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8"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3300"/>
    <a:srgbClr val="00006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50" d="100"/>
          <a:sy n="50" d="100"/>
        </p:scale>
        <p:origin x="826"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9F2E0EA8-B1BC-4592-87FB-AE23F49427C0}"/>
              </a:ext>
            </a:extLst>
          </p:cNvPr>
          <p:cNvGrpSpPr>
            <a:grpSpLocks/>
          </p:cNvGrpSpPr>
          <p:nvPr/>
        </p:nvGrpSpPr>
        <p:grpSpPr bwMode="auto">
          <a:xfrm>
            <a:off x="0" y="0"/>
            <a:ext cx="1828800" cy="6856413"/>
            <a:chOff x="0" y="0"/>
            <a:chExt cx="1152" cy="4319"/>
          </a:xfrm>
        </p:grpSpPr>
        <p:sp>
          <p:nvSpPr>
            <p:cNvPr id="5" name="Rectangle 3">
              <a:extLst>
                <a:ext uri="{FF2B5EF4-FFF2-40B4-BE49-F238E27FC236}">
                  <a16:creationId xmlns:a16="http://schemas.microsoft.com/office/drawing/2014/main" id="{BDD86999-A300-43B5-AF79-3362FA1E2B35}"/>
                </a:ext>
              </a:extLst>
            </p:cNvPr>
            <p:cNvSpPr>
              <a:spLocks noChangeArrowheads="1"/>
            </p:cNvSpPr>
            <p:nvPr/>
          </p:nvSpPr>
          <p:spPr bwMode="auto">
            <a:xfrm>
              <a:off x="0" y="0"/>
              <a:ext cx="1152" cy="1026"/>
            </a:xfrm>
            <a:prstGeom prst="rect">
              <a:avLst/>
            </a:prstGeom>
            <a:gradFill rotWithShape="0">
              <a:gsLst>
                <a:gs pos="0">
                  <a:schemeClr val="bg2"/>
                </a:gs>
                <a:gs pos="100000">
                  <a:schemeClr val="accent1"/>
                </a:gs>
              </a:gsLst>
              <a:lin ang="5400000" scaled="1"/>
            </a:gradFill>
            <a:ln>
              <a:noFill/>
            </a:ln>
          </p:spPr>
          <p:txBody>
            <a:bodyPr wrap="none" lIns="92075" tIns="46038" rIns="92075" bIns="46038"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defRPr/>
              </a:pPr>
              <a:endParaRPr lang="en-US" altLang="en-US"/>
            </a:p>
          </p:txBody>
        </p:sp>
        <p:sp>
          <p:nvSpPr>
            <p:cNvPr id="6" name="Rectangle 4">
              <a:extLst>
                <a:ext uri="{FF2B5EF4-FFF2-40B4-BE49-F238E27FC236}">
                  <a16:creationId xmlns:a16="http://schemas.microsoft.com/office/drawing/2014/main" id="{A1AC46B3-05B7-42E6-8BA3-E5E67A94EC88}"/>
                </a:ext>
              </a:extLst>
            </p:cNvPr>
            <p:cNvSpPr>
              <a:spLocks noChangeArrowheads="1"/>
            </p:cNvSpPr>
            <p:nvPr/>
          </p:nvSpPr>
          <p:spPr bwMode="auto">
            <a:xfrm>
              <a:off x="0" y="2400"/>
              <a:ext cx="1152" cy="1919"/>
            </a:xfrm>
            <a:prstGeom prst="rect">
              <a:avLst/>
            </a:prstGeom>
            <a:gradFill rotWithShape="0">
              <a:gsLst>
                <a:gs pos="0">
                  <a:schemeClr val="accent1"/>
                </a:gs>
                <a:gs pos="100000">
                  <a:schemeClr val="bg2"/>
                </a:gs>
              </a:gsLst>
              <a:lin ang="5400000" scaled="1"/>
            </a:gradFill>
            <a:ln>
              <a:noFill/>
            </a:ln>
          </p:spPr>
          <p:txBody>
            <a:bodyPr wrap="none" lIns="92075" tIns="46038" rIns="92075" bIns="46038"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defRPr/>
              </a:pPr>
              <a:endParaRPr lang="en-US" altLang="en-US"/>
            </a:p>
          </p:txBody>
        </p:sp>
        <p:pic>
          <p:nvPicPr>
            <p:cNvPr id="7" name="Picture 5">
              <a:extLst>
                <a:ext uri="{FF2B5EF4-FFF2-40B4-BE49-F238E27FC236}">
                  <a16:creationId xmlns:a16="http://schemas.microsoft.com/office/drawing/2014/main" id="{0AECA4A6-1D6C-4C0E-B864-D2C1EF0EFCD9}"/>
                </a:ext>
              </a:extLst>
            </p:cNvPr>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28"/>
              <a:ext cx="1152" cy="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83" name="Rectangle 11"/>
          <p:cNvSpPr>
            <a:spLocks noGrp="1" noChangeArrowheads="1"/>
          </p:cNvSpPr>
          <p:nvPr>
            <p:ph type="ctrTitle" sz="quarter"/>
          </p:nvPr>
        </p:nvSpPr>
        <p:spPr>
          <a:xfrm>
            <a:off x="1905000" y="1676400"/>
            <a:ext cx="6934200" cy="2116138"/>
          </a:xfrm>
        </p:spPr>
        <p:txBody>
          <a:bodyPr/>
          <a:lstStyle>
            <a:lvl1pPr>
              <a:defRPr/>
            </a:lvl1pPr>
          </a:lstStyle>
          <a:p>
            <a:r>
              <a:rPr lang="en-US"/>
              <a:t>Click to edit Master title style</a:t>
            </a:r>
          </a:p>
        </p:txBody>
      </p:sp>
      <p:sp>
        <p:nvSpPr>
          <p:cNvPr id="3084" name="Rectangle 12"/>
          <p:cNvSpPr>
            <a:spLocks noGrp="1" noChangeArrowheads="1"/>
          </p:cNvSpPr>
          <p:nvPr>
            <p:ph type="subTitle" sz="quarter" idx="1"/>
          </p:nvPr>
        </p:nvSpPr>
        <p:spPr>
          <a:xfrm>
            <a:off x="1911350" y="3968750"/>
            <a:ext cx="6400800" cy="1752600"/>
          </a:xfrm>
        </p:spPr>
        <p:txBody>
          <a:bodyPr/>
          <a:lstStyle>
            <a:lvl1pPr marL="0" indent="0">
              <a:buFont typeface="Symbol" pitchFamily="18" charset="2"/>
              <a:buNone/>
              <a:defRPr/>
            </a:lvl1pPr>
          </a:lstStyle>
          <a:p>
            <a:r>
              <a:rPr lang="en-US"/>
              <a:t>Click to edit Master subtitle style</a:t>
            </a:r>
          </a:p>
        </p:txBody>
      </p:sp>
      <p:sp>
        <p:nvSpPr>
          <p:cNvPr id="8" name="Rectangle 13">
            <a:extLst>
              <a:ext uri="{FF2B5EF4-FFF2-40B4-BE49-F238E27FC236}">
                <a16:creationId xmlns:a16="http://schemas.microsoft.com/office/drawing/2014/main" id="{4BD32A95-C3BC-44AB-9D11-E699EB39AFA0}"/>
              </a:ext>
            </a:extLst>
          </p:cNvPr>
          <p:cNvSpPr>
            <a:spLocks noGrp="1" noChangeArrowheads="1"/>
          </p:cNvSpPr>
          <p:nvPr>
            <p:ph type="dt" sz="quarter" idx="10"/>
          </p:nvPr>
        </p:nvSpPr>
        <p:spPr>
          <a:xfrm>
            <a:off x="1828800" y="6400800"/>
            <a:ext cx="1905000" cy="457200"/>
          </a:xfrm>
        </p:spPr>
        <p:txBody>
          <a:bodyPr/>
          <a:lstStyle>
            <a:lvl1pPr>
              <a:defRPr/>
            </a:lvl1pPr>
          </a:lstStyle>
          <a:p>
            <a:pPr>
              <a:defRPr/>
            </a:pPr>
            <a:endParaRPr lang="en-US"/>
          </a:p>
        </p:txBody>
      </p:sp>
      <p:sp>
        <p:nvSpPr>
          <p:cNvPr id="9" name="Rectangle 14">
            <a:extLst>
              <a:ext uri="{FF2B5EF4-FFF2-40B4-BE49-F238E27FC236}">
                <a16:creationId xmlns:a16="http://schemas.microsoft.com/office/drawing/2014/main" id="{7156E5C0-14D7-4366-B203-8A836559DB74}"/>
              </a:ext>
            </a:extLst>
          </p:cNvPr>
          <p:cNvSpPr>
            <a:spLocks noGrp="1" noChangeArrowheads="1"/>
          </p:cNvSpPr>
          <p:nvPr>
            <p:ph type="ftr" sz="quarter" idx="11"/>
          </p:nvPr>
        </p:nvSpPr>
        <p:spPr>
          <a:xfrm>
            <a:off x="3962400" y="6400800"/>
            <a:ext cx="2895600" cy="457200"/>
          </a:xfrm>
        </p:spPr>
        <p:txBody>
          <a:bodyPr/>
          <a:lstStyle>
            <a:lvl1pPr>
              <a:defRPr/>
            </a:lvl1pPr>
          </a:lstStyle>
          <a:p>
            <a:pPr>
              <a:defRPr/>
            </a:pPr>
            <a:endParaRPr lang="en-US"/>
          </a:p>
        </p:txBody>
      </p:sp>
      <p:sp>
        <p:nvSpPr>
          <p:cNvPr id="10" name="Rectangle 15">
            <a:extLst>
              <a:ext uri="{FF2B5EF4-FFF2-40B4-BE49-F238E27FC236}">
                <a16:creationId xmlns:a16="http://schemas.microsoft.com/office/drawing/2014/main" id="{315DFE23-BBA3-479E-8635-7CB91FB4A55A}"/>
              </a:ext>
            </a:extLst>
          </p:cNvPr>
          <p:cNvSpPr>
            <a:spLocks noGrp="1" noChangeArrowheads="1"/>
          </p:cNvSpPr>
          <p:nvPr>
            <p:ph type="sldNum" sz="quarter" idx="12"/>
          </p:nvPr>
        </p:nvSpPr>
        <p:spPr/>
        <p:txBody>
          <a:bodyPr/>
          <a:lstStyle>
            <a:lvl1pPr>
              <a:defRPr/>
            </a:lvl1pPr>
          </a:lstStyle>
          <a:p>
            <a:pPr>
              <a:defRPr/>
            </a:pPr>
            <a:fld id="{1439C05E-0769-4635-AEB1-AA4113BB2ECD}" type="slidenum">
              <a:rPr lang="en-US" altLang="en-US"/>
              <a:pPr>
                <a:defRPr/>
              </a:pPr>
              <a:t>‹#›</a:t>
            </a:fld>
            <a:endParaRPr lang="en-US" altLang="en-US"/>
          </a:p>
        </p:txBody>
      </p:sp>
    </p:spTree>
    <p:extLst>
      <p:ext uri="{BB962C8B-B14F-4D97-AF65-F5344CB8AC3E}">
        <p14:creationId xmlns:p14="http://schemas.microsoft.com/office/powerpoint/2010/main" val="263899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a:extLst>
              <a:ext uri="{FF2B5EF4-FFF2-40B4-BE49-F238E27FC236}">
                <a16:creationId xmlns:a16="http://schemas.microsoft.com/office/drawing/2014/main" id="{109DC55D-5145-45E6-83BD-151E0612E02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4">
            <a:extLst>
              <a:ext uri="{FF2B5EF4-FFF2-40B4-BE49-F238E27FC236}">
                <a16:creationId xmlns:a16="http://schemas.microsoft.com/office/drawing/2014/main" id="{38C93BD3-6E9F-4347-91D3-5AEE906788B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D7D127D9-CDBC-4108-999E-3125B57E7269}"/>
              </a:ext>
            </a:extLst>
          </p:cNvPr>
          <p:cNvSpPr>
            <a:spLocks noGrp="1" noChangeArrowheads="1"/>
          </p:cNvSpPr>
          <p:nvPr>
            <p:ph type="sldNum" sz="quarter" idx="12"/>
          </p:nvPr>
        </p:nvSpPr>
        <p:spPr>
          <a:ln/>
        </p:spPr>
        <p:txBody>
          <a:bodyPr/>
          <a:lstStyle>
            <a:lvl1pPr>
              <a:defRPr/>
            </a:lvl1pPr>
          </a:lstStyle>
          <a:p>
            <a:pPr>
              <a:defRPr/>
            </a:pPr>
            <a:fld id="{6D7BC1CE-4C46-414F-AAF3-54F4C978B3CF}" type="slidenum">
              <a:rPr lang="en-US" altLang="en-US"/>
              <a:pPr>
                <a:defRPr/>
              </a:pPr>
              <a:t>‹#›</a:t>
            </a:fld>
            <a:endParaRPr lang="en-US" altLang="en-US"/>
          </a:p>
        </p:txBody>
      </p:sp>
    </p:spTree>
    <p:extLst>
      <p:ext uri="{BB962C8B-B14F-4D97-AF65-F5344CB8AC3E}">
        <p14:creationId xmlns:p14="http://schemas.microsoft.com/office/powerpoint/2010/main" val="1589052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304800"/>
            <a:ext cx="198120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304800"/>
            <a:ext cx="579120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a:extLst>
              <a:ext uri="{FF2B5EF4-FFF2-40B4-BE49-F238E27FC236}">
                <a16:creationId xmlns:a16="http://schemas.microsoft.com/office/drawing/2014/main" id="{EFD276E1-37B8-438C-B8BD-39FC3B3ED9E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4">
            <a:extLst>
              <a:ext uri="{FF2B5EF4-FFF2-40B4-BE49-F238E27FC236}">
                <a16:creationId xmlns:a16="http://schemas.microsoft.com/office/drawing/2014/main" id="{BF37EADA-5DD2-4631-88F8-F2599E89A4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247DDD47-4A41-45C6-B2FA-5D4E745B9B58}"/>
              </a:ext>
            </a:extLst>
          </p:cNvPr>
          <p:cNvSpPr>
            <a:spLocks noGrp="1" noChangeArrowheads="1"/>
          </p:cNvSpPr>
          <p:nvPr>
            <p:ph type="sldNum" sz="quarter" idx="12"/>
          </p:nvPr>
        </p:nvSpPr>
        <p:spPr>
          <a:ln/>
        </p:spPr>
        <p:txBody>
          <a:bodyPr/>
          <a:lstStyle>
            <a:lvl1pPr>
              <a:defRPr/>
            </a:lvl1pPr>
          </a:lstStyle>
          <a:p>
            <a:pPr>
              <a:defRPr/>
            </a:pPr>
            <a:fld id="{4401F307-3851-45F9-ADDC-2772CE0644EF}" type="slidenum">
              <a:rPr lang="en-US" altLang="en-US"/>
              <a:pPr>
                <a:defRPr/>
              </a:pPr>
              <a:t>‹#›</a:t>
            </a:fld>
            <a:endParaRPr lang="en-US" altLang="en-US"/>
          </a:p>
        </p:txBody>
      </p:sp>
    </p:spTree>
    <p:extLst>
      <p:ext uri="{BB962C8B-B14F-4D97-AF65-F5344CB8AC3E}">
        <p14:creationId xmlns:p14="http://schemas.microsoft.com/office/powerpoint/2010/main" val="269604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
            <a:extLst>
              <a:ext uri="{FF2B5EF4-FFF2-40B4-BE49-F238E27FC236}">
                <a16:creationId xmlns:a16="http://schemas.microsoft.com/office/drawing/2014/main" id="{5374F59C-02A9-4A62-BBA5-1A2F7458048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4">
            <a:extLst>
              <a:ext uri="{FF2B5EF4-FFF2-40B4-BE49-F238E27FC236}">
                <a16:creationId xmlns:a16="http://schemas.microsoft.com/office/drawing/2014/main" id="{61187ADB-9A11-46E9-AE06-77C59B901A2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B8B18242-DFAE-49BE-A198-FA159B95D666}"/>
              </a:ext>
            </a:extLst>
          </p:cNvPr>
          <p:cNvSpPr>
            <a:spLocks noGrp="1" noChangeArrowheads="1"/>
          </p:cNvSpPr>
          <p:nvPr>
            <p:ph type="sldNum" sz="quarter" idx="12"/>
          </p:nvPr>
        </p:nvSpPr>
        <p:spPr>
          <a:ln/>
        </p:spPr>
        <p:txBody>
          <a:bodyPr/>
          <a:lstStyle>
            <a:lvl1pPr>
              <a:defRPr/>
            </a:lvl1pPr>
          </a:lstStyle>
          <a:p>
            <a:pPr>
              <a:defRPr/>
            </a:pPr>
            <a:fld id="{91509B2C-CAA0-4217-8610-365E806A5D1A}" type="slidenum">
              <a:rPr lang="en-US" altLang="en-US"/>
              <a:pPr>
                <a:defRPr/>
              </a:pPr>
              <a:t>‹#›</a:t>
            </a:fld>
            <a:endParaRPr lang="en-US" altLang="en-US"/>
          </a:p>
        </p:txBody>
      </p:sp>
    </p:spTree>
    <p:extLst>
      <p:ext uri="{BB962C8B-B14F-4D97-AF65-F5344CB8AC3E}">
        <p14:creationId xmlns:p14="http://schemas.microsoft.com/office/powerpoint/2010/main" val="3358866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
            <a:extLst>
              <a:ext uri="{FF2B5EF4-FFF2-40B4-BE49-F238E27FC236}">
                <a16:creationId xmlns:a16="http://schemas.microsoft.com/office/drawing/2014/main" id="{D70931D4-A6E2-441A-B953-4BC06EEC900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14">
            <a:extLst>
              <a:ext uri="{FF2B5EF4-FFF2-40B4-BE49-F238E27FC236}">
                <a16:creationId xmlns:a16="http://schemas.microsoft.com/office/drawing/2014/main" id="{D074C339-F077-4468-97F4-69B1136BAF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5">
            <a:extLst>
              <a:ext uri="{FF2B5EF4-FFF2-40B4-BE49-F238E27FC236}">
                <a16:creationId xmlns:a16="http://schemas.microsoft.com/office/drawing/2014/main" id="{C051605F-1FB5-4835-AA04-B0A5EFA270F5}"/>
              </a:ext>
            </a:extLst>
          </p:cNvPr>
          <p:cNvSpPr>
            <a:spLocks noGrp="1" noChangeArrowheads="1"/>
          </p:cNvSpPr>
          <p:nvPr>
            <p:ph type="sldNum" sz="quarter" idx="12"/>
          </p:nvPr>
        </p:nvSpPr>
        <p:spPr>
          <a:ln/>
        </p:spPr>
        <p:txBody>
          <a:bodyPr/>
          <a:lstStyle>
            <a:lvl1pPr>
              <a:defRPr/>
            </a:lvl1pPr>
          </a:lstStyle>
          <a:p>
            <a:pPr>
              <a:defRPr/>
            </a:pPr>
            <a:fld id="{3936D62E-5347-469B-9F83-7F3A93F46D9E}" type="slidenum">
              <a:rPr lang="en-US" altLang="en-US"/>
              <a:pPr>
                <a:defRPr/>
              </a:pPr>
              <a:t>‹#›</a:t>
            </a:fld>
            <a:endParaRPr lang="en-US" altLang="en-US"/>
          </a:p>
        </p:txBody>
      </p:sp>
    </p:spTree>
    <p:extLst>
      <p:ext uri="{BB962C8B-B14F-4D97-AF65-F5344CB8AC3E}">
        <p14:creationId xmlns:p14="http://schemas.microsoft.com/office/powerpoint/2010/main" val="965523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66800" y="16002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600200"/>
            <a:ext cx="38862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
            <a:extLst>
              <a:ext uri="{FF2B5EF4-FFF2-40B4-BE49-F238E27FC236}">
                <a16:creationId xmlns:a16="http://schemas.microsoft.com/office/drawing/2014/main" id="{EC7C14A1-DCFA-46B4-8C01-7DCB1ED18A9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2C73CB82-A7C8-41B5-B553-92F499B1B6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
            <a:extLst>
              <a:ext uri="{FF2B5EF4-FFF2-40B4-BE49-F238E27FC236}">
                <a16:creationId xmlns:a16="http://schemas.microsoft.com/office/drawing/2014/main" id="{E5033451-9394-4D8B-8669-7196849FB1E8}"/>
              </a:ext>
            </a:extLst>
          </p:cNvPr>
          <p:cNvSpPr>
            <a:spLocks noGrp="1" noChangeArrowheads="1"/>
          </p:cNvSpPr>
          <p:nvPr>
            <p:ph type="sldNum" sz="quarter" idx="12"/>
          </p:nvPr>
        </p:nvSpPr>
        <p:spPr>
          <a:ln/>
        </p:spPr>
        <p:txBody>
          <a:bodyPr/>
          <a:lstStyle>
            <a:lvl1pPr>
              <a:defRPr/>
            </a:lvl1pPr>
          </a:lstStyle>
          <a:p>
            <a:pPr>
              <a:defRPr/>
            </a:pPr>
            <a:fld id="{A2BE9327-B34F-4324-BB80-337CB0105A44}" type="slidenum">
              <a:rPr lang="en-US" altLang="en-US"/>
              <a:pPr>
                <a:defRPr/>
              </a:pPr>
              <a:t>‹#›</a:t>
            </a:fld>
            <a:endParaRPr lang="en-US" altLang="en-US"/>
          </a:p>
        </p:txBody>
      </p:sp>
    </p:spTree>
    <p:extLst>
      <p:ext uri="{BB962C8B-B14F-4D97-AF65-F5344CB8AC3E}">
        <p14:creationId xmlns:p14="http://schemas.microsoft.com/office/powerpoint/2010/main" val="141315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
            <a:extLst>
              <a:ext uri="{FF2B5EF4-FFF2-40B4-BE49-F238E27FC236}">
                <a16:creationId xmlns:a16="http://schemas.microsoft.com/office/drawing/2014/main" id="{12CE64E2-B050-471E-B04A-4B5971D3C36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14">
            <a:extLst>
              <a:ext uri="{FF2B5EF4-FFF2-40B4-BE49-F238E27FC236}">
                <a16:creationId xmlns:a16="http://schemas.microsoft.com/office/drawing/2014/main" id="{3431D541-B39F-4EF9-8360-63F8444B44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15">
            <a:extLst>
              <a:ext uri="{FF2B5EF4-FFF2-40B4-BE49-F238E27FC236}">
                <a16:creationId xmlns:a16="http://schemas.microsoft.com/office/drawing/2014/main" id="{9A7D460F-F704-4546-B4C4-8E93D8E2B883}"/>
              </a:ext>
            </a:extLst>
          </p:cNvPr>
          <p:cNvSpPr>
            <a:spLocks noGrp="1" noChangeArrowheads="1"/>
          </p:cNvSpPr>
          <p:nvPr>
            <p:ph type="sldNum" sz="quarter" idx="12"/>
          </p:nvPr>
        </p:nvSpPr>
        <p:spPr>
          <a:ln/>
        </p:spPr>
        <p:txBody>
          <a:bodyPr/>
          <a:lstStyle>
            <a:lvl1pPr>
              <a:defRPr/>
            </a:lvl1pPr>
          </a:lstStyle>
          <a:p>
            <a:pPr>
              <a:defRPr/>
            </a:pPr>
            <a:fld id="{326AA135-DFD2-4E31-94DA-AAEC1365CD6F}" type="slidenum">
              <a:rPr lang="en-US" altLang="en-US"/>
              <a:pPr>
                <a:defRPr/>
              </a:pPr>
              <a:t>‹#›</a:t>
            </a:fld>
            <a:endParaRPr lang="en-US" altLang="en-US"/>
          </a:p>
        </p:txBody>
      </p:sp>
    </p:spTree>
    <p:extLst>
      <p:ext uri="{BB962C8B-B14F-4D97-AF65-F5344CB8AC3E}">
        <p14:creationId xmlns:p14="http://schemas.microsoft.com/office/powerpoint/2010/main" val="861399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
            <a:extLst>
              <a:ext uri="{FF2B5EF4-FFF2-40B4-BE49-F238E27FC236}">
                <a16:creationId xmlns:a16="http://schemas.microsoft.com/office/drawing/2014/main" id="{B9EBD0FE-901E-4D43-8EA4-2EEC4E8AD624}"/>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14">
            <a:extLst>
              <a:ext uri="{FF2B5EF4-FFF2-40B4-BE49-F238E27FC236}">
                <a16:creationId xmlns:a16="http://schemas.microsoft.com/office/drawing/2014/main" id="{E54DCB3D-C325-4D59-9B29-79FD6B29C1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15">
            <a:extLst>
              <a:ext uri="{FF2B5EF4-FFF2-40B4-BE49-F238E27FC236}">
                <a16:creationId xmlns:a16="http://schemas.microsoft.com/office/drawing/2014/main" id="{1B21DEE0-A8FD-4657-A0B2-D76950655AEB}"/>
              </a:ext>
            </a:extLst>
          </p:cNvPr>
          <p:cNvSpPr>
            <a:spLocks noGrp="1" noChangeArrowheads="1"/>
          </p:cNvSpPr>
          <p:nvPr>
            <p:ph type="sldNum" sz="quarter" idx="12"/>
          </p:nvPr>
        </p:nvSpPr>
        <p:spPr>
          <a:ln/>
        </p:spPr>
        <p:txBody>
          <a:bodyPr/>
          <a:lstStyle>
            <a:lvl1pPr>
              <a:defRPr/>
            </a:lvl1pPr>
          </a:lstStyle>
          <a:p>
            <a:pPr>
              <a:defRPr/>
            </a:pPr>
            <a:fld id="{6F544590-4DD7-4146-B877-F3E2FE46083A}" type="slidenum">
              <a:rPr lang="en-US" altLang="en-US"/>
              <a:pPr>
                <a:defRPr/>
              </a:pPr>
              <a:t>‹#›</a:t>
            </a:fld>
            <a:endParaRPr lang="en-US" altLang="en-US"/>
          </a:p>
        </p:txBody>
      </p:sp>
    </p:spTree>
    <p:extLst>
      <p:ext uri="{BB962C8B-B14F-4D97-AF65-F5344CB8AC3E}">
        <p14:creationId xmlns:p14="http://schemas.microsoft.com/office/powerpoint/2010/main" val="16580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a:extLst>
              <a:ext uri="{FF2B5EF4-FFF2-40B4-BE49-F238E27FC236}">
                <a16:creationId xmlns:a16="http://schemas.microsoft.com/office/drawing/2014/main" id="{A0F7B0F5-706A-424C-BE77-BFF484B13FA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14">
            <a:extLst>
              <a:ext uri="{FF2B5EF4-FFF2-40B4-BE49-F238E27FC236}">
                <a16:creationId xmlns:a16="http://schemas.microsoft.com/office/drawing/2014/main" id="{87C7C628-0DD8-4B20-8D06-3805CE8F93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15">
            <a:extLst>
              <a:ext uri="{FF2B5EF4-FFF2-40B4-BE49-F238E27FC236}">
                <a16:creationId xmlns:a16="http://schemas.microsoft.com/office/drawing/2014/main" id="{089F5EEE-B64C-43D0-B4F7-A9A9DEC0161E}"/>
              </a:ext>
            </a:extLst>
          </p:cNvPr>
          <p:cNvSpPr>
            <a:spLocks noGrp="1" noChangeArrowheads="1"/>
          </p:cNvSpPr>
          <p:nvPr>
            <p:ph type="sldNum" sz="quarter" idx="12"/>
          </p:nvPr>
        </p:nvSpPr>
        <p:spPr>
          <a:ln/>
        </p:spPr>
        <p:txBody>
          <a:bodyPr/>
          <a:lstStyle>
            <a:lvl1pPr>
              <a:defRPr/>
            </a:lvl1pPr>
          </a:lstStyle>
          <a:p>
            <a:pPr>
              <a:defRPr/>
            </a:pPr>
            <a:fld id="{72DEB2EC-1E27-4BA3-8E3D-B92461B39CFD}" type="slidenum">
              <a:rPr lang="en-US" altLang="en-US"/>
              <a:pPr>
                <a:defRPr/>
              </a:pPr>
              <a:t>‹#›</a:t>
            </a:fld>
            <a:endParaRPr lang="en-US" altLang="en-US"/>
          </a:p>
        </p:txBody>
      </p:sp>
    </p:spTree>
    <p:extLst>
      <p:ext uri="{BB962C8B-B14F-4D97-AF65-F5344CB8AC3E}">
        <p14:creationId xmlns:p14="http://schemas.microsoft.com/office/powerpoint/2010/main" val="2626869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a:extLst>
              <a:ext uri="{FF2B5EF4-FFF2-40B4-BE49-F238E27FC236}">
                <a16:creationId xmlns:a16="http://schemas.microsoft.com/office/drawing/2014/main" id="{9FCA61D3-2023-43FE-80AA-CEEC8C05927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E4B80D0B-AB1C-4932-BA72-6A32937ABF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
            <a:extLst>
              <a:ext uri="{FF2B5EF4-FFF2-40B4-BE49-F238E27FC236}">
                <a16:creationId xmlns:a16="http://schemas.microsoft.com/office/drawing/2014/main" id="{6DBFC200-056E-468F-9F0D-0D8A7C436794}"/>
              </a:ext>
            </a:extLst>
          </p:cNvPr>
          <p:cNvSpPr>
            <a:spLocks noGrp="1" noChangeArrowheads="1"/>
          </p:cNvSpPr>
          <p:nvPr>
            <p:ph type="sldNum" sz="quarter" idx="12"/>
          </p:nvPr>
        </p:nvSpPr>
        <p:spPr>
          <a:ln/>
        </p:spPr>
        <p:txBody>
          <a:bodyPr/>
          <a:lstStyle>
            <a:lvl1pPr>
              <a:defRPr/>
            </a:lvl1pPr>
          </a:lstStyle>
          <a:p>
            <a:pPr>
              <a:defRPr/>
            </a:pPr>
            <a:fld id="{7BACD9D0-006B-4387-B788-B318E37ABCDD}" type="slidenum">
              <a:rPr lang="en-US" altLang="en-US"/>
              <a:pPr>
                <a:defRPr/>
              </a:pPr>
              <a:t>‹#›</a:t>
            </a:fld>
            <a:endParaRPr lang="en-US" altLang="en-US"/>
          </a:p>
        </p:txBody>
      </p:sp>
    </p:spTree>
    <p:extLst>
      <p:ext uri="{BB962C8B-B14F-4D97-AF65-F5344CB8AC3E}">
        <p14:creationId xmlns:p14="http://schemas.microsoft.com/office/powerpoint/2010/main" val="3427503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
            <a:extLst>
              <a:ext uri="{FF2B5EF4-FFF2-40B4-BE49-F238E27FC236}">
                <a16:creationId xmlns:a16="http://schemas.microsoft.com/office/drawing/2014/main" id="{D365D1FB-D405-4FCA-AAC7-1734900E53A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4">
            <a:extLst>
              <a:ext uri="{FF2B5EF4-FFF2-40B4-BE49-F238E27FC236}">
                <a16:creationId xmlns:a16="http://schemas.microsoft.com/office/drawing/2014/main" id="{849102DE-AA49-4147-AB51-FDFF192A03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5">
            <a:extLst>
              <a:ext uri="{FF2B5EF4-FFF2-40B4-BE49-F238E27FC236}">
                <a16:creationId xmlns:a16="http://schemas.microsoft.com/office/drawing/2014/main" id="{603FF09D-26B7-47F0-B6F9-3BA2E4DA93C2}"/>
              </a:ext>
            </a:extLst>
          </p:cNvPr>
          <p:cNvSpPr>
            <a:spLocks noGrp="1" noChangeArrowheads="1"/>
          </p:cNvSpPr>
          <p:nvPr>
            <p:ph type="sldNum" sz="quarter" idx="12"/>
          </p:nvPr>
        </p:nvSpPr>
        <p:spPr>
          <a:ln/>
        </p:spPr>
        <p:txBody>
          <a:bodyPr/>
          <a:lstStyle>
            <a:lvl1pPr>
              <a:defRPr/>
            </a:lvl1pPr>
          </a:lstStyle>
          <a:p>
            <a:pPr>
              <a:defRPr/>
            </a:pPr>
            <a:fld id="{0978CD74-5669-4A2E-A9F7-E4CD596BF0DE}" type="slidenum">
              <a:rPr lang="en-US" altLang="en-US"/>
              <a:pPr>
                <a:defRPr/>
              </a:pPr>
              <a:t>‹#›</a:t>
            </a:fld>
            <a:endParaRPr lang="en-US" altLang="en-US"/>
          </a:p>
        </p:txBody>
      </p:sp>
    </p:spTree>
    <p:extLst>
      <p:ext uri="{BB962C8B-B14F-4D97-AF65-F5344CB8AC3E}">
        <p14:creationId xmlns:p14="http://schemas.microsoft.com/office/powerpoint/2010/main" val="1492681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176DBE88-D554-42F5-9546-FC903D5440CD}"/>
              </a:ext>
            </a:extLst>
          </p:cNvPr>
          <p:cNvGrpSpPr>
            <a:grpSpLocks/>
          </p:cNvGrpSpPr>
          <p:nvPr/>
        </p:nvGrpSpPr>
        <p:grpSpPr bwMode="auto">
          <a:xfrm>
            <a:off x="0" y="0"/>
            <a:ext cx="1143000" cy="6856413"/>
            <a:chOff x="0" y="0"/>
            <a:chExt cx="720" cy="4319"/>
          </a:xfrm>
        </p:grpSpPr>
        <p:sp>
          <p:nvSpPr>
            <p:cNvPr id="1032" name="Rectangle 3">
              <a:extLst>
                <a:ext uri="{FF2B5EF4-FFF2-40B4-BE49-F238E27FC236}">
                  <a16:creationId xmlns:a16="http://schemas.microsoft.com/office/drawing/2014/main" id="{5CBD828A-6133-471F-B2AC-68B000DBBD13}"/>
                </a:ext>
              </a:extLst>
            </p:cNvPr>
            <p:cNvSpPr>
              <a:spLocks noChangeArrowheads="1"/>
            </p:cNvSpPr>
            <p:nvPr/>
          </p:nvSpPr>
          <p:spPr bwMode="auto">
            <a:xfrm>
              <a:off x="0" y="0"/>
              <a:ext cx="720" cy="336"/>
            </a:xfrm>
            <a:prstGeom prst="rect">
              <a:avLst/>
            </a:prstGeom>
            <a:gradFill rotWithShape="0">
              <a:gsLst>
                <a:gs pos="0">
                  <a:schemeClr val="bg2"/>
                </a:gs>
                <a:gs pos="100000">
                  <a:schemeClr val="accent1"/>
                </a:gs>
              </a:gsLst>
              <a:lin ang="5400000" scaled="1"/>
            </a:gradFill>
            <a:ln>
              <a:noFill/>
            </a:ln>
          </p:spPr>
          <p:txBody>
            <a:bodyPr wrap="none" lIns="92075" tIns="46038" rIns="92075" bIns="46038"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defRPr/>
              </a:pPr>
              <a:endParaRPr lang="en-US" altLang="en-US"/>
            </a:p>
          </p:txBody>
        </p:sp>
        <p:sp>
          <p:nvSpPr>
            <p:cNvPr id="1033" name="Rectangle 4">
              <a:extLst>
                <a:ext uri="{FF2B5EF4-FFF2-40B4-BE49-F238E27FC236}">
                  <a16:creationId xmlns:a16="http://schemas.microsoft.com/office/drawing/2014/main" id="{3167FAA6-A441-4137-B83F-9A0CC43C491B}"/>
                </a:ext>
              </a:extLst>
            </p:cNvPr>
            <p:cNvSpPr>
              <a:spLocks noChangeArrowheads="1"/>
            </p:cNvSpPr>
            <p:nvPr/>
          </p:nvSpPr>
          <p:spPr bwMode="auto">
            <a:xfrm>
              <a:off x="0" y="2016"/>
              <a:ext cx="720" cy="2303"/>
            </a:xfrm>
            <a:prstGeom prst="rect">
              <a:avLst/>
            </a:prstGeom>
            <a:gradFill rotWithShape="0">
              <a:gsLst>
                <a:gs pos="0">
                  <a:schemeClr val="accent1"/>
                </a:gs>
                <a:gs pos="100000">
                  <a:schemeClr val="bg2"/>
                </a:gs>
              </a:gsLst>
              <a:lin ang="5400000" scaled="1"/>
            </a:gradFill>
            <a:ln>
              <a:noFill/>
            </a:ln>
          </p:spPr>
          <p:txBody>
            <a:bodyPr wrap="none" lIns="92075" tIns="46038" rIns="92075" bIns="46038"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defRPr/>
              </a:pPr>
              <a:endParaRPr lang="en-US" altLang="en-US"/>
            </a:p>
          </p:txBody>
        </p:sp>
        <p:pic>
          <p:nvPicPr>
            <p:cNvPr id="1034" name="Picture 5">
              <a:extLst>
                <a:ext uri="{FF2B5EF4-FFF2-40B4-BE49-F238E27FC236}">
                  <a16:creationId xmlns:a16="http://schemas.microsoft.com/office/drawing/2014/main" id="{88274D39-C657-4C38-9EBC-4CCB6EECD0F2}"/>
                </a:ext>
              </a:extLst>
            </p:cNvPr>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312"/>
              <a:ext cx="720"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9" name="Rectangle 11">
            <a:extLst>
              <a:ext uri="{FF2B5EF4-FFF2-40B4-BE49-F238E27FC236}">
                <a16:creationId xmlns:a16="http://schemas.microsoft.com/office/drawing/2014/main" id="{399CE76A-7327-44AA-A2E9-EBEB3B44A8A3}"/>
              </a:ext>
            </a:extLst>
          </p:cNvPr>
          <p:cNvSpPr>
            <a:spLocks noGrp="1" noChangeArrowheads="1"/>
          </p:cNvSpPr>
          <p:nvPr>
            <p:ph type="title"/>
          </p:nvPr>
        </p:nvSpPr>
        <p:spPr bwMode="auto">
          <a:xfrm>
            <a:off x="1219200" y="304800"/>
            <a:ext cx="7772400" cy="1206500"/>
          </a:xfrm>
          <a:prstGeom prst="rect">
            <a:avLst/>
          </a:prstGeom>
          <a:noFill/>
          <a:ln w="12700" cap="sq">
            <a:noFill/>
            <a:miter lim="800000"/>
            <a:headEnd type="none" w="sm" len="sm"/>
            <a:tailEnd type="none" w="sm" len="sm"/>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12">
            <a:extLst>
              <a:ext uri="{FF2B5EF4-FFF2-40B4-BE49-F238E27FC236}">
                <a16:creationId xmlns:a16="http://schemas.microsoft.com/office/drawing/2014/main" id="{760F6BBD-D515-43AE-849E-1DAC37733E0F}"/>
              </a:ext>
            </a:extLst>
          </p:cNvPr>
          <p:cNvSpPr>
            <a:spLocks noGrp="1" noChangeArrowheads="1"/>
          </p:cNvSpPr>
          <p:nvPr>
            <p:ph type="body" idx="1"/>
          </p:nvPr>
        </p:nvSpPr>
        <p:spPr bwMode="auto">
          <a:xfrm>
            <a:off x="1066800" y="1600200"/>
            <a:ext cx="79248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61" name="Rectangle 13">
            <a:extLst>
              <a:ext uri="{FF2B5EF4-FFF2-40B4-BE49-F238E27FC236}">
                <a16:creationId xmlns:a16="http://schemas.microsoft.com/office/drawing/2014/main" id="{0CCD1970-34D0-48FB-AD46-58CAD918D774}"/>
              </a:ext>
            </a:extLst>
          </p:cNvPr>
          <p:cNvSpPr>
            <a:spLocks noGrp="1" noChangeArrowheads="1"/>
          </p:cNvSpPr>
          <p:nvPr>
            <p:ph type="dt" sz="half" idx="2"/>
          </p:nvPr>
        </p:nvSpPr>
        <p:spPr bwMode="auto">
          <a:xfrm>
            <a:off x="1143000" y="64008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1" hangingPunct="1">
              <a:defRPr sz="1400">
                <a:latin typeface="Times New Roman" charset="0"/>
                <a:cs typeface="Times New Roman" charset="0"/>
              </a:defRPr>
            </a:lvl1pPr>
          </a:lstStyle>
          <a:p>
            <a:pPr>
              <a:defRPr/>
            </a:pPr>
            <a:endParaRPr lang="en-US"/>
          </a:p>
        </p:txBody>
      </p:sp>
      <p:sp>
        <p:nvSpPr>
          <p:cNvPr id="2062" name="Rectangle 14">
            <a:extLst>
              <a:ext uri="{FF2B5EF4-FFF2-40B4-BE49-F238E27FC236}">
                <a16:creationId xmlns:a16="http://schemas.microsoft.com/office/drawing/2014/main" id="{007E54EB-B401-481E-9E31-D03D28450FFE}"/>
              </a:ext>
            </a:extLst>
          </p:cNvPr>
          <p:cNvSpPr>
            <a:spLocks noGrp="1" noChangeArrowheads="1"/>
          </p:cNvSpPr>
          <p:nvPr>
            <p:ph type="ftr" sz="quarter" idx="3"/>
          </p:nvPr>
        </p:nvSpPr>
        <p:spPr bwMode="auto">
          <a:xfrm>
            <a:off x="3581400" y="6400800"/>
            <a:ext cx="28956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ctr" eaLnBrk="1" hangingPunct="1">
              <a:defRPr sz="1400">
                <a:latin typeface="Times New Roman" charset="0"/>
                <a:cs typeface="Times New Roman" charset="0"/>
              </a:defRPr>
            </a:lvl1pPr>
          </a:lstStyle>
          <a:p>
            <a:pPr>
              <a:defRPr/>
            </a:pPr>
            <a:endParaRPr lang="en-US"/>
          </a:p>
        </p:txBody>
      </p:sp>
      <p:sp>
        <p:nvSpPr>
          <p:cNvPr id="2063" name="Rectangle 15">
            <a:extLst>
              <a:ext uri="{FF2B5EF4-FFF2-40B4-BE49-F238E27FC236}">
                <a16:creationId xmlns:a16="http://schemas.microsoft.com/office/drawing/2014/main" id="{EE858BBE-1BC9-43CF-8AFE-6CCA1FFF4F1C}"/>
              </a:ext>
            </a:extLst>
          </p:cNvPr>
          <p:cNvSpPr>
            <a:spLocks noGrp="1" noChangeArrowheads="1"/>
          </p:cNvSpPr>
          <p:nvPr>
            <p:ph type="sldNum" sz="quarter" idx="4"/>
          </p:nvPr>
        </p:nvSpPr>
        <p:spPr bwMode="auto">
          <a:xfrm>
            <a:off x="7239000" y="64008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B28F1FFA-B351-4803-96E8-DBEA79B5082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20"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rgbClr val="663300"/>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rgbClr val="663300"/>
          </a:solidFill>
          <a:effectLst>
            <a:outerShdw blurRad="38100" dist="38100" dir="2700000" algn="tl">
              <a:srgbClr val="C0C0C0"/>
            </a:outerShdw>
          </a:effectLst>
          <a:latin typeface="Tahoma" pitchFamily="34" charset="0"/>
          <a:cs typeface="Times New Roman" charset="0"/>
        </a:defRPr>
      </a:lvl2pPr>
      <a:lvl3pPr algn="ctr" rtl="0" eaLnBrk="0" fontAlgn="base" hangingPunct="0">
        <a:spcBef>
          <a:spcPct val="0"/>
        </a:spcBef>
        <a:spcAft>
          <a:spcPct val="0"/>
        </a:spcAft>
        <a:defRPr sz="4400">
          <a:solidFill>
            <a:srgbClr val="663300"/>
          </a:solidFill>
          <a:effectLst>
            <a:outerShdw blurRad="38100" dist="38100" dir="2700000" algn="tl">
              <a:srgbClr val="C0C0C0"/>
            </a:outerShdw>
          </a:effectLst>
          <a:latin typeface="Tahoma" pitchFamily="34" charset="0"/>
          <a:cs typeface="Times New Roman" charset="0"/>
        </a:defRPr>
      </a:lvl3pPr>
      <a:lvl4pPr algn="ctr" rtl="0" eaLnBrk="0" fontAlgn="base" hangingPunct="0">
        <a:spcBef>
          <a:spcPct val="0"/>
        </a:spcBef>
        <a:spcAft>
          <a:spcPct val="0"/>
        </a:spcAft>
        <a:defRPr sz="4400">
          <a:solidFill>
            <a:srgbClr val="663300"/>
          </a:solidFill>
          <a:effectLst>
            <a:outerShdw blurRad="38100" dist="38100" dir="2700000" algn="tl">
              <a:srgbClr val="C0C0C0"/>
            </a:outerShdw>
          </a:effectLst>
          <a:latin typeface="Tahoma" pitchFamily="34" charset="0"/>
          <a:cs typeface="Times New Roman" charset="0"/>
        </a:defRPr>
      </a:lvl4pPr>
      <a:lvl5pPr algn="ctr" rtl="0" eaLnBrk="0" fontAlgn="base" hangingPunct="0">
        <a:spcBef>
          <a:spcPct val="0"/>
        </a:spcBef>
        <a:spcAft>
          <a:spcPct val="0"/>
        </a:spcAft>
        <a:defRPr sz="4400">
          <a:solidFill>
            <a:srgbClr val="663300"/>
          </a:solidFill>
          <a:effectLst>
            <a:outerShdw blurRad="38100" dist="38100" dir="2700000" algn="tl">
              <a:srgbClr val="C0C0C0"/>
            </a:outerShdw>
          </a:effectLst>
          <a:latin typeface="Tahoma" pitchFamily="34" charset="0"/>
          <a:cs typeface="Times New Roman" charset="0"/>
        </a:defRPr>
      </a:lvl5pPr>
      <a:lvl6pPr marL="457200" algn="ctr" rtl="0" fontAlgn="base">
        <a:spcBef>
          <a:spcPct val="0"/>
        </a:spcBef>
        <a:spcAft>
          <a:spcPct val="0"/>
        </a:spcAft>
        <a:defRPr sz="4400">
          <a:solidFill>
            <a:srgbClr val="663300"/>
          </a:solidFill>
          <a:effectLst>
            <a:outerShdw blurRad="38100" dist="38100" dir="2700000" algn="tl">
              <a:srgbClr val="C0C0C0"/>
            </a:outerShdw>
          </a:effectLst>
          <a:latin typeface="Tahoma" pitchFamily="34" charset="0"/>
          <a:cs typeface="Times New Roman" charset="0"/>
        </a:defRPr>
      </a:lvl6pPr>
      <a:lvl7pPr marL="914400" algn="ctr" rtl="0" fontAlgn="base">
        <a:spcBef>
          <a:spcPct val="0"/>
        </a:spcBef>
        <a:spcAft>
          <a:spcPct val="0"/>
        </a:spcAft>
        <a:defRPr sz="4400">
          <a:solidFill>
            <a:srgbClr val="663300"/>
          </a:solidFill>
          <a:effectLst>
            <a:outerShdw blurRad="38100" dist="38100" dir="2700000" algn="tl">
              <a:srgbClr val="C0C0C0"/>
            </a:outerShdw>
          </a:effectLst>
          <a:latin typeface="Tahoma" pitchFamily="34" charset="0"/>
          <a:cs typeface="Times New Roman" charset="0"/>
        </a:defRPr>
      </a:lvl7pPr>
      <a:lvl8pPr marL="1371600" algn="ctr" rtl="0" fontAlgn="base">
        <a:spcBef>
          <a:spcPct val="0"/>
        </a:spcBef>
        <a:spcAft>
          <a:spcPct val="0"/>
        </a:spcAft>
        <a:defRPr sz="4400">
          <a:solidFill>
            <a:srgbClr val="663300"/>
          </a:solidFill>
          <a:effectLst>
            <a:outerShdw blurRad="38100" dist="38100" dir="2700000" algn="tl">
              <a:srgbClr val="C0C0C0"/>
            </a:outerShdw>
          </a:effectLst>
          <a:latin typeface="Tahoma" pitchFamily="34" charset="0"/>
          <a:cs typeface="Times New Roman" charset="0"/>
        </a:defRPr>
      </a:lvl8pPr>
      <a:lvl9pPr marL="1828800" algn="ctr" rtl="0" fontAlgn="base">
        <a:spcBef>
          <a:spcPct val="0"/>
        </a:spcBef>
        <a:spcAft>
          <a:spcPct val="0"/>
        </a:spcAft>
        <a:defRPr sz="4400">
          <a:solidFill>
            <a:srgbClr val="663300"/>
          </a:solidFill>
          <a:effectLst>
            <a:outerShdw blurRad="38100" dist="38100" dir="2700000" algn="tl">
              <a:srgbClr val="C0C0C0"/>
            </a:outerShdw>
          </a:effectLst>
          <a:latin typeface="Tahoma" pitchFamily="34" charset="0"/>
          <a:cs typeface="Times New Roman" charset="0"/>
        </a:defRPr>
      </a:lvl9pPr>
    </p:titleStyle>
    <p:bodyStyle>
      <a:lvl1pPr marL="342900" indent="-342900" algn="l" rtl="0" eaLnBrk="0" fontAlgn="base" hangingPunct="0">
        <a:spcBef>
          <a:spcPct val="20000"/>
        </a:spcBef>
        <a:spcAft>
          <a:spcPct val="0"/>
        </a:spcAft>
        <a:buClr>
          <a:srgbClr val="CC6600"/>
        </a:buClr>
        <a:buSzPct val="90000"/>
        <a:buFont typeface="Symbol" panose="05050102010706020507" pitchFamily="18" charset="2"/>
        <a:buChar char="¨"/>
        <a:defRPr sz="2800">
          <a:solidFill>
            <a:srgbClr val="663300"/>
          </a:solidFill>
          <a:latin typeface="+mn-lt"/>
          <a:ea typeface="+mn-ea"/>
          <a:cs typeface="+mn-cs"/>
        </a:defRPr>
      </a:lvl1pPr>
      <a:lvl2pPr marL="742950" indent="-285750" algn="l" rtl="0" eaLnBrk="0" fontAlgn="base" hangingPunct="0">
        <a:spcBef>
          <a:spcPct val="20000"/>
        </a:spcBef>
        <a:spcAft>
          <a:spcPct val="0"/>
        </a:spcAft>
        <a:buChar char="–"/>
        <a:defRPr sz="2800">
          <a:solidFill>
            <a:srgbClr val="663300"/>
          </a:solidFill>
          <a:latin typeface="+mn-lt"/>
          <a:cs typeface="+mn-cs"/>
        </a:defRPr>
      </a:lvl2pPr>
      <a:lvl3pPr marL="1143000" indent="-228600" algn="l" rtl="0" eaLnBrk="0" fontAlgn="base" hangingPunct="0">
        <a:spcBef>
          <a:spcPct val="20000"/>
        </a:spcBef>
        <a:spcAft>
          <a:spcPct val="0"/>
        </a:spcAft>
        <a:buChar char="•"/>
        <a:defRPr sz="2800">
          <a:solidFill>
            <a:srgbClr val="663300"/>
          </a:solidFill>
          <a:latin typeface="+mn-lt"/>
          <a:cs typeface="+mn-cs"/>
        </a:defRPr>
      </a:lvl3pPr>
      <a:lvl4pPr marL="1600200" indent="-228600" algn="l" rtl="0" eaLnBrk="0" fontAlgn="base" hangingPunct="0">
        <a:spcBef>
          <a:spcPct val="20000"/>
        </a:spcBef>
        <a:spcAft>
          <a:spcPct val="0"/>
        </a:spcAft>
        <a:buChar char="–"/>
        <a:defRPr sz="2800">
          <a:solidFill>
            <a:srgbClr val="663300"/>
          </a:solidFill>
          <a:latin typeface="+mn-lt"/>
          <a:cs typeface="+mn-cs"/>
        </a:defRPr>
      </a:lvl4pPr>
      <a:lvl5pPr marL="2057400" indent="-228600" algn="l" rtl="0" eaLnBrk="0" fontAlgn="base" hangingPunct="0">
        <a:spcBef>
          <a:spcPct val="20000"/>
        </a:spcBef>
        <a:spcAft>
          <a:spcPct val="0"/>
        </a:spcAft>
        <a:buChar char="•"/>
        <a:defRPr sz="2800">
          <a:solidFill>
            <a:srgbClr val="663300"/>
          </a:solidFill>
          <a:latin typeface="+mn-lt"/>
          <a:cs typeface="+mn-cs"/>
        </a:defRPr>
      </a:lvl5pPr>
      <a:lvl6pPr marL="2514600" indent="-228600" algn="l" rtl="0" fontAlgn="base">
        <a:spcBef>
          <a:spcPct val="20000"/>
        </a:spcBef>
        <a:spcAft>
          <a:spcPct val="0"/>
        </a:spcAft>
        <a:buChar char="•"/>
        <a:defRPr sz="2800">
          <a:solidFill>
            <a:srgbClr val="663300"/>
          </a:solidFill>
          <a:latin typeface="+mn-lt"/>
          <a:cs typeface="+mn-cs"/>
        </a:defRPr>
      </a:lvl6pPr>
      <a:lvl7pPr marL="2971800" indent="-228600" algn="l" rtl="0" fontAlgn="base">
        <a:spcBef>
          <a:spcPct val="20000"/>
        </a:spcBef>
        <a:spcAft>
          <a:spcPct val="0"/>
        </a:spcAft>
        <a:buChar char="•"/>
        <a:defRPr sz="2800">
          <a:solidFill>
            <a:srgbClr val="663300"/>
          </a:solidFill>
          <a:latin typeface="+mn-lt"/>
          <a:cs typeface="+mn-cs"/>
        </a:defRPr>
      </a:lvl7pPr>
      <a:lvl8pPr marL="3429000" indent="-228600" algn="l" rtl="0" fontAlgn="base">
        <a:spcBef>
          <a:spcPct val="20000"/>
        </a:spcBef>
        <a:spcAft>
          <a:spcPct val="0"/>
        </a:spcAft>
        <a:buChar char="•"/>
        <a:defRPr sz="2800">
          <a:solidFill>
            <a:srgbClr val="663300"/>
          </a:solidFill>
          <a:latin typeface="+mn-lt"/>
          <a:cs typeface="+mn-cs"/>
        </a:defRPr>
      </a:lvl8pPr>
      <a:lvl9pPr marL="3886200" indent="-228600" algn="l" rtl="0" fontAlgn="base">
        <a:spcBef>
          <a:spcPct val="20000"/>
        </a:spcBef>
        <a:spcAft>
          <a:spcPct val="0"/>
        </a:spcAft>
        <a:buChar char="•"/>
        <a:defRPr sz="2800">
          <a:solidFill>
            <a:srgbClr val="6633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99ABDF7-D012-4F18-8660-E9CFA31D116C}"/>
              </a:ext>
            </a:extLst>
          </p:cNvPr>
          <p:cNvSpPr>
            <a:spLocks noGrp="1" noChangeArrowheads="1"/>
          </p:cNvSpPr>
          <p:nvPr>
            <p:ph type="ctrTitle"/>
          </p:nvPr>
        </p:nvSpPr>
        <p:spPr/>
        <p:txBody>
          <a:bodyPr/>
          <a:lstStyle/>
          <a:p>
            <a:pPr eaLnBrk="1" hangingPunct="1">
              <a:defRPr/>
            </a:pPr>
            <a:r>
              <a:rPr lang="en-US"/>
              <a:t>LEARNING TO LIVE</a:t>
            </a:r>
            <a:br>
              <a:rPr lang="en-US"/>
            </a:br>
            <a:r>
              <a:rPr lang="en-US" sz="3200"/>
              <a:t>An Exposition of Spiritual Disciplines</a:t>
            </a:r>
          </a:p>
        </p:txBody>
      </p:sp>
      <p:sp>
        <p:nvSpPr>
          <p:cNvPr id="3075" name="Rectangle 3">
            <a:extLst>
              <a:ext uri="{FF2B5EF4-FFF2-40B4-BE49-F238E27FC236}">
                <a16:creationId xmlns:a16="http://schemas.microsoft.com/office/drawing/2014/main" id="{9D91E7CA-8382-4842-BBA3-26C88BE33447}"/>
              </a:ext>
            </a:extLst>
          </p:cNvPr>
          <p:cNvSpPr>
            <a:spLocks noGrp="1" noChangeArrowheads="1"/>
          </p:cNvSpPr>
          <p:nvPr>
            <p:ph type="subTitle" idx="1"/>
          </p:nvPr>
        </p:nvSpPr>
        <p:spPr>
          <a:xfrm>
            <a:off x="1911350" y="4724400"/>
            <a:ext cx="6400800" cy="1828800"/>
          </a:xfrm>
        </p:spPr>
        <p:txBody>
          <a:bodyPr/>
          <a:lstStyle/>
          <a:p>
            <a:pPr algn="ctr" eaLnBrk="1" hangingPunct="1"/>
            <a:r>
              <a:rPr lang="en-US" altLang="en-US" sz="2000"/>
              <a:t>JoLynn Gower</a:t>
            </a:r>
          </a:p>
          <a:p>
            <a:pPr algn="ctr" eaLnBrk="1" hangingPunct="1"/>
            <a:r>
              <a:rPr lang="en-US" altLang="en-US" sz="2000"/>
              <a:t>Summer 2020</a:t>
            </a:r>
          </a:p>
          <a:p>
            <a:pPr algn="ctr" eaLnBrk="1" hangingPunct="1"/>
            <a:r>
              <a:rPr lang="en-US" altLang="en-US" sz="2000"/>
              <a:t>493-6151</a:t>
            </a:r>
          </a:p>
          <a:p>
            <a:pPr algn="ctr" eaLnBrk="1" hangingPunct="1"/>
            <a:r>
              <a:rPr lang="en-US" altLang="en-US" sz="2000"/>
              <a:t>jgower@guardingthetruth.org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295CA79F-C37F-4C81-8E30-BF214A7DECBE}"/>
              </a:ext>
            </a:extLst>
          </p:cNvPr>
          <p:cNvSpPr>
            <a:spLocks noGrp="1" noChangeArrowheads="1"/>
          </p:cNvSpPr>
          <p:nvPr>
            <p:ph type="title"/>
          </p:nvPr>
        </p:nvSpPr>
        <p:spPr>
          <a:xfrm>
            <a:off x="1219200" y="0"/>
            <a:ext cx="7772400" cy="1143000"/>
          </a:xfrm>
        </p:spPr>
        <p:txBody>
          <a:bodyPr/>
          <a:lstStyle/>
          <a:p>
            <a:pPr eaLnBrk="1" hangingPunct="1">
              <a:defRPr/>
            </a:pPr>
            <a:r>
              <a:rPr lang="en-US" sz="4800" dirty="0"/>
              <a:t>WHAT IS THE SIN?</a:t>
            </a:r>
          </a:p>
        </p:txBody>
      </p:sp>
      <p:sp>
        <p:nvSpPr>
          <p:cNvPr id="36867" name="Rectangle 3">
            <a:extLst>
              <a:ext uri="{FF2B5EF4-FFF2-40B4-BE49-F238E27FC236}">
                <a16:creationId xmlns:a16="http://schemas.microsoft.com/office/drawing/2014/main" id="{C701CE67-FA7C-47B5-8C02-108510E60669}"/>
              </a:ext>
            </a:extLst>
          </p:cNvPr>
          <p:cNvSpPr>
            <a:spLocks noGrp="1" noChangeArrowheads="1"/>
          </p:cNvSpPr>
          <p:nvPr>
            <p:ph type="body" idx="1"/>
          </p:nvPr>
        </p:nvSpPr>
        <p:spPr>
          <a:xfrm>
            <a:off x="1066800" y="1066800"/>
            <a:ext cx="8077200" cy="5791200"/>
          </a:xfrm>
        </p:spPr>
        <p:txBody>
          <a:bodyPr/>
          <a:lstStyle/>
          <a:p>
            <a:pPr eaLnBrk="1" hangingPunct="1">
              <a:lnSpc>
                <a:spcPct val="88000"/>
              </a:lnSpc>
              <a:spcBef>
                <a:spcPts val="0"/>
              </a:spcBef>
              <a:defRPr/>
            </a:pPr>
            <a:r>
              <a:rPr lang="en-US" dirty="0"/>
              <a:t>Acting as if they loved and sought God while totally ignoring what He had desired of them</a:t>
            </a:r>
          </a:p>
          <a:p>
            <a:pPr eaLnBrk="1" hangingPunct="1">
              <a:lnSpc>
                <a:spcPct val="88000"/>
              </a:lnSpc>
              <a:spcBef>
                <a:spcPts val="0"/>
              </a:spcBef>
              <a:defRPr/>
            </a:pPr>
            <a:r>
              <a:rPr lang="en-US" spc="-150" dirty="0">
                <a:solidFill>
                  <a:schemeClr val="tx1"/>
                </a:solidFill>
              </a:rPr>
              <a:t>Micah 6:8 </a:t>
            </a:r>
            <a:r>
              <a:rPr lang="en-US" dirty="0">
                <a:solidFill>
                  <a:schemeClr val="tx1"/>
                </a:solidFill>
              </a:rPr>
              <a:t>He has told you, O man, what is good; and what does the Lord require of you;  But to do justice, to love kindness, and to walk humbly with your God?</a:t>
            </a:r>
          </a:p>
          <a:p>
            <a:pPr eaLnBrk="1" hangingPunct="1">
              <a:lnSpc>
                <a:spcPct val="88000"/>
              </a:lnSpc>
              <a:spcBef>
                <a:spcPts val="0"/>
              </a:spcBef>
              <a:defRPr/>
            </a:pPr>
            <a:r>
              <a:rPr lang="en-US" spc="-150" dirty="0">
                <a:solidFill>
                  <a:schemeClr val="tx1"/>
                </a:solidFill>
              </a:rPr>
              <a:t>Hosea 4:1-2 …</a:t>
            </a:r>
            <a:r>
              <a:rPr lang="en-US" dirty="0">
                <a:solidFill>
                  <a:schemeClr val="tx1"/>
                </a:solidFill>
              </a:rPr>
              <a:t>for the Lord has a case against the inhabitants of the land, because there is no faithfulness or kindness or knowledge of God in the land. There is swearing, deception, murder, stealing and adultery. They employ violence, so that bloodshed follows bloodshed. </a:t>
            </a:r>
          </a:p>
          <a:p>
            <a:pPr eaLnBrk="1" hangingPunct="1">
              <a:lnSpc>
                <a:spcPct val="88000"/>
              </a:lnSpc>
              <a:spcBef>
                <a:spcPts val="0"/>
              </a:spcBef>
              <a:defRPr/>
            </a:pPr>
            <a:r>
              <a:rPr lang="en-US" spc="-150" dirty="0">
                <a:solidFill>
                  <a:srgbClr val="000066"/>
                </a:solidFill>
              </a:rPr>
              <a:t>Amos 3:10  "</a:t>
            </a:r>
            <a:r>
              <a:rPr lang="en-US" dirty="0">
                <a:solidFill>
                  <a:srgbClr val="000066"/>
                </a:solidFill>
              </a:rPr>
              <a:t>But they do not </a:t>
            </a:r>
            <a:r>
              <a:rPr lang="en-US" spc="-150" dirty="0">
                <a:solidFill>
                  <a:srgbClr val="000066"/>
                </a:solidFill>
              </a:rPr>
              <a:t>know how to do </a:t>
            </a:r>
            <a:r>
              <a:rPr lang="en-US" dirty="0">
                <a:solidFill>
                  <a:srgbClr val="000066"/>
                </a:solidFill>
              </a:rPr>
              <a:t>what is right," declares the Lord, "these who hoard up violence and devastation in their citadels."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A0B8B574-377E-480F-9238-46974E6A7D11}"/>
              </a:ext>
            </a:extLst>
          </p:cNvPr>
          <p:cNvSpPr>
            <a:spLocks noGrp="1" noChangeArrowheads="1"/>
          </p:cNvSpPr>
          <p:nvPr>
            <p:ph type="title"/>
          </p:nvPr>
        </p:nvSpPr>
        <p:spPr/>
        <p:txBody>
          <a:bodyPr/>
          <a:lstStyle/>
          <a:p>
            <a:pPr eaLnBrk="1" hangingPunct="1">
              <a:defRPr/>
            </a:pPr>
            <a:r>
              <a:rPr lang="en-US"/>
              <a:t>THE SIN: DO IT MY WAY</a:t>
            </a:r>
          </a:p>
        </p:txBody>
      </p:sp>
      <p:sp>
        <p:nvSpPr>
          <p:cNvPr id="37891" name="Rectangle 3">
            <a:extLst>
              <a:ext uri="{FF2B5EF4-FFF2-40B4-BE49-F238E27FC236}">
                <a16:creationId xmlns:a16="http://schemas.microsoft.com/office/drawing/2014/main" id="{BA09B7A1-51C0-42B8-A996-BDF0A46B4B0C}"/>
              </a:ext>
            </a:extLst>
          </p:cNvPr>
          <p:cNvSpPr>
            <a:spLocks noGrp="1" noChangeArrowheads="1"/>
          </p:cNvSpPr>
          <p:nvPr>
            <p:ph type="body" idx="1"/>
          </p:nvPr>
        </p:nvSpPr>
        <p:spPr/>
        <p:txBody>
          <a:bodyPr/>
          <a:lstStyle/>
          <a:p>
            <a:pPr eaLnBrk="1" hangingPunct="1">
              <a:defRPr/>
            </a:pPr>
            <a:r>
              <a:rPr lang="en-US">
                <a:solidFill>
                  <a:schemeClr val="tx1"/>
                </a:solidFill>
                <a:effectLst>
                  <a:outerShdw blurRad="38100" dist="38100" dir="2700000" algn="tl">
                    <a:srgbClr val="C0C0C0"/>
                  </a:outerShdw>
                </a:effectLst>
              </a:rPr>
              <a:t>T</a:t>
            </a:r>
            <a:r>
              <a:rPr lang="en-US"/>
              <a:t>he people have the outward trappings of Judaism but their faith is only a pretense</a:t>
            </a:r>
          </a:p>
          <a:p>
            <a:pPr eaLnBrk="1" hangingPunct="1">
              <a:defRPr/>
            </a:pPr>
            <a:r>
              <a:rPr lang="en-US">
                <a:solidFill>
                  <a:srgbClr val="000066"/>
                </a:solidFill>
                <a:effectLst>
                  <a:outerShdw blurRad="38100" dist="38100" dir="2700000" algn="tl">
                    <a:srgbClr val="C0C0C0"/>
                  </a:outerShdw>
                </a:effectLst>
              </a:rPr>
              <a:t>Fasting: to humble yourself before God; to abstain from things desirable to yourself in order to show deference to God; can abstain from all food, some specific foods, washings, anointings, certain desirable activities; implies a sacrifice of personal will</a:t>
            </a:r>
          </a:p>
          <a:p>
            <a:pPr eaLnBrk="1" hangingPunct="1">
              <a:defRPr/>
            </a:pPr>
            <a:r>
              <a:rPr lang="en-US"/>
              <a:t>The people say they have “fasted” and “humbled” </a:t>
            </a:r>
          </a:p>
          <a:p>
            <a:pPr eaLnBrk="1" hangingPunct="1">
              <a:defRPr/>
            </a:pPr>
            <a:r>
              <a:rPr lang="en-US">
                <a:solidFill>
                  <a:srgbClr val="000066"/>
                </a:solidFill>
                <a:effectLst>
                  <a:outerShdw blurRad="38100" dist="38100" dir="2700000" algn="tl">
                    <a:srgbClr val="C0C0C0"/>
                  </a:outerShdw>
                </a:effectLst>
              </a:rPr>
              <a:t>God says they have found their desire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D48BAA76-3735-4FF7-87D4-E0AD432F5C84}"/>
              </a:ext>
            </a:extLst>
          </p:cNvPr>
          <p:cNvSpPr>
            <a:spLocks noGrp="1" noChangeArrowheads="1"/>
          </p:cNvSpPr>
          <p:nvPr>
            <p:ph type="title"/>
          </p:nvPr>
        </p:nvSpPr>
        <p:spPr>
          <a:xfrm>
            <a:off x="1219200" y="304800"/>
            <a:ext cx="7772400" cy="914400"/>
          </a:xfrm>
        </p:spPr>
        <p:txBody>
          <a:bodyPr/>
          <a:lstStyle/>
          <a:p>
            <a:pPr eaLnBrk="1" hangingPunct="1">
              <a:defRPr/>
            </a:pPr>
            <a:r>
              <a:rPr lang="en-US"/>
              <a:t>DISCIPLINES WRONGLY USED</a:t>
            </a:r>
          </a:p>
        </p:txBody>
      </p:sp>
      <p:sp>
        <p:nvSpPr>
          <p:cNvPr id="38915" name="Rectangle 3">
            <a:extLst>
              <a:ext uri="{FF2B5EF4-FFF2-40B4-BE49-F238E27FC236}">
                <a16:creationId xmlns:a16="http://schemas.microsoft.com/office/drawing/2014/main" id="{F3A9147A-CCAC-4BEF-8A33-FC1B24F51933}"/>
              </a:ext>
            </a:extLst>
          </p:cNvPr>
          <p:cNvSpPr>
            <a:spLocks noGrp="1" noChangeArrowheads="1"/>
          </p:cNvSpPr>
          <p:nvPr>
            <p:ph type="body" idx="1"/>
          </p:nvPr>
        </p:nvSpPr>
        <p:spPr>
          <a:xfrm>
            <a:off x="1066800" y="1447800"/>
            <a:ext cx="7924800" cy="5410200"/>
          </a:xfrm>
        </p:spPr>
        <p:txBody>
          <a:bodyPr/>
          <a:lstStyle/>
          <a:p>
            <a:pPr eaLnBrk="1" hangingPunct="1">
              <a:lnSpc>
                <a:spcPct val="90000"/>
              </a:lnSpc>
              <a:defRPr/>
            </a:pPr>
            <a:r>
              <a:rPr lang="en-US" b="1"/>
              <a:t>Fasting</a:t>
            </a:r>
          </a:p>
          <a:p>
            <a:pPr eaLnBrk="1" hangingPunct="1">
              <a:lnSpc>
                <a:spcPct val="90000"/>
              </a:lnSpc>
              <a:defRPr/>
            </a:pPr>
            <a:r>
              <a:rPr lang="en-US" b="1"/>
              <a:t>Prayer:</a:t>
            </a:r>
            <a:r>
              <a:rPr lang="en-US" sz="2400"/>
              <a:t> </a:t>
            </a:r>
            <a:r>
              <a:rPr lang="en-US" sz="2000">
                <a:solidFill>
                  <a:srgbClr val="000066"/>
                </a:solidFill>
                <a:effectLst>
                  <a:outerShdw blurRad="38100" dist="38100" dir="2700000" algn="tl">
                    <a:srgbClr val="C0C0C0"/>
                  </a:outerShdw>
                </a:effectLst>
              </a:rPr>
              <a:t>James 4:3  You ask and do not receive, because you ask with wrong motives, so that you may spend it on your pleasures. </a:t>
            </a:r>
          </a:p>
          <a:p>
            <a:pPr eaLnBrk="1" hangingPunct="1">
              <a:lnSpc>
                <a:spcPct val="90000"/>
              </a:lnSpc>
              <a:defRPr/>
            </a:pPr>
            <a:r>
              <a:rPr lang="en-US" b="1"/>
              <a:t>Submission:</a:t>
            </a:r>
            <a:r>
              <a:rPr lang="en-US" sz="2400"/>
              <a:t>  </a:t>
            </a:r>
            <a:r>
              <a:rPr lang="en-US" sz="2000">
                <a:solidFill>
                  <a:srgbClr val="000066"/>
                </a:solidFill>
                <a:effectLst>
                  <a:outerShdw blurRad="38100" dist="38100" dir="2700000" algn="tl">
                    <a:srgbClr val="C0C0C0"/>
                  </a:outerShdw>
                </a:effectLst>
              </a:rPr>
              <a:t>Colossians 2:20-23  If you have died with Christ to the elementary principles of the world, why, as if you were living in the world, do you submit yourself to decrees, such as, "Do not handle, do not taste, do not touch!" (which all refer to things destined to perish with use)—in accordance with the commandments and teachings of men? These are matters which have, to be sure, the appearance of wisdom in self-made religion and self-abasement and severe treatment of the body, but are of no value against fleshly indulgence.</a:t>
            </a:r>
          </a:p>
          <a:p>
            <a:pPr eaLnBrk="1" hangingPunct="1">
              <a:lnSpc>
                <a:spcPct val="90000"/>
              </a:lnSpc>
              <a:defRPr/>
            </a:pPr>
            <a:r>
              <a:rPr lang="en-US" b="1"/>
              <a:t>Worship</a:t>
            </a:r>
            <a:r>
              <a:rPr lang="en-US" sz="2400"/>
              <a:t>  </a:t>
            </a:r>
            <a:r>
              <a:rPr lang="en-US" sz="2000">
                <a:solidFill>
                  <a:srgbClr val="000066"/>
                </a:solidFill>
                <a:effectLst>
                  <a:outerShdw blurRad="38100" dist="38100" dir="2700000" algn="tl">
                    <a:srgbClr val="C0C0C0"/>
                  </a:outerShdw>
                </a:effectLst>
              </a:rPr>
              <a:t>Isaiah 46:6  "Those who lavish gold from the purse and weigh silver on the scale, hire a goldsmith, and he makes it into a god; they bow down, indeed they worship 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C87BA-7F9A-41EB-A377-1A74677AB539}"/>
              </a:ext>
            </a:extLst>
          </p:cNvPr>
          <p:cNvSpPr>
            <a:spLocks noGrp="1"/>
          </p:cNvSpPr>
          <p:nvPr>
            <p:ph type="title"/>
          </p:nvPr>
        </p:nvSpPr>
        <p:spPr/>
        <p:txBody>
          <a:bodyPr/>
          <a:lstStyle/>
          <a:p>
            <a:pPr>
              <a:defRPr/>
            </a:pPr>
            <a:r>
              <a:rPr lang="en-US" dirty="0"/>
              <a:t>VERSE FOR THE JOURNEY</a:t>
            </a:r>
          </a:p>
        </p:txBody>
      </p:sp>
      <p:sp>
        <p:nvSpPr>
          <p:cNvPr id="3" name="Content Placeholder 2">
            <a:extLst>
              <a:ext uri="{FF2B5EF4-FFF2-40B4-BE49-F238E27FC236}">
                <a16:creationId xmlns:a16="http://schemas.microsoft.com/office/drawing/2014/main" id="{C82A47C0-6782-4175-B044-9920F4ECCF0F}"/>
              </a:ext>
            </a:extLst>
          </p:cNvPr>
          <p:cNvSpPr>
            <a:spLocks noGrp="1"/>
          </p:cNvSpPr>
          <p:nvPr>
            <p:ph idx="1"/>
          </p:nvPr>
        </p:nvSpPr>
        <p:spPr/>
        <p:txBody>
          <a:bodyPr/>
          <a:lstStyle/>
          <a:p>
            <a:pPr>
              <a:defRPr/>
            </a:pPr>
            <a:r>
              <a:rPr lang="en-US" b="1" dirty="0"/>
              <a:t>Isaiah 58:8 </a:t>
            </a:r>
            <a:r>
              <a:rPr lang="en-US" dirty="0"/>
              <a:t>"Then your light will break out like the dawn, And your recovery will speedily spring forth; And your righteousness will go before you; The glory of the </a:t>
            </a:r>
            <a:r>
              <a:rPr lang="en-US" cap="small" dirty="0"/>
              <a:t>LORD</a:t>
            </a:r>
            <a:r>
              <a:rPr lang="en-US" dirty="0"/>
              <a:t> will be your rear guard. </a:t>
            </a:r>
          </a:p>
          <a:p>
            <a:pPr>
              <a:defRPr/>
            </a:pPr>
            <a:r>
              <a:rPr lang="en-US" b="1" dirty="0"/>
              <a:t>TRUTH FOR THE JOURNEY:</a:t>
            </a:r>
          </a:p>
          <a:p>
            <a:pPr marL="0" indent="0">
              <a:spcBef>
                <a:spcPts val="0"/>
              </a:spcBef>
              <a:buFont typeface="Symbol" panose="05050102010706020507" pitchFamily="18" charset="2"/>
              <a:buNone/>
              <a:defRPr/>
            </a:pPr>
            <a:r>
              <a:rPr lang="en-US" dirty="0"/>
              <a:t>    The person who finds restoration and peace</a:t>
            </a:r>
          </a:p>
          <a:p>
            <a:pPr marL="0" indent="0">
              <a:spcBef>
                <a:spcPts val="0"/>
              </a:spcBef>
              <a:buFont typeface="Symbol" panose="05050102010706020507" pitchFamily="18" charset="2"/>
              <a:buNone/>
              <a:defRPr/>
            </a:pPr>
            <a:r>
              <a:rPr lang="en-US" dirty="0"/>
              <a:t>    in covenant relationship with God will express</a:t>
            </a:r>
          </a:p>
          <a:p>
            <a:pPr marL="0" indent="0">
              <a:spcBef>
                <a:spcPts val="0"/>
              </a:spcBef>
              <a:buFont typeface="Symbol" panose="05050102010706020507" pitchFamily="18" charset="2"/>
              <a:buNone/>
              <a:defRPr/>
            </a:pPr>
            <a:r>
              <a:rPr lang="en-US" dirty="0"/>
              <a:t>    that commitment by sharing God’s love with</a:t>
            </a:r>
          </a:p>
          <a:p>
            <a:pPr marL="0" indent="0">
              <a:spcBef>
                <a:spcPts val="0"/>
              </a:spcBef>
              <a:buFont typeface="Symbol" panose="05050102010706020507" pitchFamily="18" charset="2"/>
              <a:buNone/>
              <a:defRPr/>
            </a:pPr>
            <a:r>
              <a:rPr lang="en-US" dirty="0"/>
              <a:t>    people.  Isaiah 58 expresses the heart of God</a:t>
            </a:r>
          </a:p>
          <a:p>
            <a:pPr marL="0" indent="0">
              <a:spcBef>
                <a:spcPts val="0"/>
              </a:spcBef>
              <a:buFont typeface="Symbol" panose="05050102010706020507" pitchFamily="18" charset="2"/>
              <a:buNone/>
              <a:defRPr/>
            </a:pPr>
            <a:r>
              <a:rPr lang="en-US" dirty="0"/>
              <a:t>    toward His covenant people</a:t>
            </a:r>
            <a:br>
              <a:rPr lang="en-US" dirty="0"/>
            </a:br>
            <a:endParaRPr lang="en-US" dirty="0"/>
          </a:p>
          <a:p>
            <a:pPr>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9689172-4D4C-4578-AA76-7B9BC0B298DA}"/>
              </a:ext>
            </a:extLst>
          </p:cNvPr>
          <p:cNvSpPr>
            <a:spLocks noGrp="1" noChangeArrowheads="1"/>
          </p:cNvSpPr>
          <p:nvPr>
            <p:ph type="title"/>
          </p:nvPr>
        </p:nvSpPr>
        <p:spPr>
          <a:xfrm>
            <a:off x="1219200" y="0"/>
            <a:ext cx="7772400" cy="1066800"/>
          </a:xfrm>
        </p:spPr>
        <p:txBody>
          <a:bodyPr/>
          <a:lstStyle/>
          <a:p>
            <a:pPr eaLnBrk="1" hangingPunct="1">
              <a:defRPr/>
            </a:pPr>
            <a:r>
              <a:rPr lang="en-US" dirty="0"/>
              <a:t>SEEING GOD’S HEART</a:t>
            </a:r>
          </a:p>
        </p:txBody>
      </p:sp>
      <p:sp>
        <p:nvSpPr>
          <p:cNvPr id="29699" name="Rectangle 3">
            <a:extLst>
              <a:ext uri="{FF2B5EF4-FFF2-40B4-BE49-F238E27FC236}">
                <a16:creationId xmlns:a16="http://schemas.microsoft.com/office/drawing/2014/main" id="{58361068-32FF-4E4F-872A-DDC1FB2AC666}"/>
              </a:ext>
            </a:extLst>
          </p:cNvPr>
          <p:cNvSpPr>
            <a:spLocks noGrp="1" noChangeArrowheads="1"/>
          </p:cNvSpPr>
          <p:nvPr>
            <p:ph type="body" idx="1"/>
          </p:nvPr>
        </p:nvSpPr>
        <p:spPr>
          <a:xfrm>
            <a:off x="1081088" y="838200"/>
            <a:ext cx="8077200" cy="6019800"/>
          </a:xfrm>
        </p:spPr>
        <p:txBody>
          <a:bodyPr/>
          <a:lstStyle/>
          <a:p>
            <a:pPr eaLnBrk="1" hangingPunct="1">
              <a:lnSpc>
                <a:spcPct val="90000"/>
              </a:lnSpc>
              <a:spcBef>
                <a:spcPts val="200"/>
              </a:spcBef>
              <a:defRPr/>
            </a:pPr>
            <a:r>
              <a:rPr lang="en-US" dirty="0"/>
              <a:t>Who is Isaiah?  Prophesied from 740 to 701 + </a:t>
            </a:r>
          </a:p>
          <a:p>
            <a:pPr eaLnBrk="1" hangingPunct="1">
              <a:lnSpc>
                <a:spcPct val="90000"/>
              </a:lnSpc>
              <a:spcBef>
                <a:spcPts val="200"/>
              </a:spcBef>
              <a:defRPr/>
            </a:pPr>
            <a:r>
              <a:rPr lang="en-US" dirty="0"/>
              <a:t>Isaiah 1-39: covenant curses from disobedience</a:t>
            </a:r>
          </a:p>
          <a:p>
            <a:pPr eaLnBrk="1" hangingPunct="1">
              <a:lnSpc>
                <a:spcPct val="90000"/>
              </a:lnSpc>
              <a:spcBef>
                <a:spcPts val="200"/>
              </a:spcBef>
              <a:defRPr/>
            </a:pPr>
            <a:r>
              <a:rPr lang="en-US" dirty="0"/>
              <a:t>Isaiah 40-66: covenant blessings for obedience</a:t>
            </a:r>
          </a:p>
          <a:p>
            <a:pPr eaLnBrk="1" hangingPunct="1">
              <a:lnSpc>
                <a:spcPct val="90000"/>
              </a:lnSpc>
              <a:spcBef>
                <a:spcPts val="200"/>
              </a:spcBef>
              <a:defRPr/>
            </a:pPr>
            <a:r>
              <a:rPr lang="en-US" dirty="0"/>
              <a:t>Covenant with Abraham--unconditional</a:t>
            </a:r>
          </a:p>
          <a:p>
            <a:pPr eaLnBrk="1" hangingPunct="1">
              <a:lnSpc>
                <a:spcPct val="90000"/>
              </a:lnSpc>
              <a:spcBef>
                <a:spcPts val="200"/>
              </a:spcBef>
              <a:defRPr/>
            </a:pPr>
            <a:r>
              <a:rPr lang="en-US" dirty="0"/>
              <a:t>Covenant with Moses (Sinai—the Law)</a:t>
            </a:r>
          </a:p>
          <a:p>
            <a:pPr eaLnBrk="1" hangingPunct="1">
              <a:lnSpc>
                <a:spcPct val="90000"/>
              </a:lnSpc>
              <a:spcBef>
                <a:spcPts val="200"/>
              </a:spcBef>
              <a:buFont typeface="Symbol" panose="05050102010706020507" pitchFamily="18" charset="2"/>
              <a:buNone/>
              <a:defRPr/>
            </a:pPr>
            <a:r>
              <a:rPr lang="en-US" dirty="0"/>
              <a:t>   </a:t>
            </a:r>
            <a:r>
              <a:rPr lang="en-US" dirty="0">
                <a:solidFill>
                  <a:srgbClr val="000066"/>
                </a:solidFill>
              </a:rPr>
              <a:t>Exodus 19:3-6  Moses went up to God, and the Lord called to him from the mountain, saying, "Thus you shall say to the house of Jacob and tell the sons of Israel: 'You yourselves have seen what I did to the Egyptians, and how I bore you on eagles' wings, and brought you to Myself.  'Now then, </a:t>
            </a:r>
            <a:r>
              <a:rPr lang="en-US" b="1" dirty="0">
                <a:solidFill>
                  <a:srgbClr val="000066"/>
                </a:solidFill>
                <a:effectLst>
                  <a:outerShdw blurRad="38100" dist="38100" dir="2700000" algn="tl">
                    <a:srgbClr val="C0C0C0"/>
                  </a:outerShdw>
                </a:effectLst>
              </a:rPr>
              <a:t>if</a:t>
            </a:r>
            <a:r>
              <a:rPr lang="en-US" dirty="0">
                <a:solidFill>
                  <a:srgbClr val="000066"/>
                </a:solidFill>
              </a:rPr>
              <a:t> you will indeed obey My voice and keep My covenant, </a:t>
            </a:r>
            <a:r>
              <a:rPr lang="en-US" b="1" dirty="0">
                <a:solidFill>
                  <a:srgbClr val="000066"/>
                </a:solidFill>
                <a:effectLst>
                  <a:outerShdw blurRad="38100" dist="38100" dir="2700000" algn="tl">
                    <a:srgbClr val="C0C0C0"/>
                  </a:outerShdw>
                </a:effectLst>
              </a:rPr>
              <a:t>then</a:t>
            </a:r>
            <a:r>
              <a:rPr lang="en-US" dirty="0">
                <a:solidFill>
                  <a:srgbClr val="000066"/>
                </a:solidFill>
              </a:rPr>
              <a:t> you shall be My own possession among all the peoples, for all the earth is Mine;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40510D56-264D-45C6-9CF6-85BE3E78F920}"/>
              </a:ext>
            </a:extLst>
          </p:cNvPr>
          <p:cNvSpPr>
            <a:spLocks noGrp="1" noChangeArrowheads="1"/>
          </p:cNvSpPr>
          <p:nvPr>
            <p:ph type="title"/>
          </p:nvPr>
        </p:nvSpPr>
        <p:spPr>
          <a:xfrm>
            <a:off x="1219200" y="0"/>
            <a:ext cx="7772400" cy="1143000"/>
          </a:xfrm>
        </p:spPr>
        <p:txBody>
          <a:bodyPr/>
          <a:lstStyle/>
          <a:p>
            <a:pPr eaLnBrk="1" hangingPunct="1">
              <a:defRPr/>
            </a:pPr>
            <a:r>
              <a:rPr lang="en-US" dirty="0"/>
              <a:t>GREAT EXPECTATIONS</a:t>
            </a:r>
          </a:p>
        </p:txBody>
      </p:sp>
      <p:sp>
        <p:nvSpPr>
          <p:cNvPr id="30723" name="Rectangle 3">
            <a:extLst>
              <a:ext uri="{FF2B5EF4-FFF2-40B4-BE49-F238E27FC236}">
                <a16:creationId xmlns:a16="http://schemas.microsoft.com/office/drawing/2014/main" id="{13504A57-6A8B-429F-9A97-BEC00A59C29C}"/>
              </a:ext>
            </a:extLst>
          </p:cNvPr>
          <p:cNvSpPr>
            <a:spLocks noGrp="1" noChangeArrowheads="1"/>
          </p:cNvSpPr>
          <p:nvPr>
            <p:ph type="body" idx="1"/>
          </p:nvPr>
        </p:nvSpPr>
        <p:spPr>
          <a:xfrm>
            <a:off x="990600" y="990600"/>
            <a:ext cx="8153400" cy="5867400"/>
          </a:xfrm>
        </p:spPr>
        <p:txBody>
          <a:bodyPr/>
          <a:lstStyle/>
          <a:p>
            <a:pPr eaLnBrk="1" hangingPunct="1">
              <a:lnSpc>
                <a:spcPct val="90000"/>
              </a:lnSpc>
              <a:spcBef>
                <a:spcPts val="300"/>
              </a:spcBef>
              <a:defRPr/>
            </a:pPr>
            <a:r>
              <a:rPr lang="en-US" dirty="0"/>
              <a:t>There are expectations on nations God blesses</a:t>
            </a:r>
          </a:p>
          <a:p>
            <a:pPr eaLnBrk="1" hangingPunct="1">
              <a:lnSpc>
                <a:spcPct val="90000"/>
              </a:lnSpc>
              <a:spcBef>
                <a:spcPts val="300"/>
              </a:spcBef>
              <a:defRPr/>
            </a:pPr>
            <a:r>
              <a:rPr lang="en-US" dirty="0"/>
              <a:t>Isaiah 58 is written to people who haven’t held up their end of the covenant relationship</a:t>
            </a:r>
          </a:p>
          <a:p>
            <a:pPr eaLnBrk="1" hangingPunct="1">
              <a:lnSpc>
                <a:spcPct val="90000"/>
              </a:lnSpc>
              <a:spcBef>
                <a:spcPts val="300"/>
              </a:spcBef>
              <a:defRPr/>
            </a:pPr>
            <a:r>
              <a:rPr lang="en-US" dirty="0"/>
              <a:t>One expectation is “humbling your souls”</a:t>
            </a:r>
          </a:p>
          <a:p>
            <a:pPr eaLnBrk="1" hangingPunct="1">
              <a:lnSpc>
                <a:spcPct val="90000"/>
              </a:lnSpc>
              <a:spcBef>
                <a:spcPts val="300"/>
              </a:spcBef>
              <a:buFont typeface="Symbol" panose="05050102010706020507" pitchFamily="18" charset="2"/>
              <a:buNone/>
              <a:defRPr/>
            </a:pPr>
            <a:r>
              <a:rPr lang="en-US" dirty="0"/>
              <a:t>         </a:t>
            </a:r>
            <a:r>
              <a:rPr lang="en-US" dirty="0" err="1">
                <a:solidFill>
                  <a:srgbClr val="000066"/>
                </a:solidFill>
                <a:effectLst>
                  <a:outerShdw blurRad="38100" dist="38100" dir="2700000" algn="tl">
                    <a:srgbClr val="C0C0C0"/>
                  </a:outerShdw>
                </a:effectLst>
              </a:rPr>
              <a:t>ruach</a:t>
            </a:r>
            <a:r>
              <a:rPr lang="en-US" dirty="0">
                <a:solidFill>
                  <a:srgbClr val="000066"/>
                </a:solidFill>
                <a:effectLst>
                  <a:outerShdw blurRad="38100" dist="38100" dir="2700000" algn="tl">
                    <a:srgbClr val="C0C0C0"/>
                  </a:outerShdw>
                </a:effectLst>
              </a:rPr>
              <a:t>, nephesh: pneuma, </a:t>
            </a:r>
            <a:r>
              <a:rPr lang="en-US" dirty="0" err="1">
                <a:solidFill>
                  <a:srgbClr val="000066"/>
                </a:solidFill>
                <a:effectLst>
                  <a:outerShdw blurRad="38100" dist="38100" dir="2700000" algn="tl">
                    <a:srgbClr val="C0C0C0"/>
                  </a:outerShdw>
                </a:effectLst>
              </a:rPr>
              <a:t>psuche</a:t>
            </a:r>
            <a:endParaRPr lang="en-US" dirty="0">
              <a:solidFill>
                <a:srgbClr val="000066"/>
              </a:solidFill>
              <a:effectLst>
                <a:outerShdw blurRad="38100" dist="38100" dir="2700000" algn="tl">
                  <a:srgbClr val="C0C0C0"/>
                </a:outerShdw>
              </a:effectLst>
            </a:endParaRPr>
          </a:p>
          <a:p>
            <a:pPr eaLnBrk="1" hangingPunct="1">
              <a:lnSpc>
                <a:spcPct val="90000"/>
              </a:lnSpc>
              <a:spcBef>
                <a:spcPts val="300"/>
              </a:spcBef>
              <a:defRPr/>
            </a:pPr>
            <a:r>
              <a:rPr lang="en-US" dirty="0"/>
              <a:t>The value of fasting comes from such humility</a:t>
            </a:r>
          </a:p>
          <a:p>
            <a:pPr eaLnBrk="1" hangingPunct="1">
              <a:lnSpc>
                <a:spcPct val="90000"/>
              </a:lnSpc>
              <a:spcBef>
                <a:spcPts val="300"/>
              </a:spcBef>
              <a:defRPr/>
            </a:pPr>
            <a:r>
              <a:rPr lang="en-US" dirty="0"/>
              <a:t>Fasting was prescribed</a:t>
            </a:r>
            <a:r>
              <a:rPr lang="en-US" sz="2000" dirty="0"/>
              <a:t> </a:t>
            </a:r>
            <a:r>
              <a:rPr lang="en-US" dirty="0"/>
              <a:t>on the</a:t>
            </a:r>
            <a:r>
              <a:rPr lang="en-US" sz="2000" dirty="0"/>
              <a:t> </a:t>
            </a:r>
            <a:r>
              <a:rPr lang="en-US" dirty="0"/>
              <a:t>Day of Atonement</a:t>
            </a:r>
          </a:p>
          <a:p>
            <a:pPr eaLnBrk="1" hangingPunct="1">
              <a:lnSpc>
                <a:spcPct val="90000"/>
              </a:lnSpc>
              <a:spcBef>
                <a:spcPts val="300"/>
              </a:spcBef>
              <a:buFont typeface="Symbol" panose="05050102010706020507" pitchFamily="18" charset="2"/>
              <a:buNone/>
              <a:defRPr/>
            </a:pPr>
            <a:r>
              <a:rPr lang="en-US" dirty="0"/>
              <a:t>   </a:t>
            </a:r>
            <a:r>
              <a:rPr lang="en-US" b="1" dirty="0">
                <a:solidFill>
                  <a:srgbClr val="000066"/>
                </a:solidFill>
                <a:effectLst>
                  <a:outerShdw blurRad="38100" dist="38100" dir="2700000" algn="tl">
                    <a:srgbClr val="C0C0C0"/>
                  </a:outerShdw>
                </a:effectLst>
              </a:rPr>
              <a:t>Acts 27:9  When considerable time had passed and the voyage was now dangerous, since even </a:t>
            </a:r>
            <a:r>
              <a:rPr lang="en-US" b="1" u="sng" dirty="0">
                <a:solidFill>
                  <a:srgbClr val="000066"/>
                </a:solidFill>
                <a:effectLst>
                  <a:outerShdw blurRad="38100" dist="38100" dir="2700000" algn="tl">
                    <a:srgbClr val="C0C0C0"/>
                  </a:outerShdw>
                </a:effectLst>
              </a:rPr>
              <a:t>the fast</a:t>
            </a:r>
            <a:r>
              <a:rPr lang="en-US" b="1" dirty="0">
                <a:solidFill>
                  <a:srgbClr val="000066"/>
                </a:solidFill>
                <a:effectLst>
                  <a:outerShdw blurRad="38100" dist="38100" dir="2700000" algn="tl">
                    <a:srgbClr val="C0C0C0"/>
                  </a:outerShdw>
                </a:effectLst>
              </a:rPr>
              <a:t> was already over, Paul began to admonish them..</a:t>
            </a:r>
          </a:p>
          <a:p>
            <a:pPr eaLnBrk="1" hangingPunct="1">
              <a:lnSpc>
                <a:spcPct val="90000"/>
              </a:lnSpc>
              <a:spcBef>
                <a:spcPts val="300"/>
              </a:spcBef>
              <a:defRPr/>
            </a:pPr>
            <a:r>
              <a:rPr lang="en-US" dirty="0"/>
              <a:t>Historically, the Hebrews practiced fasting at other times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26">
            <a:extLst>
              <a:ext uri="{FF2B5EF4-FFF2-40B4-BE49-F238E27FC236}">
                <a16:creationId xmlns:a16="http://schemas.microsoft.com/office/drawing/2014/main" id="{C126AC90-D4E1-41ED-9E85-14654C401E84}"/>
              </a:ext>
            </a:extLst>
          </p:cNvPr>
          <p:cNvSpPr>
            <a:spLocks noGrp="1" noChangeArrowheads="1"/>
          </p:cNvSpPr>
          <p:nvPr>
            <p:ph type="title"/>
          </p:nvPr>
        </p:nvSpPr>
        <p:spPr>
          <a:xfrm>
            <a:off x="1219200" y="0"/>
            <a:ext cx="7772400" cy="838200"/>
          </a:xfrm>
        </p:spPr>
        <p:txBody>
          <a:bodyPr/>
          <a:lstStyle/>
          <a:p>
            <a:pPr eaLnBrk="1" hangingPunct="1">
              <a:defRPr/>
            </a:pPr>
            <a:r>
              <a:rPr lang="en-US" dirty="0"/>
              <a:t>DIFFICULT TIMES</a:t>
            </a:r>
          </a:p>
        </p:txBody>
      </p:sp>
      <p:sp>
        <p:nvSpPr>
          <p:cNvPr id="31747" name="Rectangle 1027">
            <a:extLst>
              <a:ext uri="{FF2B5EF4-FFF2-40B4-BE49-F238E27FC236}">
                <a16:creationId xmlns:a16="http://schemas.microsoft.com/office/drawing/2014/main" id="{302224F1-7FC4-4281-A02E-7679C07225AC}"/>
              </a:ext>
            </a:extLst>
          </p:cNvPr>
          <p:cNvSpPr>
            <a:spLocks noGrp="1" noChangeArrowheads="1"/>
          </p:cNvSpPr>
          <p:nvPr>
            <p:ph type="body" idx="1"/>
          </p:nvPr>
        </p:nvSpPr>
        <p:spPr>
          <a:xfrm>
            <a:off x="1066800" y="838200"/>
            <a:ext cx="8077200" cy="6019800"/>
          </a:xfrm>
        </p:spPr>
        <p:txBody>
          <a:bodyPr/>
          <a:lstStyle/>
          <a:p>
            <a:pPr eaLnBrk="1" hangingPunct="1">
              <a:lnSpc>
                <a:spcPct val="95000"/>
              </a:lnSpc>
              <a:spcBef>
                <a:spcPts val="200"/>
              </a:spcBef>
              <a:defRPr/>
            </a:pPr>
            <a:r>
              <a:rPr lang="en-US" dirty="0">
                <a:latin typeface="+mj-lt"/>
              </a:rPr>
              <a:t>Fasting during difficult circumstances</a:t>
            </a:r>
          </a:p>
          <a:p>
            <a:pPr eaLnBrk="1" hangingPunct="1">
              <a:lnSpc>
                <a:spcPct val="95000"/>
              </a:lnSpc>
              <a:spcBef>
                <a:spcPts val="200"/>
              </a:spcBef>
              <a:buFont typeface="Symbol" panose="05050102010706020507" pitchFamily="18" charset="2"/>
              <a:buNone/>
              <a:defRPr/>
            </a:pPr>
            <a:r>
              <a:rPr lang="en-US" dirty="0">
                <a:latin typeface="+mj-lt"/>
              </a:rPr>
              <a:t>   </a:t>
            </a:r>
            <a:r>
              <a:rPr lang="en-US" dirty="0">
                <a:solidFill>
                  <a:srgbClr val="000066"/>
                </a:solidFill>
                <a:effectLst>
                  <a:outerShdw blurRad="38100" dist="38100" dir="2700000" algn="tl">
                    <a:srgbClr val="C0C0C0"/>
                  </a:outerShdw>
                </a:effectLst>
                <a:latin typeface="+mj-lt"/>
              </a:rPr>
              <a:t>1 Samuel 1:7  It happened year after year, as often as she went up to the house of the Lord, she would provoke her; so she wept and would not eat.</a:t>
            </a:r>
          </a:p>
          <a:p>
            <a:pPr eaLnBrk="1" hangingPunct="1">
              <a:lnSpc>
                <a:spcPct val="95000"/>
              </a:lnSpc>
              <a:spcBef>
                <a:spcPts val="200"/>
              </a:spcBef>
              <a:defRPr/>
            </a:pPr>
            <a:r>
              <a:rPr lang="en-US" dirty="0">
                <a:latin typeface="+mj-lt"/>
              </a:rPr>
              <a:t>Fasting during misfortune or bereavement</a:t>
            </a:r>
          </a:p>
          <a:p>
            <a:pPr eaLnBrk="1" hangingPunct="1">
              <a:lnSpc>
                <a:spcPct val="95000"/>
              </a:lnSpc>
              <a:spcBef>
                <a:spcPts val="200"/>
              </a:spcBef>
              <a:buFont typeface="Symbol" panose="05050102010706020507" pitchFamily="18" charset="2"/>
              <a:buNone/>
              <a:defRPr/>
            </a:pPr>
            <a:r>
              <a:rPr lang="en-US" dirty="0">
                <a:latin typeface="+mj-lt"/>
              </a:rPr>
              <a:t>   </a:t>
            </a:r>
            <a:r>
              <a:rPr lang="en-US" dirty="0">
                <a:solidFill>
                  <a:srgbClr val="000066"/>
                </a:solidFill>
                <a:effectLst>
                  <a:outerShdw blurRad="38100" dist="38100" dir="2700000" algn="tl">
                    <a:srgbClr val="C0C0C0"/>
                  </a:outerShdw>
                </a:effectLst>
                <a:latin typeface="+mj-lt"/>
              </a:rPr>
              <a:t>1 Samuel 31:13  They took their bones and buried them under the tamarisk tree at </a:t>
            </a:r>
            <a:r>
              <a:rPr lang="en-US" dirty="0" err="1">
                <a:solidFill>
                  <a:srgbClr val="000066"/>
                </a:solidFill>
                <a:effectLst>
                  <a:outerShdw blurRad="38100" dist="38100" dir="2700000" algn="tl">
                    <a:srgbClr val="C0C0C0"/>
                  </a:outerShdw>
                </a:effectLst>
                <a:latin typeface="+mj-lt"/>
              </a:rPr>
              <a:t>Jabesh</a:t>
            </a:r>
            <a:r>
              <a:rPr lang="en-US" dirty="0">
                <a:solidFill>
                  <a:srgbClr val="000066"/>
                </a:solidFill>
                <a:effectLst>
                  <a:outerShdw blurRad="38100" dist="38100" dir="2700000" algn="tl">
                    <a:srgbClr val="C0C0C0"/>
                  </a:outerShdw>
                </a:effectLst>
                <a:latin typeface="+mj-lt"/>
              </a:rPr>
              <a:t>, and fasted seven days.</a:t>
            </a:r>
          </a:p>
          <a:p>
            <a:pPr eaLnBrk="1" hangingPunct="1">
              <a:lnSpc>
                <a:spcPct val="95000"/>
              </a:lnSpc>
              <a:spcBef>
                <a:spcPts val="200"/>
              </a:spcBef>
              <a:defRPr/>
            </a:pPr>
            <a:r>
              <a:rPr lang="en-US" dirty="0">
                <a:latin typeface="+mj-lt"/>
              </a:rPr>
              <a:t>Fasting during times of threatened judgment</a:t>
            </a:r>
          </a:p>
          <a:p>
            <a:pPr marL="0" indent="0" eaLnBrk="1" hangingPunct="1">
              <a:lnSpc>
                <a:spcPct val="95000"/>
              </a:lnSpc>
              <a:spcBef>
                <a:spcPts val="200"/>
              </a:spcBef>
              <a:buFont typeface="Symbol" panose="05050102010706020507" pitchFamily="18" charset="2"/>
              <a:buNone/>
              <a:defRPr/>
            </a:pPr>
            <a:r>
              <a:rPr lang="en-US" dirty="0">
                <a:solidFill>
                  <a:srgbClr val="000066"/>
                </a:solidFill>
                <a:effectLst>
                  <a:outerShdw blurRad="38100" dist="38100" dir="2700000" algn="tl">
                    <a:srgbClr val="C0C0C0"/>
                  </a:outerShdw>
                </a:effectLst>
                <a:latin typeface="+mj-lt"/>
              </a:rPr>
              <a:t>   1 Kings 21:27  It came about when Ahab heard</a:t>
            </a:r>
          </a:p>
          <a:p>
            <a:pPr marL="0" indent="0" eaLnBrk="1" hangingPunct="1">
              <a:lnSpc>
                <a:spcPct val="95000"/>
              </a:lnSpc>
              <a:spcBef>
                <a:spcPts val="200"/>
              </a:spcBef>
              <a:buFont typeface="Symbol" panose="05050102010706020507" pitchFamily="18" charset="2"/>
              <a:buNone/>
              <a:defRPr/>
            </a:pPr>
            <a:r>
              <a:rPr lang="en-US" dirty="0">
                <a:solidFill>
                  <a:srgbClr val="000066"/>
                </a:solidFill>
                <a:effectLst>
                  <a:outerShdw blurRad="38100" dist="38100" dir="2700000" algn="tl">
                    <a:srgbClr val="C0C0C0"/>
                  </a:outerShdw>
                </a:effectLst>
                <a:latin typeface="+mj-lt"/>
              </a:rPr>
              <a:t>   these words, that he tore his clothes and put</a:t>
            </a:r>
          </a:p>
          <a:p>
            <a:pPr marL="0" indent="0" eaLnBrk="1" hangingPunct="1">
              <a:lnSpc>
                <a:spcPct val="95000"/>
              </a:lnSpc>
              <a:spcBef>
                <a:spcPts val="200"/>
              </a:spcBef>
              <a:buFont typeface="Symbol" panose="05050102010706020507" pitchFamily="18" charset="2"/>
              <a:buNone/>
              <a:defRPr/>
            </a:pPr>
            <a:r>
              <a:rPr lang="en-US" dirty="0">
                <a:solidFill>
                  <a:srgbClr val="000066"/>
                </a:solidFill>
                <a:effectLst>
                  <a:outerShdw blurRad="38100" dist="38100" dir="2700000" algn="tl">
                    <a:srgbClr val="C0C0C0"/>
                  </a:outerShdw>
                </a:effectLst>
                <a:latin typeface="+mj-lt"/>
              </a:rPr>
              <a:t>   on sackcloth and fasted, and he lay in sackcloth</a:t>
            </a:r>
          </a:p>
          <a:p>
            <a:pPr marL="0" indent="0" eaLnBrk="1" hangingPunct="1">
              <a:lnSpc>
                <a:spcPct val="95000"/>
              </a:lnSpc>
              <a:spcBef>
                <a:spcPts val="200"/>
              </a:spcBef>
              <a:buFont typeface="Symbol" panose="05050102010706020507" pitchFamily="18" charset="2"/>
              <a:buNone/>
              <a:defRPr/>
            </a:pPr>
            <a:r>
              <a:rPr lang="en-US" dirty="0">
                <a:solidFill>
                  <a:srgbClr val="000066"/>
                </a:solidFill>
                <a:effectLst>
                  <a:outerShdw blurRad="38100" dist="38100" dir="2700000" algn="tl">
                    <a:srgbClr val="C0C0C0"/>
                  </a:outerShdw>
                </a:effectLst>
                <a:latin typeface="+mj-lt"/>
              </a:rPr>
              <a:t>   and went about despondently.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64F486D-BD39-47DF-B770-8BD336E8760C}"/>
              </a:ext>
            </a:extLst>
          </p:cNvPr>
          <p:cNvSpPr>
            <a:spLocks noGrp="1" noChangeArrowheads="1"/>
          </p:cNvSpPr>
          <p:nvPr>
            <p:ph type="title"/>
          </p:nvPr>
        </p:nvSpPr>
        <p:spPr>
          <a:xfrm>
            <a:off x="1219200" y="0"/>
            <a:ext cx="7772400" cy="1066800"/>
          </a:xfrm>
        </p:spPr>
        <p:txBody>
          <a:bodyPr/>
          <a:lstStyle/>
          <a:p>
            <a:pPr eaLnBrk="1" hangingPunct="1">
              <a:defRPr/>
            </a:pPr>
            <a:r>
              <a:rPr lang="en-US" dirty="0"/>
              <a:t>OTHER SORTS OF FASTS</a:t>
            </a:r>
          </a:p>
        </p:txBody>
      </p:sp>
      <p:sp>
        <p:nvSpPr>
          <p:cNvPr id="32771" name="Rectangle 3">
            <a:extLst>
              <a:ext uri="{FF2B5EF4-FFF2-40B4-BE49-F238E27FC236}">
                <a16:creationId xmlns:a16="http://schemas.microsoft.com/office/drawing/2014/main" id="{53F70FED-1AEF-4423-8DE4-EC3F53C77E5F}"/>
              </a:ext>
            </a:extLst>
          </p:cNvPr>
          <p:cNvSpPr>
            <a:spLocks noGrp="1" noChangeArrowheads="1"/>
          </p:cNvSpPr>
          <p:nvPr>
            <p:ph type="body" idx="1"/>
          </p:nvPr>
        </p:nvSpPr>
        <p:spPr>
          <a:xfrm>
            <a:off x="1066800" y="914400"/>
            <a:ext cx="8077200" cy="5943600"/>
          </a:xfrm>
        </p:spPr>
        <p:txBody>
          <a:bodyPr/>
          <a:lstStyle/>
          <a:p>
            <a:pPr eaLnBrk="1" hangingPunct="1">
              <a:lnSpc>
                <a:spcPct val="90000"/>
              </a:lnSpc>
              <a:spcBef>
                <a:spcPts val="200"/>
              </a:spcBef>
              <a:defRPr/>
            </a:pPr>
            <a:r>
              <a:rPr lang="en-US" dirty="0"/>
              <a:t>Fasting when sin was recognized</a:t>
            </a:r>
          </a:p>
          <a:p>
            <a:pPr eaLnBrk="1" hangingPunct="1">
              <a:lnSpc>
                <a:spcPct val="90000"/>
              </a:lnSpc>
              <a:spcBef>
                <a:spcPts val="200"/>
              </a:spcBef>
              <a:buFont typeface="Symbol" panose="05050102010706020507" pitchFamily="18" charset="2"/>
              <a:buNone/>
              <a:defRPr/>
            </a:pPr>
            <a:r>
              <a:rPr lang="en-US" dirty="0"/>
              <a:t>   </a:t>
            </a:r>
            <a:r>
              <a:rPr lang="en-US" dirty="0">
                <a:solidFill>
                  <a:srgbClr val="000066"/>
                </a:solidFill>
                <a:effectLst>
                  <a:outerShdw blurRad="38100" dist="38100" dir="2700000" algn="tl">
                    <a:srgbClr val="000000">
                      <a:alpha val="43137"/>
                    </a:srgbClr>
                  </a:outerShdw>
                </a:effectLst>
              </a:rPr>
              <a:t>Ezra 10:6 Then Ezra rose from before the house of God and went into the chamber of </a:t>
            </a:r>
            <a:r>
              <a:rPr lang="en-US" dirty="0" err="1">
                <a:solidFill>
                  <a:srgbClr val="000066"/>
                </a:solidFill>
                <a:effectLst>
                  <a:outerShdw blurRad="38100" dist="38100" dir="2700000" algn="tl">
                    <a:srgbClr val="000000">
                      <a:alpha val="43137"/>
                    </a:srgbClr>
                  </a:outerShdw>
                </a:effectLst>
              </a:rPr>
              <a:t>Jehohanan</a:t>
            </a:r>
            <a:r>
              <a:rPr lang="en-US" dirty="0">
                <a:solidFill>
                  <a:srgbClr val="000066"/>
                </a:solidFill>
                <a:effectLst>
                  <a:outerShdw blurRad="38100" dist="38100" dir="2700000" algn="tl">
                    <a:srgbClr val="000000">
                      <a:alpha val="43137"/>
                    </a:srgbClr>
                  </a:outerShdw>
                </a:effectLst>
              </a:rPr>
              <a:t> the son of </a:t>
            </a:r>
            <a:r>
              <a:rPr lang="en-US" dirty="0" err="1">
                <a:solidFill>
                  <a:srgbClr val="000066"/>
                </a:solidFill>
                <a:effectLst>
                  <a:outerShdw blurRad="38100" dist="38100" dir="2700000" algn="tl">
                    <a:srgbClr val="000000">
                      <a:alpha val="43137"/>
                    </a:srgbClr>
                  </a:outerShdw>
                </a:effectLst>
              </a:rPr>
              <a:t>Eliashib</a:t>
            </a:r>
            <a:r>
              <a:rPr lang="en-US" dirty="0">
                <a:solidFill>
                  <a:srgbClr val="000066"/>
                </a:solidFill>
                <a:effectLst>
                  <a:outerShdw blurRad="38100" dist="38100" dir="2700000" algn="tl">
                    <a:srgbClr val="000000">
                      <a:alpha val="43137"/>
                    </a:srgbClr>
                  </a:outerShdw>
                </a:effectLst>
              </a:rPr>
              <a:t>. Although he went there, he did not eat bread nor drink water, for he was mourning over the unfaithfulness of the exiles. </a:t>
            </a:r>
          </a:p>
          <a:p>
            <a:pPr eaLnBrk="1" hangingPunct="1">
              <a:lnSpc>
                <a:spcPct val="90000"/>
              </a:lnSpc>
              <a:spcBef>
                <a:spcPts val="200"/>
              </a:spcBef>
              <a:defRPr/>
            </a:pPr>
            <a:r>
              <a:rPr lang="en-US" dirty="0"/>
              <a:t>Fasting when trying to avert calamity</a:t>
            </a:r>
          </a:p>
          <a:p>
            <a:pPr eaLnBrk="1" hangingPunct="1">
              <a:lnSpc>
                <a:spcPct val="90000"/>
              </a:lnSpc>
              <a:spcBef>
                <a:spcPts val="200"/>
              </a:spcBef>
              <a:defRPr/>
            </a:pPr>
            <a:r>
              <a:rPr lang="en-US" dirty="0">
                <a:solidFill>
                  <a:srgbClr val="000066"/>
                </a:solidFill>
                <a:effectLst>
                  <a:outerShdw blurRad="38100" dist="38100" dir="2700000" algn="tl">
                    <a:srgbClr val="C0C0C0"/>
                  </a:outerShdw>
                </a:effectLst>
              </a:rPr>
              <a:t>Esther 4:3  In each and every province where the command and decree of the king came, there was great mourning among the Jews, with fasting, weeping and wailing; and many lay on sackcloth and ashes. </a:t>
            </a:r>
          </a:p>
          <a:p>
            <a:pPr eaLnBrk="1" hangingPunct="1">
              <a:lnSpc>
                <a:spcPct val="90000"/>
              </a:lnSpc>
              <a:spcBef>
                <a:spcPts val="200"/>
              </a:spcBef>
              <a:defRPr/>
            </a:pPr>
            <a:r>
              <a:rPr lang="en-US" dirty="0"/>
              <a:t>Fasts could also be called by authorities for these and other reasons, as scriptures indicate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F68D94DE-609B-4846-BA17-E0940D2F32CA}"/>
              </a:ext>
            </a:extLst>
          </p:cNvPr>
          <p:cNvSpPr>
            <a:spLocks noGrp="1" noChangeArrowheads="1"/>
          </p:cNvSpPr>
          <p:nvPr>
            <p:ph type="title"/>
          </p:nvPr>
        </p:nvSpPr>
        <p:spPr>
          <a:xfrm>
            <a:off x="1219200" y="0"/>
            <a:ext cx="7772400" cy="1295400"/>
          </a:xfrm>
        </p:spPr>
        <p:txBody>
          <a:bodyPr/>
          <a:lstStyle/>
          <a:p>
            <a:pPr eaLnBrk="1" hangingPunct="1">
              <a:defRPr/>
            </a:pPr>
            <a:r>
              <a:rPr lang="en-US" dirty="0"/>
              <a:t>SPIRITUAL DISCIPLINES</a:t>
            </a:r>
          </a:p>
        </p:txBody>
      </p:sp>
      <p:sp>
        <p:nvSpPr>
          <p:cNvPr id="33795" name="Rectangle 3">
            <a:extLst>
              <a:ext uri="{FF2B5EF4-FFF2-40B4-BE49-F238E27FC236}">
                <a16:creationId xmlns:a16="http://schemas.microsoft.com/office/drawing/2014/main" id="{696FBE9F-AB99-41EC-9087-148D5620FA1E}"/>
              </a:ext>
            </a:extLst>
          </p:cNvPr>
          <p:cNvSpPr>
            <a:spLocks noGrp="1" noChangeArrowheads="1"/>
          </p:cNvSpPr>
          <p:nvPr>
            <p:ph type="body" idx="1"/>
          </p:nvPr>
        </p:nvSpPr>
        <p:spPr>
          <a:xfrm>
            <a:off x="1066800" y="1295400"/>
            <a:ext cx="7924800" cy="5562600"/>
          </a:xfrm>
        </p:spPr>
        <p:txBody>
          <a:bodyPr/>
          <a:lstStyle/>
          <a:p>
            <a:pPr eaLnBrk="1" hangingPunct="1">
              <a:lnSpc>
                <a:spcPct val="90000"/>
              </a:lnSpc>
              <a:spcAft>
                <a:spcPts val="200"/>
              </a:spcAft>
              <a:defRPr/>
            </a:pPr>
            <a:r>
              <a:rPr lang="en-US" dirty="0"/>
              <a:t>Spiritual Discipline: a Christian practice that draws us closer to God</a:t>
            </a:r>
          </a:p>
          <a:p>
            <a:pPr eaLnBrk="1" hangingPunct="1">
              <a:lnSpc>
                <a:spcPct val="90000"/>
              </a:lnSpc>
              <a:spcAft>
                <a:spcPts val="200"/>
              </a:spcAft>
              <a:buFont typeface="Symbol" panose="05050102010706020507" pitchFamily="18" charset="2"/>
              <a:buNone/>
              <a:defRPr/>
            </a:pPr>
            <a:r>
              <a:rPr lang="en-US" dirty="0"/>
              <a:t>   </a:t>
            </a:r>
            <a:r>
              <a:rPr lang="en-US" b="1" dirty="0">
                <a:solidFill>
                  <a:srgbClr val="000066"/>
                </a:solidFill>
                <a:effectLst>
                  <a:outerShdw blurRad="38100" dist="38100" dir="2700000" algn="tl">
                    <a:srgbClr val="C0C0C0"/>
                  </a:outerShdw>
                </a:effectLst>
              </a:rPr>
              <a:t>INWARD:</a:t>
            </a:r>
            <a:r>
              <a:rPr lang="en-US" dirty="0"/>
              <a:t> meditation, prayer, fasting, study</a:t>
            </a:r>
          </a:p>
          <a:p>
            <a:pPr eaLnBrk="1" hangingPunct="1">
              <a:lnSpc>
                <a:spcPct val="90000"/>
              </a:lnSpc>
              <a:spcAft>
                <a:spcPts val="200"/>
              </a:spcAft>
              <a:buFont typeface="Symbol" panose="05050102010706020507" pitchFamily="18" charset="2"/>
              <a:buNone/>
              <a:defRPr/>
            </a:pPr>
            <a:r>
              <a:rPr lang="en-US" dirty="0"/>
              <a:t>   </a:t>
            </a:r>
            <a:r>
              <a:rPr lang="en-US" b="1" dirty="0">
                <a:solidFill>
                  <a:srgbClr val="000066"/>
                </a:solidFill>
                <a:effectLst>
                  <a:outerShdw blurRad="38100" dist="38100" dir="2700000" algn="tl">
                    <a:srgbClr val="C0C0C0"/>
                  </a:outerShdw>
                </a:effectLst>
              </a:rPr>
              <a:t>OUTWARD:</a:t>
            </a:r>
            <a:r>
              <a:rPr lang="en-US" dirty="0"/>
              <a:t> simplicity, solitude, submission, service</a:t>
            </a:r>
          </a:p>
          <a:p>
            <a:pPr eaLnBrk="1" hangingPunct="1">
              <a:lnSpc>
                <a:spcPct val="90000"/>
              </a:lnSpc>
              <a:spcAft>
                <a:spcPts val="200"/>
              </a:spcAft>
              <a:buFont typeface="Symbol" panose="05050102010706020507" pitchFamily="18" charset="2"/>
              <a:buNone/>
              <a:defRPr/>
            </a:pPr>
            <a:r>
              <a:rPr lang="en-US" b="1" dirty="0">
                <a:solidFill>
                  <a:srgbClr val="000066"/>
                </a:solidFill>
                <a:effectLst>
                  <a:outerShdw blurRad="38100" dist="38100" dir="2700000" algn="tl">
                    <a:srgbClr val="C0C0C0"/>
                  </a:outerShdw>
                </a:effectLst>
              </a:rPr>
              <a:t>   CORPORATE:</a:t>
            </a:r>
            <a:r>
              <a:rPr lang="en-US" dirty="0"/>
              <a:t> confession, worship, guidance, celebration</a:t>
            </a:r>
          </a:p>
          <a:p>
            <a:pPr eaLnBrk="1" hangingPunct="1">
              <a:lnSpc>
                <a:spcPct val="90000"/>
              </a:lnSpc>
              <a:spcBef>
                <a:spcPct val="0"/>
              </a:spcBef>
              <a:spcAft>
                <a:spcPts val="200"/>
              </a:spcAft>
              <a:defRPr/>
            </a:pPr>
            <a:r>
              <a:rPr lang="en-US" dirty="0"/>
              <a:t>Disciplines must never become legalism so that they become “duty” devoid of any pursuit of inner transformation</a:t>
            </a:r>
          </a:p>
          <a:p>
            <a:pPr eaLnBrk="1" hangingPunct="1">
              <a:lnSpc>
                <a:spcPct val="90000"/>
              </a:lnSpc>
              <a:spcBef>
                <a:spcPct val="0"/>
              </a:spcBef>
              <a:spcAft>
                <a:spcPts val="200"/>
              </a:spcAft>
              <a:defRPr/>
            </a:pPr>
            <a:r>
              <a:rPr lang="en-US" b="1" dirty="0">
                <a:solidFill>
                  <a:srgbClr val="000066"/>
                </a:solidFill>
              </a:rPr>
              <a:t>The Pharisees were specialists in “duty” disciplines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6DBEAF9D-AEDF-4B69-B71F-D6C238F684DE}"/>
              </a:ext>
            </a:extLst>
          </p:cNvPr>
          <p:cNvSpPr>
            <a:spLocks noGrp="1" noChangeArrowheads="1"/>
          </p:cNvSpPr>
          <p:nvPr>
            <p:ph type="title"/>
          </p:nvPr>
        </p:nvSpPr>
        <p:spPr>
          <a:xfrm>
            <a:off x="1219200" y="0"/>
            <a:ext cx="7772400" cy="1066800"/>
          </a:xfrm>
        </p:spPr>
        <p:txBody>
          <a:bodyPr/>
          <a:lstStyle/>
          <a:p>
            <a:pPr eaLnBrk="1" hangingPunct="1">
              <a:defRPr/>
            </a:pPr>
            <a:r>
              <a:rPr lang="en-US" dirty="0"/>
              <a:t>ISAIAH 58</a:t>
            </a:r>
          </a:p>
        </p:txBody>
      </p:sp>
      <p:sp>
        <p:nvSpPr>
          <p:cNvPr id="9219" name="Rectangle 3">
            <a:extLst>
              <a:ext uri="{FF2B5EF4-FFF2-40B4-BE49-F238E27FC236}">
                <a16:creationId xmlns:a16="http://schemas.microsoft.com/office/drawing/2014/main" id="{2BEAA96D-2779-4B93-BEB3-03763B6E795D}"/>
              </a:ext>
            </a:extLst>
          </p:cNvPr>
          <p:cNvSpPr>
            <a:spLocks noGrp="1" noChangeArrowheads="1"/>
          </p:cNvSpPr>
          <p:nvPr>
            <p:ph type="body" idx="1"/>
          </p:nvPr>
        </p:nvSpPr>
        <p:spPr>
          <a:xfrm>
            <a:off x="1066800" y="1066800"/>
            <a:ext cx="7924800" cy="5791200"/>
          </a:xfrm>
        </p:spPr>
        <p:txBody>
          <a:bodyPr/>
          <a:lstStyle/>
          <a:p>
            <a:pPr eaLnBrk="1" hangingPunct="1">
              <a:lnSpc>
                <a:spcPct val="90000"/>
              </a:lnSpc>
              <a:defRPr/>
            </a:pPr>
            <a:r>
              <a:rPr lang="en-US" altLang="en-US" dirty="0"/>
              <a:t>Isaiah 58:1-3  "Cry loudly, do not hold back; raise your voice like a trumpet, and declare to My people their transgression and to the house of Jacob their sin. Yet they seek Me day by day and delight to know My ways, as a nation that has done righteousness and has not forsaken the ordinance of their God.  They ask Me for just decisions, they delight in the nearness of God. </a:t>
            </a:r>
          </a:p>
          <a:p>
            <a:pPr eaLnBrk="1" hangingPunct="1">
              <a:lnSpc>
                <a:spcPct val="90000"/>
              </a:lnSpc>
              <a:defRPr/>
            </a:pPr>
            <a:r>
              <a:rPr lang="en-US" altLang="en-US" dirty="0">
                <a:solidFill>
                  <a:srgbClr val="000066"/>
                </a:solidFill>
                <a:effectLst>
                  <a:outerShdw blurRad="38100" dist="38100" dir="2700000" algn="tl">
                    <a:srgbClr val="000000">
                      <a:alpha val="43137"/>
                    </a:srgbClr>
                  </a:outerShdw>
                </a:effectLst>
              </a:rPr>
              <a:t>Why have we fasted and You do not see?  Why have we humbled ourselves and You do not notice?'</a:t>
            </a:r>
            <a:r>
              <a:rPr lang="en-US" altLang="en-US" dirty="0">
                <a:effectLst>
                  <a:outerShdw blurRad="38100" dist="38100" dir="2700000" algn="tl">
                    <a:srgbClr val="000000">
                      <a:alpha val="43137"/>
                    </a:srgbClr>
                  </a:outerShdw>
                </a:effectLst>
              </a:rPr>
              <a:t>  </a:t>
            </a:r>
            <a:r>
              <a:rPr lang="en-US" altLang="en-US" dirty="0"/>
              <a:t>Behold, on the day of your fast you find your desire, and drive hard all your workers.”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5B2E0D4-2547-4879-853A-6DF0E35B8F62}"/>
              </a:ext>
            </a:extLst>
          </p:cNvPr>
          <p:cNvSpPr>
            <a:spLocks noGrp="1" noChangeArrowheads="1"/>
          </p:cNvSpPr>
          <p:nvPr>
            <p:ph type="title"/>
          </p:nvPr>
        </p:nvSpPr>
        <p:spPr>
          <a:xfrm>
            <a:off x="1219200" y="0"/>
            <a:ext cx="7772400" cy="1219200"/>
          </a:xfrm>
        </p:spPr>
        <p:txBody>
          <a:bodyPr/>
          <a:lstStyle/>
          <a:p>
            <a:pPr eaLnBrk="1" hangingPunct="1">
              <a:defRPr/>
            </a:pPr>
            <a:r>
              <a:rPr lang="en-US" dirty="0"/>
              <a:t>THE INSTRUCTION</a:t>
            </a:r>
          </a:p>
        </p:txBody>
      </p:sp>
      <p:sp>
        <p:nvSpPr>
          <p:cNvPr id="11267" name="Rectangle 3">
            <a:extLst>
              <a:ext uri="{FF2B5EF4-FFF2-40B4-BE49-F238E27FC236}">
                <a16:creationId xmlns:a16="http://schemas.microsoft.com/office/drawing/2014/main" id="{580DF3C2-8AEF-400D-9519-75379468C470}"/>
              </a:ext>
            </a:extLst>
          </p:cNvPr>
          <p:cNvSpPr>
            <a:spLocks noGrp="1" noChangeArrowheads="1"/>
          </p:cNvSpPr>
          <p:nvPr>
            <p:ph type="body" idx="1"/>
          </p:nvPr>
        </p:nvSpPr>
        <p:spPr>
          <a:xfrm>
            <a:off x="1066800" y="1143000"/>
            <a:ext cx="7924800" cy="5715000"/>
          </a:xfrm>
        </p:spPr>
        <p:txBody>
          <a:bodyPr/>
          <a:lstStyle/>
          <a:p>
            <a:pPr eaLnBrk="1" hangingPunct="1"/>
            <a:r>
              <a:rPr lang="en-US" altLang="en-US" b="1"/>
              <a:t>Isaiah 58:1 </a:t>
            </a:r>
            <a:r>
              <a:rPr lang="en-US" altLang="en-US"/>
              <a:t>Cry loudly, do not hold back; Raise your voice like a trumpet..</a:t>
            </a:r>
          </a:p>
          <a:p>
            <a:pPr eaLnBrk="1" hangingPunct="1"/>
            <a:r>
              <a:rPr lang="en-US" altLang="en-US"/>
              <a:t>God instructs Isaiah to raise his voice and clearly tell the people their transgression and sin</a:t>
            </a:r>
          </a:p>
          <a:p>
            <a:pPr eaLnBrk="1" hangingPunct="1"/>
            <a:r>
              <a:rPr lang="en-US" altLang="en-US"/>
              <a:t>Transgression: </a:t>
            </a:r>
            <a:r>
              <a:rPr lang="en-US" altLang="en-US" i="1"/>
              <a:t>pesha:</a:t>
            </a:r>
            <a:r>
              <a:rPr lang="en-US" altLang="en-US"/>
              <a:t> moral rebellion</a:t>
            </a:r>
          </a:p>
          <a:p>
            <a:pPr eaLnBrk="1" hangingPunct="1"/>
            <a:r>
              <a:rPr lang="en-US" altLang="en-US"/>
              <a:t>Sin: </a:t>
            </a:r>
            <a:r>
              <a:rPr lang="en-US" altLang="en-US" i="1"/>
              <a:t>chatta’ah:</a:t>
            </a:r>
            <a:r>
              <a:rPr lang="en-US" altLang="en-US"/>
              <a:t> an offense and its penalty; frequently has a habitual overtone</a:t>
            </a:r>
          </a:p>
          <a:p>
            <a:pPr eaLnBrk="1" hangingPunct="1"/>
            <a:r>
              <a:rPr lang="en-US" altLang="en-US"/>
              <a:t>Isaiah’s voice is to be his shofar!</a:t>
            </a:r>
          </a:p>
          <a:p>
            <a:pPr eaLnBrk="1" hangingPunct="1">
              <a:buFont typeface="Symbol" panose="05050102010706020507" pitchFamily="18" charset="2"/>
              <a:buNone/>
            </a:pPr>
            <a:r>
              <a:rPr lang="en-US" altLang="en-US"/>
              <a:t>   </a:t>
            </a:r>
            <a:r>
              <a:rPr lang="en-US" altLang="en-US">
                <a:solidFill>
                  <a:srgbClr val="000066"/>
                </a:solidFill>
              </a:rPr>
              <a:t>Trumpet: used to summon people for assembly; to lead into war; to warn; to bring the ark in; to announce feasts</a:t>
            </a:r>
          </a:p>
        </p:txBody>
      </p:sp>
    </p:spTree>
  </p:cSld>
  <p:clrMapOvr>
    <a:masterClrMapping/>
  </p:clrMapOvr>
</p:sld>
</file>

<file path=ppt/theme/theme1.xml><?xml version="1.0" encoding="utf-8"?>
<a:theme xmlns:a="http://schemas.openxmlformats.org/drawingml/2006/main" name="Lock And Key">
  <a:themeElements>
    <a:clrScheme name="">
      <a:dk1>
        <a:srgbClr val="393939"/>
      </a:dk1>
      <a:lt1>
        <a:srgbClr val="FFFFFF"/>
      </a:lt1>
      <a:dk2>
        <a:srgbClr val="6600CC"/>
      </a:dk2>
      <a:lt2>
        <a:srgbClr val="CCCCFF"/>
      </a:lt2>
      <a:accent1>
        <a:srgbClr val="F9D87E"/>
      </a:accent1>
      <a:accent2>
        <a:srgbClr val="FFFFCC"/>
      </a:accent2>
      <a:accent3>
        <a:srgbClr val="FFFFFF"/>
      </a:accent3>
      <a:accent4>
        <a:srgbClr val="2F2F2F"/>
      </a:accent4>
      <a:accent5>
        <a:srgbClr val="FBE9C0"/>
      </a:accent5>
      <a:accent6>
        <a:srgbClr val="E7E7B9"/>
      </a:accent6>
      <a:hlink>
        <a:srgbClr val="FFFFFF"/>
      </a:hlink>
      <a:folHlink>
        <a:srgbClr val="99CCFF"/>
      </a:folHlink>
    </a:clrScheme>
    <a:fontScheme name="Lock And Key">
      <a:majorFont>
        <a:latin typeface="Tahoma"/>
        <a:ea typeface=""/>
        <a:cs typeface="Times New Roman"/>
      </a:majorFont>
      <a:minorFont>
        <a:latin typeface="Tahoma"/>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cs typeface="Times New Roman"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cs typeface="Times New Roman" charset="0"/>
          </a:defRPr>
        </a:defPPr>
      </a:lstStyle>
    </a:lnDef>
  </a:objectDefaults>
  <a:extraClrSchemeLst>
    <a:extraClrScheme>
      <a:clrScheme name="Lock And Key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clrMap bg1="dk2" tx1="lt1" bg2="dk1" tx2="lt2" accent1="accent1" accent2="accent2" accent3="accent3" accent4="accent4" accent5="accent5" accent6="accent6" hlink="hlink" folHlink="folHlink"/>
    </a:extraClrScheme>
    <a:extraClrScheme>
      <a:clrScheme name="Lock And Key 2">
        <a:dk1>
          <a:srgbClr val="393939"/>
        </a:dk1>
        <a:lt1>
          <a:srgbClr val="FFFFFF"/>
        </a:lt1>
        <a:dk2>
          <a:srgbClr val="6600CC"/>
        </a:dk2>
        <a:lt2>
          <a:srgbClr val="CCCCFF"/>
        </a:lt2>
        <a:accent1>
          <a:srgbClr val="F9D87E"/>
        </a:accent1>
        <a:accent2>
          <a:srgbClr val="FFCCCC"/>
        </a:accent2>
        <a:accent3>
          <a:srgbClr val="FFFFFF"/>
        </a:accent3>
        <a:accent4>
          <a:srgbClr val="2F2F2F"/>
        </a:accent4>
        <a:accent5>
          <a:srgbClr val="FBE9C0"/>
        </a:accent5>
        <a:accent6>
          <a:srgbClr val="E7B9B9"/>
        </a:accent6>
        <a:hlink>
          <a:srgbClr val="FFCCFF"/>
        </a:hlink>
        <a:folHlink>
          <a:srgbClr val="99CCFF"/>
        </a:folHlink>
      </a:clrScheme>
      <a:clrMap bg1="lt1" tx1="dk1" bg2="lt2" tx2="dk2" accent1="accent1" accent2="accent2" accent3="accent3" accent4="accent4" accent5="accent5" accent6="accent6" hlink="hlink" folHlink="folHlink"/>
    </a:extraClrScheme>
    <a:extraClrScheme>
      <a:clrScheme name="Lock And Key 3">
        <a:dk1>
          <a:srgbClr val="000000"/>
        </a:dk1>
        <a:lt1>
          <a:srgbClr val="FFFFFF"/>
        </a:lt1>
        <a:dk2>
          <a:srgbClr val="000000"/>
        </a:dk2>
        <a:lt2>
          <a:srgbClr val="FFFFFF"/>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
      <a:clrScheme name="Lock And Key 4">
        <a:dk1>
          <a:srgbClr val="330000"/>
        </a:dk1>
        <a:lt1>
          <a:srgbClr val="FFFFCC"/>
        </a:lt1>
        <a:dk2>
          <a:srgbClr val="000000"/>
        </a:dk2>
        <a:lt2>
          <a:srgbClr val="FFCC00"/>
        </a:lt2>
        <a:accent1>
          <a:srgbClr val="FF9900"/>
        </a:accent1>
        <a:accent2>
          <a:srgbClr val="330099"/>
        </a:accent2>
        <a:accent3>
          <a:srgbClr val="AAAAAA"/>
        </a:accent3>
        <a:accent4>
          <a:srgbClr val="DADAAE"/>
        </a:accent4>
        <a:accent5>
          <a:srgbClr val="FFCAAA"/>
        </a:accent5>
        <a:accent6>
          <a:srgbClr val="2D008A"/>
        </a:accent6>
        <a:hlink>
          <a:srgbClr val="FF6633"/>
        </a:hlink>
        <a:folHlink>
          <a:srgbClr val="669900"/>
        </a:folHlink>
      </a:clrScheme>
      <a:clrMap bg1="dk2" tx1="lt1" bg2="dk1" tx2="lt2" accent1="accent1" accent2="accent2" accent3="accent3" accent4="accent4" accent5="accent5" accent6="accent6" hlink="hlink" folHlink="folHlink"/>
    </a:extraClrScheme>
    <a:extraClrScheme>
      <a:clrScheme name="Lock And Key 5">
        <a:dk1>
          <a:srgbClr val="333300"/>
        </a:dk1>
        <a:lt1>
          <a:srgbClr val="DDDDDD"/>
        </a:lt1>
        <a:dk2>
          <a:srgbClr val="996600"/>
        </a:dk2>
        <a:lt2>
          <a:srgbClr val="FFCC66"/>
        </a:lt2>
        <a:accent1>
          <a:srgbClr val="EEB00B"/>
        </a:accent1>
        <a:accent2>
          <a:srgbClr val="330099"/>
        </a:accent2>
        <a:accent3>
          <a:srgbClr val="CAB8AA"/>
        </a:accent3>
        <a:accent4>
          <a:srgbClr val="BDBDBD"/>
        </a:accent4>
        <a:accent5>
          <a:srgbClr val="F5D4AA"/>
        </a:accent5>
        <a:accent6>
          <a:srgbClr val="2D008A"/>
        </a:accent6>
        <a:hlink>
          <a:srgbClr val="FF6633"/>
        </a:hlink>
        <a:folHlink>
          <a:srgbClr val="CC9900"/>
        </a:folHlink>
      </a:clrScheme>
      <a:clrMap bg1="dk2" tx1="lt1" bg2="dk1" tx2="lt2" accent1="accent1" accent2="accent2" accent3="accent3" accent4="accent4" accent5="accent5" accent6="accent6" hlink="hlink" folHlink="folHlink"/>
    </a:extraClrScheme>
    <a:extraClrScheme>
      <a:clrScheme name="Lock And Key 6">
        <a:dk1>
          <a:srgbClr val="003300"/>
        </a:dk1>
        <a:lt1>
          <a:srgbClr val="FFFFCC"/>
        </a:lt1>
        <a:dk2>
          <a:srgbClr val="999933"/>
        </a:dk2>
        <a:lt2>
          <a:srgbClr val="FFFF66"/>
        </a:lt2>
        <a:accent1>
          <a:srgbClr val="CC9900"/>
        </a:accent1>
        <a:accent2>
          <a:srgbClr val="330099"/>
        </a:accent2>
        <a:accent3>
          <a:srgbClr val="CACAAD"/>
        </a:accent3>
        <a:accent4>
          <a:srgbClr val="DADAAE"/>
        </a:accent4>
        <a:accent5>
          <a:srgbClr val="E2CAAA"/>
        </a:accent5>
        <a:accent6>
          <a:srgbClr val="2D008A"/>
        </a:accent6>
        <a:hlink>
          <a:srgbClr val="FF9900"/>
        </a:hlink>
        <a:folHlink>
          <a:srgbClr val="FF66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Designs\Lock And Key.pot</Template>
  <TotalTime>2485</TotalTime>
  <Words>1277</Words>
  <Application>Microsoft Office PowerPoint</Application>
  <PresentationFormat>On-screen Show (4:3)</PresentationFormat>
  <Paragraphs>77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Times New Roman</vt:lpstr>
      <vt:lpstr>Arial</vt:lpstr>
      <vt:lpstr>Tahoma</vt:lpstr>
      <vt:lpstr>Symbol</vt:lpstr>
      <vt:lpstr>Calibri</vt:lpstr>
      <vt:lpstr>Lock And Key</vt:lpstr>
      <vt:lpstr>LEARNING TO LIVE An Exposition of Spiritual Disciplines</vt:lpstr>
      <vt:lpstr>VERSE FOR THE JOURNEY</vt:lpstr>
      <vt:lpstr>SEEING GOD’S HEART</vt:lpstr>
      <vt:lpstr>GREAT EXPECTATIONS</vt:lpstr>
      <vt:lpstr>DIFFICULT TIMES</vt:lpstr>
      <vt:lpstr>OTHER SORTS OF FASTS</vt:lpstr>
      <vt:lpstr>SPIRITUAL DISCIPLINES</vt:lpstr>
      <vt:lpstr>ISAIAH 58</vt:lpstr>
      <vt:lpstr>THE INSTRUCTION</vt:lpstr>
      <vt:lpstr>WHAT IS THE SIN?</vt:lpstr>
      <vt:lpstr>THE SIN: DO IT MY WAY</vt:lpstr>
      <vt:lpstr>DISCIPLINES WRONGLY USED</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TO LIVE An Exposition of Spiritual Disciplines</dc:title>
  <dc:creator>JoLynn Gower</dc:creator>
  <cp:lastModifiedBy>Gower</cp:lastModifiedBy>
  <cp:revision>11</cp:revision>
  <cp:lastPrinted>1601-01-01T00:00:00Z</cp:lastPrinted>
  <dcterms:created xsi:type="dcterms:W3CDTF">2010-12-28T14:42:16Z</dcterms:created>
  <dcterms:modified xsi:type="dcterms:W3CDTF">2020-06-01T16:19:31Z</dcterms:modified>
</cp:coreProperties>
</file>