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2" r:id="rId9"/>
    <p:sldId id="267" r:id="rId10"/>
    <p:sldId id="265" r:id="rId11"/>
    <p:sldId id="263" r:id="rId12"/>
    <p:sldId id="264" r:id="rId13"/>
    <p:sldId id="266"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85" d="100"/>
          <a:sy n="85" d="100"/>
        </p:scale>
        <p:origin x="121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76" tIns="46787" rIns="93576" bIns="46787" rtlCol="0"/>
          <a:lstStyle>
            <a:lvl1pPr algn="r">
              <a:defRPr sz="1200"/>
            </a:lvl1pPr>
          </a:lstStyle>
          <a:p>
            <a:fld id="{5A721B00-6FC2-41C5-8CC8-B9EEA04C504C}" type="datetimeFigureOut">
              <a:rPr lang="en-US" smtClean="0"/>
              <a:pPr/>
              <a:t>11/17/2021</a:t>
            </a:fld>
            <a:endParaRPr lang="en-US" dirty="0"/>
          </a:p>
        </p:txBody>
      </p:sp>
      <p:sp>
        <p:nvSpPr>
          <p:cNvPr id="4" name="Footer Placeholder 3"/>
          <p:cNvSpPr>
            <a:spLocks noGrp="1"/>
          </p:cNvSpPr>
          <p:nvPr>
            <p:ph type="ftr" sz="quarter" idx="2"/>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4"/>
            <a:ext cx="3077739" cy="469424"/>
          </a:xfrm>
          <a:prstGeom prst="rect">
            <a:avLst/>
          </a:prstGeom>
        </p:spPr>
        <p:txBody>
          <a:bodyPr vert="horz" lIns="93576" tIns="46787" rIns="93576" bIns="46787"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76" tIns="46787" rIns="93576" bIns="46787" rtlCol="0"/>
          <a:lstStyle>
            <a:lvl1pPr algn="r">
              <a:defRPr sz="1200"/>
            </a:lvl1pPr>
          </a:lstStyle>
          <a:p>
            <a:fld id="{E964F934-0B1F-4A2D-B327-660F7F58F120}" type="datetimeFigureOut">
              <a:rPr lang="en-US" smtClean="0"/>
              <a:pPr/>
              <a:t>11/17/2021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76" tIns="46787" rIns="93576" bIns="46787"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76" tIns="46787" rIns="93576" bIns="4678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4"/>
            <a:ext cx="3077739" cy="469424"/>
          </a:xfrm>
          <a:prstGeom prst="rect">
            <a:avLst/>
          </a:prstGeom>
        </p:spPr>
        <p:txBody>
          <a:bodyPr vert="horz" lIns="93576" tIns="46787" rIns="93576" bIns="46787"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4592BD-A84E-44A3-8DF7-E6ED0C1DA784}" type="slidenum">
              <a:rPr lang="en-US" smtClean="0"/>
              <a:pPr/>
              <a:t>2</a:t>
            </a:fld>
            <a:endParaRPr lang="en-US" dirty="0"/>
          </a:p>
        </p:txBody>
      </p:sp>
    </p:spTree>
    <p:extLst>
      <p:ext uri="{BB962C8B-B14F-4D97-AF65-F5344CB8AC3E}">
        <p14:creationId xmlns:p14="http://schemas.microsoft.com/office/powerpoint/2010/main" val="403564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11/17/2021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11/17/2021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219200"/>
            <a:ext cx="6858000" cy="838200"/>
          </a:xfrm>
        </p:spPr>
        <p:txBody>
          <a:bodyPr/>
          <a:lstStyle/>
          <a:p>
            <a:pPr algn="ctr"/>
            <a:r>
              <a:rPr lang="en-US" sz="4400" dirty="0">
                <a:latin typeface="Tahoma" pitchFamily="34" charset="0"/>
                <a:ea typeface="Tahoma" pitchFamily="34" charset="0"/>
                <a:cs typeface="Tahoma" pitchFamily="34" charset="0"/>
              </a:rPr>
              <a:t>WORKING FAITH</a:t>
            </a:r>
          </a:p>
        </p:txBody>
      </p:sp>
      <p:sp>
        <p:nvSpPr>
          <p:cNvPr id="5" name="Subtitle 4"/>
          <p:cNvSpPr>
            <a:spLocks noGrp="1"/>
          </p:cNvSpPr>
          <p:nvPr>
            <p:ph type="subTitle" idx="1"/>
          </p:nvPr>
        </p:nvSpPr>
        <p:spPr>
          <a:xfrm>
            <a:off x="990600" y="1905000"/>
            <a:ext cx="6858000" cy="3914713"/>
          </a:xfrm>
        </p:spPr>
        <p:txBody>
          <a:bodyPr/>
          <a:lstStyle/>
          <a:p>
            <a:pPr algn="ct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INNER CONDITION</a:t>
            </a:r>
          </a:p>
        </p:txBody>
      </p:sp>
      <p:sp>
        <p:nvSpPr>
          <p:cNvPr id="5" name="Content Placeholder 4">
            <a:extLst>
              <a:ext uri="{FF2B5EF4-FFF2-40B4-BE49-F238E27FC236}">
                <a16:creationId xmlns:a16="http://schemas.microsoft.com/office/drawing/2014/main" id="{F87C031B-F12A-497F-9F4E-F8B08A1AC538}"/>
              </a:ext>
            </a:extLst>
          </p:cNvPr>
          <p:cNvSpPr>
            <a:spLocks noGrp="1"/>
          </p:cNvSpPr>
          <p:nvPr>
            <p:ph idx="1"/>
          </p:nvPr>
        </p:nvSpPr>
        <p:spPr>
          <a:xfrm>
            <a:off x="0" y="1066800"/>
            <a:ext cx="9144000" cy="5791200"/>
          </a:xfrm>
        </p:spPr>
        <p:txBody>
          <a:bodyPr/>
          <a:lstStyle/>
          <a:p>
            <a:r>
              <a:rPr lang="en-US" b="1" dirty="0"/>
              <a:t>Luke 11:37-41 </a:t>
            </a:r>
            <a:r>
              <a:rPr lang="en-US" dirty="0"/>
              <a:t> Now when He had spoken, a Pharisee asked Him to have lunch with him; and He went in, and reclined </a:t>
            </a:r>
            <a:r>
              <a:rPr lang="en-US" i="1" dirty="0"/>
              <a:t>at the table.</a:t>
            </a:r>
            <a:r>
              <a:rPr lang="en-US" dirty="0"/>
              <a:t>  When the Pharisee saw it, he was surprised that He had not first ceremonially washed before the meal.</a:t>
            </a:r>
            <a:r>
              <a:rPr lang="en-US" baseline="30000" dirty="0"/>
              <a:t> </a:t>
            </a:r>
            <a:r>
              <a:rPr lang="en-US" dirty="0"/>
              <a:t> But the Lord said to him, "Now you Pharisees clean the outside of the cup and of the platter; but inside of you, you are full of robbery and wickedness. You foolish ones, did not He who made the outside make the inside also?  But give that which is within as charity, and then all things are clean for you.”</a:t>
            </a:r>
          </a:p>
          <a:p>
            <a:r>
              <a:rPr lang="en-US" dirty="0"/>
              <a:t>God cares about our inner condition </a:t>
            </a:r>
          </a:p>
          <a:p>
            <a:r>
              <a:rPr lang="en-US" dirty="0"/>
              <a:t>Be sure that your inner condition takes into account all of the first things we discussed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066800"/>
          </a:xfrm>
        </p:spPr>
        <p:txBody>
          <a:bodyPr/>
          <a:lstStyle/>
          <a:p>
            <a:pPr algn="ctr"/>
            <a:r>
              <a:rPr lang="en-US" dirty="0"/>
              <a:t>RESTORATION</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spcAft>
                <a:spcPts val="300"/>
              </a:spcAft>
            </a:pPr>
            <a:r>
              <a:rPr lang="en-US" b="1" dirty="0"/>
              <a:t>Galatians 6:1-5 </a:t>
            </a:r>
            <a:r>
              <a:rPr lang="en-US" dirty="0"/>
              <a:t> Brethren, even if anyone is caught in any trespass, you who are spiritual, restore such a one in a spirit of gentleness; </a:t>
            </a:r>
            <a:r>
              <a:rPr lang="en-US" i="1" dirty="0"/>
              <a:t>each one</a:t>
            </a:r>
            <a:r>
              <a:rPr lang="en-US" dirty="0"/>
              <a:t> looking to yourself, so that you too will not be tempted. Bear one another's burdens, and thereby fulfill the law of Christ. For if anyone thinks he is something when he is nothing, he deceives himself. </a:t>
            </a:r>
            <a:br>
              <a:rPr lang="en-US" dirty="0"/>
            </a:br>
            <a:r>
              <a:rPr lang="en-US" dirty="0"/>
              <a:t>But each one must examine his own work, and then he will have </a:t>
            </a:r>
            <a:r>
              <a:rPr lang="en-US" i="1" dirty="0"/>
              <a:t>reason for</a:t>
            </a:r>
            <a:r>
              <a:rPr lang="en-US" dirty="0"/>
              <a:t> boasting in regard to himself alone, and not in regard to another. For each one will bear his own load. </a:t>
            </a:r>
          </a:p>
          <a:p>
            <a:pPr>
              <a:lnSpc>
                <a:spcPct val="90000"/>
              </a:lnSpc>
              <a:spcBef>
                <a:spcPts val="0"/>
              </a:spcBef>
              <a:spcAft>
                <a:spcPts val="300"/>
              </a:spcAft>
            </a:pPr>
            <a:r>
              <a:rPr lang="en-US" b="1" dirty="0"/>
              <a:t>James 5:15 …</a:t>
            </a:r>
            <a:r>
              <a:rPr lang="en-US" dirty="0"/>
              <a:t> and the prayer offered in faith will restore the one who is sick, and the Lord will raise him up, and if he has committed sins, they will be forgiven him. </a:t>
            </a:r>
            <a:br>
              <a:rPr lang="en-US" dirty="0"/>
            </a:br>
            <a:endParaRPr lang="en-US" dirty="0"/>
          </a:p>
          <a:p>
            <a:pPr>
              <a:lnSpc>
                <a:spcPct val="90000"/>
              </a:lnSpc>
              <a:spcBef>
                <a:spcPts val="0"/>
              </a:spcBef>
              <a:spcAft>
                <a:spcPts val="300"/>
              </a:spcAft>
            </a:pPr>
            <a:endParaRPr lang="en-US" dirty="0">
              <a:solidFill>
                <a:srgbClr val="48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Autofit/>
          </a:bodyPr>
          <a:lstStyle/>
          <a:p>
            <a:pPr>
              <a:spcBef>
                <a:spcPts val="400"/>
              </a:spcBef>
            </a:pPr>
            <a:r>
              <a:rPr lang="en-US" dirty="0">
                <a:solidFill>
                  <a:srgbClr val="480000"/>
                </a:solidFill>
              </a:rPr>
              <a:t>Have faith</a:t>
            </a:r>
          </a:p>
          <a:p>
            <a:pPr>
              <a:spcBef>
                <a:spcPts val="400"/>
              </a:spcBef>
            </a:pPr>
            <a:r>
              <a:rPr lang="en-US" dirty="0">
                <a:solidFill>
                  <a:srgbClr val="480000"/>
                </a:solidFill>
              </a:rPr>
              <a:t>Do what God wants you to do</a:t>
            </a:r>
          </a:p>
          <a:p>
            <a:pPr>
              <a:spcBef>
                <a:spcPts val="400"/>
              </a:spcBef>
            </a:pPr>
            <a:r>
              <a:rPr lang="en-US" dirty="0">
                <a:solidFill>
                  <a:srgbClr val="480000"/>
                </a:solidFill>
              </a:rPr>
              <a:t>Share your faith in words if called to do so</a:t>
            </a:r>
          </a:p>
          <a:p>
            <a:pPr>
              <a:spcBef>
                <a:spcPts val="400"/>
              </a:spcBef>
            </a:pPr>
            <a:r>
              <a:rPr lang="en-US" dirty="0">
                <a:solidFill>
                  <a:srgbClr val="480000"/>
                </a:solidFill>
              </a:rPr>
              <a:t>Operate within the boundaries established by God</a:t>
            </a:r>
          </a:p>
          <a:p>
            <a:pPr>
              <a:spcBef>
                <a:spcPts val="400"/>
              </a:spcBef>
            </a:pPr>
            <a:r>
              <a:rPr lang="en-US" dirty="0">
                <a:solidFill>
                  <a:srgbClr val="480000"/>
                </a:solidFill>
              </a:rPr>
              <a:t>Check your motives; be sure they are right</a:t>
            </a:r>
          </a:p>
          <a:p>
            <a:pPr>
              <a:spcBef>
                <a:spcPts val="400"/>
              </a:spcBef>
            </a:pPr>
            <a:r>
              <a:rPr lang="en-US" dirty="0">
                <a:solidFill>
                  <a:srgbClr val="480000"/>
                </a:solidFill>
              </a:rPr>
              <a:t>Don’t presume to know what God wants you to do; ask Him!</a:t>
            </a:r>
          </a:p>
          <a:p>
            <a:pPr>
              <a:spcBef>
                <a:spcPts val="400"/>
              </a:spcBef>
            </a:pPr>
            <a:r>
              <a:rPr lang="en-US" dirty="0">
                <a:solidFill>
                  <a:srgbClr val="480000"/>
                </a:solidFill>
              </a:rPr>
              <a:t>Get, guard, and give your money appropriately</a:t>
            </a:r>
          </a:p>
          <a:p>
            <a:pPr>
              <a:spcBef>
                <a:spcPts val="400"/>
              </a:spcBef>
            </a:pPr>
            <a:r>
              <a:rPr lang="en-US" dirty="0">
                <a:solidFill>
                  <a:srgbClr val="480000"/>
                </a:solidFill>
              </a:rPr>
              <a:t>Keep checking your inner condition to be sure it is on the right track</a:t>
            </a:r>
          </a:p>
          <a:p>
            <a:pPr>
              <a:spcBef>
                <a:spcPts val="400"/>
              </a:spcBef>
            </a:pPr>
            <a:r>
              <a:rPr lang="en-US" dirty="0">
                <a:solidFill>
                  <a:srgbClr val="480000"/>
                </a:solidFill>
              </a:rPr>
              <a:t>Let God have times when he can restore </a:t>
            </a:r>
            <a:r>
              <a:rPr lang="en-US">
                <a:solidFill>
                  <a:srgbClr val="480000"/>
                </a:solidFill>
              </a:rPr>
              <a:t>you physically </a:t>
            </a:r>
            <a:r>
              <a:rPr lang="en-US" dirty="0">
                <a:solidFill>
                  <a:srgbClr val="480000"/>
                </a:solidFill>
              </a:rPr>
              <a:t>and spiritually</a:t>
            </a:r>
          </a:p>
          <a:p>
            <a:pPr>
              <a:lnSpc>
                <a:spcPct val="90000"/>
              </a:lnSpc>
              <a:spcBef>
                <a:spcPts val="400"/>
              </a:spcBef>
            </a:pPr>
            <a:endParaRPr lang="en-US" dirty="0">
              <a:solidFill>
                <a:srgbClr val="480000"/>
              </a:solidFill>
            </a:endParaRPr>
          </a:p>
        </p:txBody>
      </p:sp>
      <p:sp>
        <p:nvSpPr>
          <p:cNvPr id="4" name="Title 3"/>
          <p:cNvSpPr>
            <a:spLocks noGrp="1"/>
          </p:cNvSpPr>
          <p:nvPr>
            <p:ph type="title"/>
          </p:nvPr>
        </p:nvSpPr>
        <p:spPr>
          <a:xfrm>
            <a:off x="457200" y="0"/>
            <a:ext cx="8229600" cy="914400"/>
          </a:xfrm>
        </p:spPr>
        <p:txBody>
          <a:bodyPr/>
          <a:lstStyle/>
          <a:p>
            <a:pPr algn="ctr"/>
            <a:r>
              <a:rPr lang="en-US" dirty="0"/>
              <a:t>CONCLUSION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pPr algn="ctr"/>
            <a:r>
              <a:rPr lang="en-US" sz="5400" dirty="0"/>
              <a:t>WORD FOR THE JOURNEY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endParaRPr lang="en-US" sz="4000" b="1" dirty="0">
              <a:solidFill>
                <a:schemeClr val="accent2">
                  <a:lumMod val="75000"/>
                </a:schemeClr>
              </a:solidFill>
            </a:endParaRPr>
          </a:p>
          <a:p>
            <a:pPr>
              <a:lnSpc>
                <a:spcPct val="90000"/>
              </a:lnSpc>
              <a:spcBef>
                <a:spcPts val="200"/>
              </a:spcBef>
            </a:pPr>
            <a:r>
              <a:rPr lang="en-US" sz="4000" b="1" dirty="0">
                <a:solidFill>
                  <a:schemeClr val="accent2">
                    <a:lumMod val="75000"/>
                  </a:schemeClr>
                </a:solidFill>
              </a:rPr>
              <a:t>James 5:16 </a:t>
            </a:r>
            <a:r>
              <a:rPr lang="en-US" sz="4000" dirty="0">
                <a:solidFill>
                  <a:schemeClr val="accent2">
                    <a:lumMod val="75000"/>
                  </a:schemeClr>
                </a:solidFill>
              </a:rPr>
              <a:t> Therefore, confess your sins to one another, and pray for one another so that you may be healed. The effective prayer of a righteous man can accomplish much.</a:t>
            </a:r>
          </a:p>
          <a:p>
            <a:pPr marL="0" indent="0">
              <a:lnSpc>
                <a:spcPct val="90000"/>
              </a:lnSpc>
              <a:spcBef>
                <a:spcPts val="200"/>
              </a:spcBef>
              <a:buNone/>
            </a:pPr>
            <a:endParaRPr lang="en-US" b="1"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HAVING FAITH</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b="1" dirty="0"/>
              <a:t>Hebrews 11:1 </a:t>
            </a:r>
            <a:r>
              <a:rPr lang="en-US" dirty="0"/>
              <a:t>Now faith is the assurance of </a:t>
            </a:r>
            <a:r>
              <a:rPr lang="en-US" i="1" dirty="0"/>
              <a:t>things</a:t>
            </a:r>
            <a:r>
              <a:rPr lang="en-US" dirty="0"/>
              <a:t> hoped for, the conviction of things not seen. </a:t>
            </a:r>
          </a:p>
          <a:p>
            <a:pPr>
              <a:lnSpc>
                <a:spcPct val="90000"/>
              </a:lnSpc>
              <a:spcBef>
                <a:spcPts val="300"/>
              </a:spcBef>
            </a:pPr>
            <a:r>
              <a:rPr lang="en-US" b="1" dirty="0"/>
              <a:t>Hebrews 11:6 </a:t>
            </a:r>
            <a:r>
              <a:rPr lang="en-US" dirty="0"/>
              <a:t> And without faith it is impossible to please </a:t>
            </a:r>
            <a:r>
              <a:rPr lang="en-US" i="1" dirty="0"/>
              <a:t>Him,</a:t>
            </a:r>
            <a:r>
              <a:rPr lang="en-US" dirty="0"/>
              <a:t> for he who comes to God must believe that He is and </a:t>
            </a:r>
            <a:r>
              <a:rPr lang="en-US" i="1" dirty="0"/>
              <a:t>that</a:t>
            </a:r>
            <a:r>
              <a:rPr lang="en-US" dirty="0"/>
              <a:t> He is a rewarder of those who seek Him. </a:t>
            </a:r>
          </a:p>
          <a:p>
            <a:pPr>
              <a:lnSpc>
                <a:spcPct val="90000"/>
              </a:lnSpc>
              <a:spcBef>
                <a:spcPts val="300"/>
              </a:spcBef>
            </a:pPr>
            <a:r>
              <a:rPr lang="en-US" b="1" dirty="0"/>
              <a:t>James 1:5-6 </a:t>
            </a:r>
            <a:r>
              <a:rPr lang="en-US" dirty="0"/>
              <a:t> But if any of you lacks wisdom, let him ask of God, who gives to all generously and without reproach, and it will be given to him. But he must ask in faith without any doubting, for the one who doubts is like the surf of the sea, driven and tossed by the wind. </a:t>
            </a:r>
          </a:p>
          <a:p>
            <a:pPr>
              <a:lnSpc>
                <a:spcPct val="90000"/>
              </a:lnSpc>
              <a:spcBef>
                <a:spcPts val="300"/>
              </a:spcBef>
            </a:pPr>
            <a:r>
              <a:rPr lang="en-US" b="1" dirty="0"/>
              <a:t>James</a:t>
            </a:r>
            <a:r>
              <a:rPr lang="en-US" b="1" spc="-150" dirty="0"/>
              <a:t> 2:19-20 </a:t>
            </a:r>
            <a:r>
              <a:rPr lang="en-US" dirty="0"/>
              <a:t>You believe that God is one. You do well; the demons also believe</a:t>
            </a:r>
            <a:r>
              <a:rPr lang="en-US" spc="-150" dirty="0"/>
              <a:t>, and </a:t>
            </a:r>
            <a:r>
              <a:rPr lang="en-US" dirty="0"/>
              <a:t>shudder.</a:t>
            </a:r>
            <a:r>
              <a:rPr lang="en-US" baseline="30000" dirty="0"/>
              <a:t> </a:t>
            </a:r>
            <a:r>
              <a:rPr lang="en-US" dirty="0"/>
              <a:t>But</a:t>
            </a:r>
            <a:r>
              <a:rPr lang="en-US" spc="-150" dirty="0"/>
              <a:t> are </a:t>
            </a:r>
            <a:r>
              <a:rPr lang="en-US" dirty="0"/>
              <a:t>you willing to recognize, you foolish fellow, that faith without works is useless? </a:t>
            </a:r>
          </a:p>
          <a:p>
            <a:pPr>
              <a:lnSpc>
                <a:spcPct val="90000"/>
              </a:lnSpc>
              <a:spcBef>
                <a:spcPts val="300"/>
              </a:spcBef>
            </a:pPr>
            <a:r>
              <a:rPr lang="en-US" b="1" dirty="0"/>
              <a:t>James 2:26 </a:t>
            </a:r>
            <a:r>
              <a:rPr lang="en-US" dirty="0"/>
              <a:t> For just as the body without </a:t>
            </a:r>
            <a:r>
              <a:rPr lang="en-US" i="1" dirty="0"/>
              <a:t>the</a:t>
            </a:r>
            <a:r>
              <a:rPr lang="en-US" dirty="0"/>
              <a:t> spirit is dead, so also faith without works is dead. </a:t>
            </a:r>
            <a:br>
              <a:rPr lang="en-US" dirty="0"/>
            </a:br>
            <a:br>
              <a:rPr lang="en-US" dirty="0"/>
            </a:br>
            <a:endParaRPr lang="en-US" dirty="0"/>
          </a:p>
          <a:p>
            <a:pPr>
              <a:lnSpc>
                <a:spcPct val="95000"/>
              </a:lnSpc>
              <a:spcBef>
                <a:spcPts val="300"/>
              </a:spcBef>
            </a:pPr>
            <a:endParaRPr lang="en-US" dirty="0">
              <a:solidFill>
                <a:srgbClr val="48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90600"/>
          </a:xfrm>
        </p:spPr>
        <p:txBody>
          <a:bodyPr>
            <a:normAutofit/>
          </a:bodyPr>
          <a:lstStyle/>
          <a:p>
            <a:pPr algn="ctr"/>
            <a:r>
              <a:rPr lang="en-US" dirty="0"/>
              <a:t>WHAT GOD WANTS</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t>Romans 2:7-8 …</a:t>
            </a:r>
            <a:r>
              <a:rPr lang="en-US" dirty="0"/>
              <a:t>to those who by perseverance in doing good seek for glory and honor and immortality, eternal </a:t>
            </a:r>
            <a:r>
              <a:rPr lang="en-US" spc="-150" dirty="0"/>
              <a:t>life; but to those </a:t>
            </a:r>
            <a:r>
              <a:rPr lang="en-US" dirty="0"/>
              <a:t>who are selfishly ambitious </a:t>
            </a:r>
            <a:r>
              <a:rPr lang="en-US" spc="-150" dirty="0"/>
              <a:t>and do </a:t>
            </a:r>
            <a:r>
              <a:rPr lang="en-US" dirty="0"/>
              <a:t>not obey the truth, but obey unrighteousness, wrath and indignation. </a:t>
            </a:r>
          </a:p>
          <a:p>
            <a:pPr>
              <a:lnSpc>
                <a:spcPct val="90000"/>
              </a:lnSpc>
              <a:spcBef>
                <a:spcPts val="200"/>
              </a:spcBef>
            </a:pPr>
            <a:r>
              <a:rPr lang="en-US" b="1" dirty="0"/>
              <a:t>Romans 12:20-21 </a:t>
            </a:r>
            <a:r>
              <a:rPr lang="en-US" dirty="0"/>
              <a:t>"</a:t>
            </a:r>
            <a:r>
              <a:rPr lang="en-US" sz="2400" cap="small" dirty="0">
                <a:effectLst/>
              </a:rPr>
              <a:t>BUT IF YOUR ENEMY IS HUNGRY</a:t>
            </a:r>
            <a:r>
              <a:rPr lang="en-US" sz="2400" dirty="0"/>
              <a:t>, </a:t>
            </a:r>
            <a:r>
              <a:rPr lang="en-US" sz="2400" cap="small" dirty="0">
                <a:effectLst/>
              </a:rPr>
              <a:t>FEED HIM</a:t>
            </a:r>
            <a:r>
              <a:rPr lang="en-US" sz="2400" dirty="0"/>
              <a:t>, </a:t>
            </a:r>
            <a:r>
              <a:rPr lang="en-US" sz="2400" cap="small" dirty="0">
                <a:effectLst/>
              </a:rPr>
              <a:t>AND</a:t>
            </a:r>
            <a:r>
              <a:rPr lang="en-US" sz="2400" dirty="0"/>
              <a:t> </a:t>
            </a:r>
            <a:r>
              <a:rPr lang="en-US" sz="2400" cap="small" dirty="0">
                <a:effectLst/>
              </a:rPr>
              <a:t>IF HE IS THIRSTY</a:t>
            </a:r>
            <a:r>
              <a:rPr lang="en-US" sz="2400" dirty="0"/>
              <a:t>, </a:t>
            </a:r>
            <a:r>
              <a:rPr lang="en-US" sz="2400" cap="small" dirty="0">
                <a:effectLst/>
              </a:rPr>
              <a:t>GIVE HIM A DRINK</a:t>
            </a:r>
            <a:r>
              <a:rPr lang="en-US" sz="2400" dirty="0"/>
              <a:t>; </a:t>
            </a:r>
            <a:r>
              <a:rPr lang="en-US" sz="2400" cap="small" dirty="0">
                <a:effectLst/>
              </a:rPr>
              <a:t>FOR IN SO DOING YOU</a:t>
            </a:r>
            <a:r>
              <a:rPr lang="en-US" sz="2400" dirty="0"/>
              <a:t> </a:t>
            </a:r>
            <a:r>
              <a:rPr lang="en-US" sz="2400" cap="small" dirty="0">
                <a:effectLst/>
              </a:rPr>
              <a:t>WILL HEAP BURNING COALS ON HIS HEAD</a:t>
            </a:r>
            <a:r>
              <a:rPr lang="en-US" sz="2400" dirty="0"/>
              <a:t>." </a:t>
            </a:r>
            <a:r>
              <a:rPr lang="en-US" dirty="0"/>
              <a:t>Do not be overcome by evil, but overcome evil with good. </a:t>
            </a:r>
          </a:p>
          <a:p>
            <a:pPr>
              <a:lnSpc>
                <a:spcPct val="90000"/>
              </a:lnSpc>
              <a:spcBef>
                <a:spcPts val="200"/>
              </a:spcBef>
            </a:pPr>
            <a:r>
              <a:rPr lang="en-US" b="1" dirty="0"/>
              <a:t>2 Corinthians 8:11</a:t>
            </a:r>
            <a:r>
              <a:rPr lang="en-US" baseline="30000" dirty="0"/>
              <a:t> </a:t>
            </a:r>
            <a:r>
              <a:rPr lang="en-US" dirty="0"/>
              <a:t> But now finish doing it also, so that just as </a:t>
            </a:r>
            <a:r>
              <a:rPr lang="en-US" i="1" dirty="0"/>
              <a:t>there was</a:t>
            </a:r>
            <a:r>
              <a:rPr lang="en-US" dirty="0"/>
              <a:t> the readiness to desire it, so </a:t>
            </a:r>
            <a:r>
              <a:rPr lang="en-US" i="1" dirty="0"/>
              <a:t>there may be</a:t>
            </a:r>
            <a:r>
              <a:rPr lang="en-US" dirty="0"/>
              <a:t> also the completion of it by your ability. </a:t>
            </a:r>
          </a:p>
          <a:p>
            <a:pPr>
              <a:lnSpc>
                <a:spcPct val="90000"/>
              </a:lnSpc>
              <a:spcBef>
                <a:spcPts val="200"/>
              </a:spcBef>
            </a:pPr>
            <a:r>
              <a:rPr lang="en-US" b="1" dirty="0"/>
              <a:t>Galatians 6:8-9 </a:t>
            </a:r>
            <a:r>
              <a:rPr lang="en-US" dirty="0"/>
              <a:t>For the one who sows to his own flesh will from the flesh reap corruption, but the one who sows to the Spirit will from the Spirit reap eternal life. Let us not lose heart in doing good, for in due time we will reap if we do not grow weary. </a:t>
            </a:r>
            <a:br>
              <a:rPr lang="en-US" dirty="0"/>
            </a:br>
            <a:endParaRPr lang="en-US" dirty="0">
              <a:solidFill>
                <a:srgbClr val="48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SHARING FAITH</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b="1" dirty="0"/>
              <a:t>Romans 10:17 </a:t>
            </a:r>
            <a:r>
              <a:rPr lang="en-US" dirty="0"/>
              <a:t> So faith </a:t>
            </a:r>
            <a:r>
              <a:rPr lang="en-US" i="1" dirty="0"/>
              <a:t>comes</a:t>
            </a:r>
            <a:r>
              <a:rPr lang="en-US" dirty="0"/>
              <a:t> from hearing, and hearing by the word of Christ.</a:t>
            </a:r>
          </a:p>
          <a:p>
            <a:pPr>
              <a:lnSpc>
                <a:spcPct val="90000"/>
              </a:lnSpc>
              <a:spcBef>
                <a:spcPts val="300"/>
              </a:spcBef>
            </a:pPr>
            <a:r>
              <a:rPr lang="en-US" dirty="0"/>
              <a:t> </a:t>
            </a:r>
            <a:r>
              <a:rPr lang="en-US" b="1" dirty="0"/>
              <a:t>1 Corinthians 2:3-5  </a:t>
            </a:r>
            <a:r>
              <a:rPr lang="en-US" dirty="0"/>
              <a:t>I was with you in weakness and in fear and in much trembling</a:t>
            </a:r>
            <a:r>
              <a:rPr lang="en-US" spc="-150" dirty="0"/>
              <a:t>, and my </a:t>
            </a:r>
            <a:r>
              <a:rPr lang="en-US" dirty="0"/>
              <a:t>message and my preaching were not in persuasive words of wisdom, but in demonstration of the Spirit and of power, so that your faith would </a:t>
            </a:r>
            <a:r>
              <a:rPr lang="en-US" spc="-150" dirty="0"/>
              <a:t>not rest on the </a:t>
            </a:r>
            <a:r>
              <a:rPr lang="en-US" dirty="0"/>
              <a:t>wisdom of men</a:t>
            </a:r>
            <a:r>
              <a:rPr lang="en-US" spc="-150" dirty="0"/>
              <a:t>, but on the power of </a:t>
            </a:r>
            <a:r>
              <a:rPr lang="en-US" dirty="0"/>
              <a:t>God </a:t>
            </a:r>
          </a:p>
          <a:p>
            <a:pPr>
              <a:lnSpc>
                <a:spcPct val="90000"/>
              </a:lnSpc>
              <a:spcBef>
                <a:spcPts val="300"/>
              </a:spcBef>
            </a:pPr>
            <a:r>
              <a:rPr lang="en-US" b="1" dirty="0"/>
              <a:t>Galatians 2:16 …</a:t>
            </a:r>
            <a:r>
              <a:rPr lang="en-US" dirty="0"/>
              <a:t>nevertheless knowing that a man is not justified by the works of the Law but through faith in Christ Jesus, even we have believed in Christ Jesus, so that we may be justified by faith in Christ and not by the works of the Law; since by the works of the Law no flesh will be justified. </a:t>
            </a:r>
          </a:p>
          <a:p>
            <a:pPr>
              <a:lnSpc>
                <a:spcPct val="90000"/>
              </a:lnSpc>
              <a:spcBef>
                <a:spcPts val="300"/>
              </a:spcBef>
            </a:pPr>
            <a:r>
              <a:rPr lang="en-US" b="1" dirty="0"/>
              <a:t>Galatians 3:11 </a:t>
            </a:r>
            <a:r>
              <a:rPr lang="en-US" dirty="0"/>
              <a:t> Now that no one is justified by the Law before God is evident; for, "</a:t>
            </a:r>
            <a:r>
              <a:rPr lang="en-US" cap="small" dirty="0">
                <a:effectLst/>
              </a:rPr>
              <a:t>THE RIGHTEOUS MAN SHALL LIVE BY FAITH</a:t>
            </a:r>
            <a:r>
              <a:rPr lang="en-US" dirty="0"/>
              <a:t>." </a:t>
            </a:r>
            <a:br>
              <a:rPr lang="en-US" dirty="0"/>
            </a:br>
            <a:br>
              <a:rPr lang="en-US" dirty="0"/>
            </a:br>
            <a:br>
              <a:rPr lang="en-US" dirty="0"/>
            </a:br>
            <a:endParaRPr lang="en-US" dirty="0"/>
          </a:p>
          <a:p>
            <a:pPr>
              <a:lnSpc>
                <a:spcPct val="90000"/>
              </a:lnSpc>
              <a:spcBef>
                <a:spcPts val="400"/>
              </a:spcBef>
            </a:pPr>
            <a:endParaRPr lang="en-US" dirty="0">
              <a:solidFill>
                <a:srgbClr val="4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pPr algn="ctr"/>
            <a:r>
              <a:rPr lang="en-US" dirty="0"/>
              <a:t>BOUNDARIES OF WISDOM</a:t>
            </a:r>
          </a:p>
        </p:txBody>
      </p:sp>
      <p:sp>
        <p:nvSpPr>
          <p:cNvPr id="3" name="Content Placeholder 2"/>
          <p:cNvSpPr>
            <a:spLocks noGrp="1"/>
          </p:cNvSpPr>
          <p:nvPr>
            <p:ph idx="1"/>
          </p:nvPr>
        </p:nvSpPr>
        <p:spPr>
          <a:xfrm>
            <a:off x="0" y="685800"/>
            <a:ext cx="9144000" cy="6172200"/>
          </a:xfrm>
        </p:spPr>
        <p:txBody>
          <a:bodyPr>
            <a:noAutofit/>
          </a:bodyPr>
          <a:lstStyle/>
          <a:p>
            <a:pPr>
              <a:lnSpc>
                <a:spcPct val="90000"/>
              </a:lnSpc>
              <a:spcBef>
                <a:spcPts val="300"/>
              </a:spcBef>
            </a:pPr>
            <a:r>
              <a:rPr lang="en-US" b="1" dirty="0"/>
              <a:t>1 Corinthians 1:30 </a:t>
            </a:r>
            <a:r>
              <a:rPr lang="en-US" dirty="0"/>
              <a:t> But by His doing you are in Christ Jesus, who became to us wisdom from God, and righteousness and sanctification, and redemption… </a:t>
            </a:r>
          </a:p>
          <a:p>
            <a:pPr>
              <a:lnSpc>
                <a:spcPct val="90000"/>
              </a:lnSpc>
              <a:spcBef>
                <a:spcPts val="300"/>
              </a:spcBef>
            </a:pPr>
            <a:r>
              <a:rPr lang="en-US" b="1" dirty="0"/>
              <a:t>1 Corinthians 2:6-8 </a:t>
            </a:r>
            <a:r>
              <a:rPr lang="en-US" dirty="0"/>
              <a:t> Yet we do speak wisdom among those who are mature; a wisdom, however, not of this age nor of the rulers of this age, who are passing away; but we speak God's wisdom in a mystery, the hidden </a:t>
            </a:r>
            <a:r>
              <a:rPr lang="en-US" i="1" dirty="0"/>
              <a:t>wisdom</a:t>
            </a:r>
            <a:r>
              <a:rPr lang="en-US" dirty="0"/>
              <a:t> which God predestined before the ages to our glory; </a:t>
            </a:r>
            <a:r>
              <a:rPr lang="en-US" i="1" dirty="0"/>
              <a:t>the wisdom</a:t>
            </a:r>
            <a:r>
              <a:rPr lang="en-US" dirty="0"/>
              <a:t> which none of the rulers of this age has understood; for if they had understood it they would not have crucified the Lord of glory; </a:t>
            </a:r>
          </a:p>
          <a:p>
            <a:pPr>
              <a:lnSpc>
                <a:spcPct val="90000"/>
              </a:lnSpc>
              <a:spcBef>
                <a:spcPts val="300"/>
              </a:spcBef>
            </a:pPr>
            <a:r>
              <a:rPr lang="en-US" b="1" dirty="0"/>
              <a:t>1 Corinthians 2:12-13 </a:t>
            </a:r>
            <a:r>
              <a:rPr lang="en-US" dirty="0"/>
              <a:t> Now we have received, not the spirit of the world, but the Spirit who is from God, so that we may know the things freely given to us by God, which things we also speak, not in words taught by human wisdom, but in those taught by the Spirit, combining spiritual </a:t>
            </a:r>
            <a:r>
              <a:rPr lang="en-US" i="1" dirty="0"/>
              <a:t>thoughts</a:t>
            </a:r>
            <a:r>
              <a:rPr lang="en-US" dirty="0"/>
              <a:t> with spiritual </a:t>
            </a:r>
            <a:r>
              <a:rPr lang="en-US" i="1" dirty="0"/>
              <a:t>words.</a:t>
            </a:r>
            <a:r>
              <a:rPr lang="en-US" dirty="0"/>
              <a:t> </a:t>
            </a:r>
            <a:br>
              <a:rPr lang="en-US" dirty="0"/>
            </a:br>
            <a:endParaRPr lang="en-US" b="1" dirty="0">
              <a:solidFill>
                <a:srgbClr val="48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MOTIVES</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t>Proverbs 16:2 </a:t>
            </a:r>
            <a:r>
              <a:rPr lang="en-US" dirty="0"/>
              <a:t> All the ways of a man are clean in his own sight, but the </a:t>
            </a:r>
            <a:r>
              <a:rPr lang="en-US" cap="small" dirty="0">
                <a:effectLst/>
              </a:rPr>
              <a:t>LORD</a:t>
            </a:r>
            <a:r>
              <a:rPr lang="en-US" dirty="0"/>
              <a:t> weighs the motives. </a:t>
            </a:r>
          </a:p>
          <a:p>
            <a:pPr>
              <a:lnSpc>
                <a:spcPct val="90000"/>
              </a:lnSpc>
              <a:spcBef>
                <a:spcPts val="200"/>
              </a:spcBef>
            </a:pPr>
            <a:r>
              <a:rPr lang="en-US" b="1" dirty="0"/>
              <a:t>Philippians 1:17…</a:t>
            </a:r>
            <a:r>
              <a:rPr lang="en-US" dirty="0"/>
              <a:t>the former proclaim Christ out of selfish ambition rather than from pure motives, thinking to cause me distress in my imprisonment. </a:t>
            </a:r>
          </a:p>
          <a:p>
            <a:pPr>
              <a:lnSpc>
                <a:spcPct val="90000"/>
              </a:lnSpc>
              <a:spcBef>
                <a:spcPts val="200"/>
              </a:spcBef>
            </a:pPr>
            <a:r>
              <a:rPr lang="en-US" b="1" dirty="0"/>
              <a:t>James 4:3 </a:t>
            </a:r>
            <a:r>
              <a:rPr lang="en-US" dirty="0"/>
              <a:t>You ask and do not receive, because you ask with wrong motives, so that you may spend </a:t>
            </a:r>
            <a:r>
              <a:rPr lang="en-US" i="1" dirty="0"/>
              <a:t>it</a:t>
            </a:r>
            <a:r>
              <a:rPr lang="en-US" dirty="0"/>
              <a:t> on your pleasures. </a:t>
            </a:r>
          </a:p>
          <a:p>
            <a:pPr>
              <a:lnSpc>
                <a:spcPct val="90000"/>
              </a:lnSpc>
              <a:spcBef>
                <a:spcPts val="200"/>
              </a:spcBef>
            </a:pPr>
            <a:r>
              <a:rPr lang="en-US" b="1" dirty="0"/>
              <a:t>James 2:2-4 </a:t>
            </a:r>
            <a:r>
              <a:rPr lang="en-US" dirty="0"/>
              <a:t>For if a man comes into your assembly with a gold ring and dressed in fine clothes, and there also comes in a poor man in dirty clothes, and you pay special attention to the one who is wearing the fine clothes, and say, "You sit here in a good place," and you say to the poor man, "You stand over there, or sit down by my footstool," have you not made distinctions among yourselves, and become judges with evil motives? </a:t>
            </a:r>
            <a:br>
              <a:rPr lang="en-US" dirty="0"/>
            </a:br>
            <a:br>
              <a:rPr lang="en-US" dirty="0"/>
            </a:br>
            <a:br>
              <a:rPr lang="en-US" dirty="0"/>
            </a:br>
            <a:endParaRPr lang="en-US" dirty="0"/>
          </a:p>
          <a:p>
            <a:pPr>
              <a:lnSpc>
                <a:spcPct val="90000"/>
              </a:lnSpc>
              <a:spcBef>
                <a:spcPts val="200"/>
              </a:spcBef>
            </a:pPr>
            <a:endParaRPr lang="en-US" dirty="0">
              <a:solidFill>
                <a:srgbClr val="48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990600"/>
          </a:xfrm>
        </p:spPr>
        <p:txBody>
          <a:bodyPr>
            <a:normAutofit/>
          </a:bodyPr>
          <a:lstStyle/>
          <a:p>
            <a:pPr algn="ctr"/>
            <a:r>
              <a:rPr lang="en-US" spc="-150" dirty="0"/>
              <a:t>FUTURE PLANNING</a:t>
            </a:r>
          </a:p>
        </p:txBody>
      </p:sp>
      <p:sp>
        <p:nvSpPr>
          <p:cNvPr id="5" name="Content Placeholder 4"/>
          <p:cNvSpPr>
            <a:spLocks noGrp="1"/>
          </p:cNvSpPr>
          <p:nvPr>
            <p:ph idx="1"/>
          </p:nvPr>
        </p:nvSpPr>
        <p:spPr>
          <a:xfrm>
            <a:off x="0" y="914400"/>
            <a:ext cx="9144000" cy="5943600"/>
          </a:xfrm>
        </p:spPr>
        <p:txBody>
          <a:bodyPr>
            <a:noAutofit/>
          </a:bodyPr>
          <a:lstStyle/>
          <a:p>
            <a:pPr>
              <a:lnSpc>
                <a:spcPct val="90000"/>
              </a:lnSpc>
              <a:spcBef>
                <a:spcPts val="200"/>
              </a:spcBef>
            </a:pPr>
            <a:r>
              <a:rPr lang="en-US" b="1" dirty="0"/>
              <a:t>1 Timothy 6:18-19 </a:t>
            </a:r>
            <a:r>
              <a:rPr lang="en-US" i="1" dirty="0"/>
              <a:t>Instruct them</a:t>
            </a:r>
            <a:r>
              <a:rPr lang="en-US" dirty="0"/>
              <a:t> to do good, to be rich in good works, to be generous and ready to share, storing up for themselves the treasure of a good foundation for the future, so that they may take hold of that which is life indeed. </a:t>
            </a:r>
          </a:p>
          <a:p>
            <a:pPr>
              <a:lnSpc>
                <a:spcPct val="90000"/>
              </a:lnSpc>
              <a:spcBef>
                <a:spcPts val="200"/>
              </a:spcBef>
            </a:pPr>
            <a:r>
              <a:rPr lang="en-US" b="1" dirty="0"/>
              <a:t>Jeremiah 29:11 </a:t>
            </a:r>
            <a:r>
              <a:rPr lang="en-US" dirty="0"/>
              <a:t> 'For I know the plans that I have for you,' declares the </a:t>
            </a:r>
            <a:r>
              <a:rPr lang="en-US" cap="small" dirty="0">
                <a:effectLst/>
              </a:rPr>
              <a:t>LORD</a:t>
            </a:r>
            <a:r>
              <a:rPr lang="en-US" dirty="0"/>
              <a:t>, 'plans for welfare and not for calamity to give you a future and a hope. </a:t>
            </a:r>
          </a:p>
          <a:p>
            <a:pPr>
              <a:lnSpc>
                <a:spcPct val="90000"/>
              </a:lnSpc>
              <a:spcBef>
                <a:spcPts val="200"/>
              </a:spcBef>
            </a:pPr>
            <a:r>
              <a:rPr lang="en-US" b="1" dirty="0"/>
              <a:t>James 4:13-16 </a:t>
            </a:r>
            <a:r>
              <a:rPr lang="en-US" dirty="0"/>
              <a:t> Come now, you who say, "Today or tomorrow we will go to such and such a city, and spend a year there and engage in business and make a profit." Yet you do not know what your life will be like tomorrow. You are </a:t>
            </a:r>
            <a:r>
              <a:rPr lang="en-US" i="1" dirty="0"/>
              <a:t>just</a:t>
            </a:r>
            <a:r>
              <a:rPr lang="en-US" dirty="0"/>
              <a:t> a vapor that appears for a little while and then vanishes away. Instead, </a:t>
            </a:r>
            <a:r>
              <a:rPr lang="en-US" i="1" dirty="0"/>
              <a:t>you ought</a:t>
            </a:r>
            <a:r>
              <a:rPr lang="en-US" dirty="0"/>
              <a:t> to say, "If the Lord wills, we will live and also do this or that." But as it is, you boast in your arrogance; all such boasting is evil. </a:t>
            </a:r>
            <a:br>
              <a:rPr lang="en-US" dirty="0"/>
            </a:br>
            <a:endParaRPr lang="en-US" dirty="0">
              <a:solidFill>
                <a:srgbClr val="4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a:t>ABOUT MONEY</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300"/>
              </a:spcBef>
            </a:pPr>
            <a:r>
              <a:rPr lang="en-US" b="1" dirty="0"/>
              <a:t>1 Timothy 6:7-12 </a:t>
            </a:r>
            <a:r>
              <a:rPr lang="en-US" dirty="0"/>
              <a:t>For we have brought nothing into the world, so we cannot take anything out of it either. If we have food and covering, with these we shall be content. </a:t>
            </a:r>
            <a:br>
              <a:rPr lang="en-US" dirty="0"/>
            </a:br>
            <a:r>
              <a:rPr lang="en-US" dirty="0"/>
              <a:t>But those who want to get rich fall into temptation and a snare and many foolish and harmful desires which plunge men into ruin and destruction. For the love of money is a root of all sorts of evil, and some by longing for it have wandered </a:t>
            </a:r>
            <a:r>
              <a:rPr lang="en-US" spc="-150" dirty="0"/>
              <a:t>away from the </a:t>
            </a:r>
            <a:r>
              <a:rPr lang="en-US" dirty="0"/>
              <a:t>faith and pierced themselves with many griefs</a:t>
            </a:r>
            <a:r>
              <a:rPr lang="en-US" spc="-150" dirty="0"/>
              <a:t>. But flee from these </a:t>
            </a:r>
            <a:r>
              <a:rPr lang="en-US" dirty="0"/>
              <a:t>things, you man of God, and pursue righteousness, godliness, faith, love, perseverance </a:t>
            </a:r>
            <a:r>
              <a:rPr lang="en-US" i="1" dirty="0"/>
              <a:t>and</a:t>
            </a:r>
            <a:r>
              <a:rPr lang="en-US" dirty="0"/>
              <a:t> gentleness. Fight the good fight of faith; take hold of the eternal life to which you were called, and you made the good confession in the presence of many witnesses. </a:t>
            </a:r>
          </a:p>
          <a:p>
            <a:pPr>
              <a:lnSpc>
                <a:spcPct val="90000"/>
              </a:lnSpc>
              <a:spcBef>
                <a:spcPts val="300"/>
              </a:spcBef>
            </a:pPr>
            <a:r>
              <a:rPr lang="en-US" b="1" dirty="0"/>
              <a:t>Hebrews 13:5 </a:t>
            </a:r>
            <a:r>
              <a:rPr lang="en-US" i="1" dirty="0"/>
              <a:t>Make sure that</a:t>
            </a:r>
            <a:r>
              <a:rPr lang="en-US" dirty="0"/>
              <a:t> your character is free from the love of money, being content with what you have; </a:t>
            </a:r>
            <a:endParaRPr lang="en-US" dirty="0">
              <a:solidFill>
                <a:srgbClr val="480000"/>
              </a:solidFill>
            </a:endParaRP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12506</TotalTime>
  <Words>1704</Words>
  <Application>Microsoft Office PowerPoint</Application>
  <PresentationFormat>On-screen Show (4:3)</PresentationFormat>
  <Paragraphs>66</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GreenWave_BusDesignSlides</vt:lpstr>
      <vt:lpstr>WORKING FAITH</vt:lpstr>
      <vt:lpstr>WORD FOR THE JOURNEY</vt:lpstr>
      <vt:lpstr>HAVING FAITH</vt:lpstr>
      <vt:lpstr>WHAT GOD WANTS</vt:lpstr>
      <vt:lpstr>SHARING FAITH</vt:lpstr>
      <vt:lpstr>BOUNDARIES OF WISDOM</vt:lpstr>
      <vt:lpstr>MOTIVES</vt:lpstr>
      <vt:lpstr>FUTURE PLANNING</vt:lpstr>
      <vt:lpstr>ABOUT MONEY</vt:lpstr>
      <vt:lpstr>INNER CONDITION</vt:lpstr>
      <vt:lpstr>RESTORATION</vt:lpstr>
      <vt:lpstr>CONCLUSION</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28</cp:revision>
  <cp:lastPrinted>2021-11-09T16:47:42Z</cp:lastPrinted>
  <dcterms:created xsi:type="dcterms:W3CDTF">2017-05-15T12:59:04Z</dcterms:created>
  <dcterms:modified xsi:type="dcterms:W3CDTF">2021-11-17T21:21:34Z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