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2"/>
  </p:sldMasterIdLst>
  <p:notesMasterIdLst>
    <p:notesMasterId r:id="rId13"/>
  </p:notesMasterIdLst>
  <p:handoutMasterIdLst>
    <p:handoutMasterId r:id="rId14"/>
  </p:handoutMasterIdLst>
  <p:sldIdLst>
    <p:sldId id="256" r:id="rId3"/>
    <p:sldId id="257" r:id="rId4"/>
    <p:sldId id="258" r:id="rId5"/>
    <p:sldId id="259" r:id="rId6"/>
    <p:sldId id="260" r:id="rId7"/>
    <p:sldId id="261" r:id="rId8"/>
    <p:sldId id="262" r:id="rId9"/>
    <p:sldId id="267" r:id="rId10"/>
    <p:sldId id="265" r:id="rId11"/>
    <p:sldId id="263" r:id="rId12"/>
  </p:sldIdLst>
  <p:sldSz cx="9144000" cy="6858000" type="screen4x3"/>
  <p:notesSz cx="7086600" cy="90249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43">
          <p15:clr>
            <a:srgbClr val="A4A3A4"/>
          </p15:clr>
        </p15:guide>
        <p15:guide id="2" pos="2232">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8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3508" autoAdjust="0"/>
  </p:normalViewPr>
  <p:slideViewPr>
    <p:cSldViewPr>
      <p:cViewPr varScale="1">
        <p:scale>
          <a:sx n="85" d="100"/>
          <a:sy n="85" d="100"/>
        </p:scale>
        <p:origin x="1219" y="6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81" d="100"/>
          <a:sy n="81" d="100"/>
        </p:scale>
        <p:origin x="-2088" y="-78"/>
      </p:cViewPr>
      <p:guideLst>
        <p:guide orient="horz" pos="2843"/>
        <p:guide pos="2232"/>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theme" Target="theme/theme1.xml"/><Relationship Id="rId2" Type="http://schemas.openxmlformats.org/officeDocument/2006/relationships/slideMaster" Target="slideMasters/slideMaster1.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presProps" Target="pres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70860" cy="451247"/>
          </a:xfrm>
          <a:prstGeom prst="rect">
            <a:avLst/>
          </a:prstGeom>
        </p:spPr>
        <p:txBody>
          <a:bodyPr vert="horz" lIns="89485" tIns="44742" rIns="89485" bIns="44742" rtlCol="0"/>
          <a:lstStyle>
            <a:lvl1pPr algn="l">
              <a:defRPr sz="1200"/>
            </a:lvl1pPr>
          </a:lstStyle>
          <a:p>
            <a:endParaRPr lang="en-US" dirty="0"/>
          </a:p>
        </p:txBody>
      </p:sp>
      <p:sp>
        <p:nvSpPr>
          <p:cNvPr id="3" name="Date Placeholder 2"/>
          <p:cNvSpPr>
            <a:spLocks noGrp="1"/>
          </p:cNvSpPr>
          <p:nvPr>
            <p:ph type="dt" sz="quarter" idx="1"/>
          </p:nvPr>
        </p:nvSpPr>
        <p:spPr>
          <a:xfrm>
            <a:off x="4014100" y="1"/>
            <a:ext cx="3070860" cy="451247"/>
          </a:xfrm>
          <a:prstGeom prst="rect">
            <a:avLst/>
          </a:prstGeom>
        </p:spPr>
        <p:txBody>
          <a:bodyPr vert="horz" lIns="89485" tIns="44742" rIns="89485" bIns="44742" rtlCol="0"/>
          <a:lstStyle>
            <a:lvl1pPr algn="r">
              <a:defRPr sz="1200"/>
            </a:lvl1pPr>
          </a:lstStyle>
          <a:p>
            <a:fld id="{5A721B00-6FC2-41C5-8CC8-B9EEA04C504C}" type="datetimeFigureOut">
              <a:rPr lang="en-US" smtClean="0"/>
              <a:pPr/>
              <a:t>11/11/2021</a:t>
            </a:fld>
            <a:endParaRPr lang="en-US" dirty="0"/>
          </a:p>
        </p:txBody>
      </p:sp>
      <p:sp>
        <p:nvSpPr>
          <p:cNvPr id="4" name="Footer Placeholder 3"/>
          <p:cNvSpPr>
            <a:spLocks noGrp="1"/>
          </p:cNvSpPr>
          <p:nvPr>
            <p:ph type="ftr" sz="quarter" idx="2"/>
          </p:nvPr>
        </p:nvSpPr>
        <p:spPr>
          <a:xfrm>
            <a:off x="0" y="8572126"/>
            <a:ext cx="3070860" cy="451247"/>
          </a:xfrm>
          <a:prstGeom prst="rect">
            <a:avLst/>
          </a:prstGeom>
        </p:spPr>
        <p:txBody>
          <a:bodyPr vert="horz" lIns="89485" tIns="44742" rIns="89485" bIns="44742" rtlCol="0" anchor="b"/>
          <a:lstStyle>
            <a:lvl1pPr algn="l">
              <a:defRPr sz="1200"/>
            </a:lvl1pPr>
          </a:lstStyle>
          <a:p>
            <a:endParaRPr lang="en-US" dirty="0"/>
          </a:p>
        </p:txBody>
      </p:sp>
      <p:sp>
        <p:nvSpPr>
          <p:cNvPr id="5" name="Slide Number Placeholder 4"/>
          <p:cNvSpPr>
            <a:spLocks noGrp="1"/>
          </p:cNvSpPr>
          <p:nvPr>
            <p:ph type="sldNum" sz="quarter" idx="3"/>
          </p:nvPr>
        </p:nvSpPr>
        <p:spPr>
          <a:xfrm>
            <a:off x="4014100" y="8572126"/>
            <a:ext cx="3070860" cy="451247"/>
          </a:xfrm>
          <a:prstGeom prst="rect">
            <a:avLst/>
          </a:prstGeom>
        </p:spPr>
        <p:txBody>
          <a:bodyPr vert="horz" lIns="89485" tIns="44742" rIns="89485" bIns="44742" rtlCol="0" anchor="b"/>
          <a:lstStyle>
            <a:lvl1pPr algn="r">
              <a:defRPr sz="1200"/>
            </a:lvl1pPr>
          </a:lstStyle>
          <a:p>
            <a:fld id="{23498FED-E309-4234-8533-7FE78C077757}" type="slidenum">
              <a:rPr lang="en-US" smtClean="0"/>
              <a:pPr/>
              <a:t>‹#›</a:t>
            </a:fld>
            <a:endParaRPr lang="en-US" dirty="0"/>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70860" cy="451247"/>
          </a:xfrm>
          <a:prstGeom prst="rect">
            <a:avLst/>
          </a:prstGeom>
        </p:spPr>
        <p:txBody>
          <a:bodyPr vert="horz" lIns="89485" tIns="44742" rIns="89485" bIns="44742" rtlCol="0"/>
          <a:lstStyle>
            <a:lvl1pPr algn="l">
              <a:defRPr sz="1200"/>
            </a:lvl1pPr>
          </a:lstStyle>
          <a:p>
            <a:endParaRPr lang="en-US" dirty="0"/>
          </a:p>
        </p:txBody>
      </p:sp>
      <p:sp>
        <p:nvSpPr>
          <p:cNvPr id="3" name="Date Placeholder 2"/>
          <p:cNvSpPr>
            <a:spLocks noGrp="1"/>
          </p:cNvSpPr>
          <p:nvPr>
            <p:ph type="dt" idx="1"/>
          </p:nvPr>
        </p:nvSpPr>
        <p:spPr>
          <a:xfrm>
            <a:off x="4014100" y="1"/>
            <a:ext cx="3070860" cy="451247"/>
          </a:xfrm>
          <a:prstGeom prst="rect">
            <a:avLst/>
          </a:prstGeom>
        </p:spPr>
        <p:txBody>
          <a:bodyPr vert="horz" lIns="89485" tIns="44742" rIns="89485" bIns="44742" rtlCol="0"/>
          <a:lstStyle>
            <a:lvl1pPr algn="r">
              <a:defRPr sz="1200"/>
            </a:lvl1pPr>
          </a:lstStyle>
          <a:p>
            <a:fld id="{E964F934-0B1F-4A2D-B327-660F7F58F120}" type="datetimeFigureOut">
              <a:rPr lang="en-US" smtClean="0"/>
              <a:pPr/>
              <a:t>11/11/2021</a:t>
            </a:fld>
            <a:endParaRPr lang="en-US" dirty="0"/>
          </a:p>
        </p:txBody>
      </p:sp>
      <p:sp>
        <p:nvSpPr>
          <p:cNvPr id="4" name="Slide Image Placeholder 3"/>
          <p:cNvSpPr>
            <a:spLocks noGrp="1" noRot="1" noChangeAspect="1"/>
          </p:cNvSpPr>
          <p:nvPr>
            <p:ph type="sldImg" idx="2"/>
          </p:nvPr>
        </p:nvSpPr>
        <p:spPr>
          <a:xfrm>
            <a:off x="1285875" y="676275"/>
            <a:ext cx="4514850" cy="3386138"/>
          </a:xfrm>
          <a:prstGeom prst="rect">
            <a:avLst/>
          </a:prstGeom>
          <a:noFill/>
          <a:ln w="12700">
            <a:solidFill>
              <a:prstClr val="black"/>
            </a:solidFill>
          </a:ln>
        </p:spPr>
        <p:txBody>
          <a:bodyPr vert="horz" lIns="89485" tIns="44742" rIns="89485" bIns="44742" rtlCol="0" anchor="ctr"/>
          <a:lstStyle/>
          <a:p>
            <a:endParaRPr lang="en-US" dirty="0"/>
          </a:p>
        </p:txBody>
      </p:sp>
      <p:sp>
        <p:nvSpPr>
          <p:cNvPr id="5" name="Notes Placeholder 4"/>
          <p:cNvSpPr>
            <a:spLocks noGrp="1"/>
          </p:cNvSpPr>
          <p:nvPr>
            <p:ph type="body" sz="quarter" idx="3"/>
          </p:nvPr>
        </p:nvSpPr>
        <p:spPr>
          <a:xfrm>
            <a:off x="708660" y="4286846"/>
            <a:ext cx="5669280" cy="4061222"/>
          </a:xfrm>
          <a:prstGeom prst="rect">
            <a:avLst/>
          </a:prstGeom>
        </p:spPr>
        <p:txBody>
          <a:bodyPr vert="horz" lIns="89485" tIns="44742" rIns="89485" bIns="44742"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572126"/>
            <a:ext cx="3070860" cy="451247"/>
          </a:xfrm>
          <a:prstGeom prst="rect">
            <a:avLst/>
          </a:prstGeom>
        </p:spPr>
        <p:txBody>
          <a:bodyPr vert="horz" lIns="89485" tIns="44742" rIns="89485" bIns="44742" rtlCol="0" anchor="b"/>
          <a:lstStyle>
            <a:lvl1pPr algn="l">
              <a:defRPr sz="1200"/>
            </a:lvl1pPr>
          </a:lstStyle>
          <a:p>
            <a:endParaRPr lang="en-US" dirty="0"/>
          </a:p>
        </p:txBody>
      </p:sp>
      <p:sp>
        <p:nvSpPr>
          <p:cNvPr id="7" name="Slide Number Placeholder 6"/>
          <p:cNvSpPr>
            <a:spLocks noGrp="1"/>
          </p:cNvSpPr>
          <p:nvPr>
            <p:ph type="sldNum" sz="quarter" idx="5"/>
          </p:nvPr>
        </p:nvSpPr>
        <p:spPr>
          <a:xfrm>
            <a:off x="4014100" y="8572126"/>
            <a:ext cx="3070860" cy="451247"/>
          </a:xfrm>
          <a:prstGeom prst="rect">
            <a:avLst/>
          </a:prstGeom>
        </p:spPr>
        <p:txBody>
          <a:bodyPr vert="horz" lIns="89485" tIns="44742" rIns="89485" bIns="44742" rtlCol="0" anchor="b"/>
          <a:lstStyle>
            <a:lvl1pPr algn="r">
              <a:defRPr sz="1200"/>
            </a:lvl1pPr>
          </a:lstStyle>
          <a:p>
            <a:fld id="{404592BD-A84E-44A3-8DF7-E6ED0C1DA784}" type="slidenum">
              <a:rPr lang="en-US" smtClean="0"/>
              <a:pPr/>
              <a:t>‹#›</a:t>
            </a:fld>
            <a:endParaRPr lang="en-US" dirty="0"/>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404592BD-A84E-44A3-8DF7-E6ED0C1DA784}" type="slidenum">
              <a:rPr lang="en-US" smtClean="0"/>
              <a:pPr/>
              <a:t>1</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404592BD-A84E-44A3-8DF7-E6ED0C1DA784}" type="slidenum">
              <a:rPr lang="en-US" smtClean="0"/>
              <a:pPr/>
              <a:t>9</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5" name="Rectangle 44"/>
          <p:cNvSpPr/>
          <p:nvPr userDrawn="1"/>
        </p:nvSpPr>
        <p:spPr>
          <a:xfrm>
            <a:off x="0" y="0"/>
            <a:ext cx="9144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44" name="Group 43"/>
          <p:cNvGrpSpPr/>
          <p:nvPr userDrawn="1"/>
        </p:nvGrpSpPr>
        <p:grpSpPr>
          <a:xfrm>
            <a:off x="0" y="2267858"/>
            <a:ext cx="4191000" cy="4590144"/>
            <a:chOff x="-1" y="1600199"/>
            <a:chExt cx="4501019" cy="5257801"/>
          </a:xfrm>
        </p:grpSpPr>
        <p:sp>
          <p:nvSpPr>
            <p:cNvPr id="39" name="Freeform 7"/>
            <p:cNvSpPr>
              <a:spLocks/>
            </p:cNvSpPr>
            <p:nvPr userDrawn="1"/>
          </p:nvSpPr>
          <p:spPr bwMode="auto">
            <a:xfrm>
              <a:off x="-1" y="1600199"/>
              <a:ext cx="4127498" cy="2514600"/>
            </a:xfrm>
            <a:custGeom>
              <a:avLst/>
              <a:gdLst/>
              <a:ahLst/>
              <a:cxnLst>
                <a:cxn ang="0">
                  <a:pos x="0" y="0"/>
                </a:cxn>
                <a:cxn ang="0">
                  <a:pos x="124" y="18"/>
                </a:cxn>
                <a:cxn ang="0">
                  <a:pos x="246" y="40"/>
                </a:cxn>
                <a:cxn ang="0">
                  <a:pos x="365" y="64"/>
                </a:cxn>
                <a:cxn ang="0">
                  <a:pos x="596" y="127"/>
                </a:cxn>
                <a:cxn ang="0">
                  <a:pos x="815" y="200"/>
                </a:cxn>
                <a:cxn ang="0">
                  <a:pos x="1025" y="286"/>
                </a:cxn>
                <a:cxn ang="0">
                  <a:pos x="1223" y="380"/>
                </a:cxn>
                <a:cxn ang="0">
                  <a:pos x="1411" y="482"/>
                </a:cxn>
                <a:cxn ang="0">
                  <a:pos x="1588" y="591"/>
                </a:cxn>
                <a:cxn ang="0">
                  <a:pos x="1753" y="707"/>
                </a:cxn>
                <a:cxn ang="0">
                  <a:pos x="1907" y="824"/>
                </a:cxn>
                <a:cxn ang="0">
                  <a:pos x="2047" y="946"/>
                </a:cxn>
                <a:cxn ang="0">
                  <a:pos x="2177" y="1066"/>
                </a:cxn>
                <a:cxn ang="0">
                  <a:pos x="2293" y="1189"/>
                </a:cxn>
                <a:cxn ang="0">
                  <a:pos x="2397" y="1308"/>
                </a:cxn>
                <a:cxn ang="0">
                  <a:pos x="2488" y="1423"/>
                </a:cxn>
                <a:cxn ang="0">
                  <a:pos x="2565" y="1534"/>
                </a:cxn>
                <a:cxn ang="0">
                  <a:pos x="2600" y="1587"/>
                </a:cxn>
                <a:cxn ang="0">
                  <a:pos x="2535" y="1522"/>
                </a:cxn>
                <a:cxn ang="0">
                  <a:pos x="2455" y="1451"/>
                </a:cxn>
                <a:cxn ang="0">
                  <a:pos x="2359" y="1375"/>
                </a:cxn>
                <a:cxn ang="0">
                  <a:pos x="2247" y="1294"/>
                </a:cxn>
                <a:cxn ang="0">
                  <a:pos x="2119" y="1215"/>
                </a:cxn>
                <a:cxn ang="0">
                  <a:pos x="1981" y="1134"/>
                </a:cxn>
                <a:cxn ang="0">
                  <a:pos x="1827" y="1058"/>
                </a:cxn>
                <a:cxn ang="0">
                  <a:pos x="1662" y="986"/>
                </a:cxn>
                <a:cxn ang="0">
                  <a:pos x="1486" y="921"/>
                </a:cxn>
                <a:cxn ang="0">
                  <a:pos x="1299" y="865"/>
                </a:cxn>
                <a:cxn ang="0">
                  <a:pos x="1103" y="819"/>
                </a:cxn>
                <a:cxn ang="0">
                  <a:pos x="896" y="787"/>
                </a:cxn>
                <a:cxn ang="0">
                  <a:pos x="791" y="776"/>
                </a:cxn>
                <a:cxn ang="0">
                  <a:pos x="683" y="769"/>
                </a:cxn>
                <a:cxn ang="0">
                  <a:pos x="573" y="768"/>
                </a:cxn>
                <a:cxn ang="0">
                  <a:pos x="462" y="769"/>
                </a:cxn>
                <a:cxn ang="0">
                  <a:pos x="348" y="776"/>
                </a:cxn>
                <a:cxn ang="0">
                  <a:pos x="234" y="787"/>
                </a:cxn>
                <a:cxn ang="0">
                  <a:pos x="117" y="806"/>
                </a:cxn>
                <a:cxn ang="0">
                  <a:pos x="0" y="827"/>
                </a:cxn>
                <a:cxn ang="0">
                  <a:pos x="0" y="0"/>
                </a:cxn>
              </a:cxnLst>
              <a:rect l="0" t="0" r="r" b="b"/>
              <a:pathLst>
                <a:path w="2600" h="1587">
                  <a:moveTo>
                    <a:pt x="0" y="0"/>
                  </a:moveTo>
                  <a:lnTo>
                    <a:pt x="0" y="0"/>
                  </a:lnTo>
                  <a:lnTo>
                    <a:pt x="63" y="8"/>
                  </a:lnTo>
                  <a:lnTo>
                    <a:pt x="124" y="18"/>
                  </a:lnTo>
                  <a:lnTo>
                    <a:pt x="185" y="28"/>
                  </a:lnTo>
                  <a:lnTo>
                    <a:pt x="246" y="40"/>
                  </a:lnTo>
                  <a:lnTo>
                    <a:pt x="305" y="53"/>
                  </a:lnTo>
                  <a:lnTo>
                    <a:pt x="365" y="64"/>
                  </a:lnTo>
                  <a:lnTo>
                    <a:pt x="480" y="94"/>
                  </a:lnTo>
                  <a:lnTo>
                    <a:pt x="596" y="127"/>
                  </a:lnTo>
                  <a:lnTo>
                    <a:pt x="706" y="162"/>
                  </a:lnTo>
                  <a:lnTo>
                    <a:pt x="815" y="200"/>
                  </a:lnTo>
                  <a:lnTo>
                    <a:pt x="921" y="241"/>
                  </a:lnTo>
                  <a:lnTo>
                    <a:pt x="1025" y="286"/>
                  </a:lnTo>
                  <a:lnTo>
                    <a:pt x="1126" y="330"/>
                  </a:lnTo>
                  <a:lnTo>
                    <a:pt x="1223" y="380"/>
                  </a:lnTo>
                  <a:lnTo>
                    <a:pt x="1319" y="429"/>
                  </a:lnTo>
                  <a:lnTo>
                    <a:pt x="1411" y="482"/>
                  </a:lnTo>
                  <a:lnTo>
                    <a:pt x="1502" y="537"/>
                  </a:lnTo>
                  <a:lnTo>
                    <a:pt x="1588" y="591"/>
                  </a:lnTo>
                  <a:lnTo>
                    <a:pt x="1672" y="649"/>
                  </a:lnTo>
                  <a:lnTo>
                    <a:pt x="1753" y="707"/>
                  </a:lnTo>
                  <a:lnTo>
                    <a:pt x="1831" y="764"/>
                  </a:lnTo>
                  <a:lnTo>
                    <a:pt x="1907" y="824"/>
                  </a:lnTo>
                  <a:lnTo>
                    <a:pt x="1979" y="885"/>
                  </a:lnTo>
                  <a:lnTo>
                    <a:pt x="2047" y="946"/>
                  </a:lnTo>
                  <a:lnTo>
                    <a:pt x="2113" y="1005"/>
                  </a:lnTo>
                  <a:lnTo>
                    <a:pt x="2177" y="1066"/>
                  </a:lnTo>
                  <a:lnTo>
                    <a:pt x="2237" y="1128"/>
                  </a:lnTo>
                  <a:lnTo>
                    <a:pt x="2293" y="1189"/>
                  </a:lnTo>
                  <a:lnTo>
                    <a:pt x="2347" y="1248"/>
                  </a:lnTo>
                  <a:lnTo>
                    <a:pt x="2397" y="1308"/>
                  </a:lnTo>
                  <a:lnTo>
                    <a:pt x="2445" y="1365"/>
                  </a:lnTo>
                  <a:lnTo>
                    <a:pt x="2488" y="1423"/>
                  </a:lnTo>
                  <a:lnTo>
                    <a:pt x="2529" y="1479"/>
                  </a:lnTo>
                  <a:lnTo>
                    <a:pt x="2565" y="1534"/>
                  </a:lnTo>
                  <a:lnTo>
                    <a:pt x="2600" y="1587"/>
                  </a:lnTo>
                  <a:lnTo>
                    <a:pt x="2600" y="1587"/>
                  </a:lnTo>
                  <a:lnTo>
                    <a:pt x="2570" y="1555"/>
                  </a:lnTo>
                  <a:lnTo>
                    <a:pt x="2535" y="1522"/>
                  </a:lnTo>
                  <a:lnTo>
                    <a:pt x="2497" y="1487"/>
                  </a:lnTo>
                  <a:lnTo>
                    <a:pt x="2455" y="1451"/>
                  </a:lnTo>
                  <a:lnTo>
                    <a:pt x="2408" y="1413"/>
                  </a:lnTo>
                  <a:lnTo>
                    <a:pt x="2359" y="1375"/>
                  </a:lnTo>
                  <a:lnTo>
                    <a:pt x="2304" y="1336"/>
                  </a:lnTo>
                  <a:lnTo>
                    <a:pt x="2247" y="1294"/>
                  </a:lnTo>
                  <a:lnTo>
                    <a:pt x="2185" y="1255"/>
                  </a:lnTo>
                  <a:lnTo>
                    <a:pt x="2119" y="1215"/>
                  </a:lnTo>
                  <a:lnTo>
                    <a:pt x="2052" y="1174"/>
                  </a:lnTo>
                  <a:lnTo>
                    <a:pt x="1981" y="1134"/>
                  </a:lnTo>
                  <a:lnTo>
                    <a:pt x="1905" y="1096"/>
                  </a:lnTo>
                  <a:lnTo>
                    <a:pt x="1827" y="1058"/>
                  </a:lnTo>
                  <a:lnTo>
                    <a:pt x="1746" y="1020"/>
                  </a:lnTo>
                  <a:lnTo>
                    <a:pt x="1662" y="986"/>
                  </a:lnTo>
                  <a:lnTo>
                    <a:pt x="1576" y="953"/>
                  </a:lnTo>
                  <a:lnTo>
                    <a:pt x="1486" y="921"/>
                  </a:lnTo>
                  <a:lnTo>
                    <a:pt x="1393" y="891"/>
                  </a:lnTo>
                  <a:lnTo>
                    <a:pt x="1299" y="865"/>
                  </a:lnTo>
                  <a:lnTo>
                    <a:pt x="1202" y="840"/>
                  </a:lnTo>
                  <a:lnTo>
                    <a:pt x="1103" y="819"/>
                  </a:lnTo>
                  <a:lnTo>
                    <a:pt x="1000" y="801"/>
                  </a:lnTo>
                  <a:lnTo>
                    <a:pt x="896" y="787"/>
                  </a:lnTo>
                  <a:lnTo>
                    <a:pt x="843" y="781"/>
                  </a:lnTo>
                  <a:lnTo>
                    <a:pt x="791" y="776"/>
                  </a:lnTo>
                  <a:lnTo>
                    <a:pt x="738" y="773"/>
                  </a:lnTo>
                  <a:lnTo>
                    <a:pt x="683" y="769"/>
                  </a:lnTo>
                  <a:lnTo>
                    <a:pt x="629" y="768"/>
                  </a:lnTo>
                  <a:lnTo>
                    <a:pt x="573" y="768"/>
                  </a:lnTo>
                  <a:lnTo>
                    <a:pt x="518" y="768"/>
                  </a:lnTo>
                  <a:lnTo>
                    <a:pt x="462" y="769"/>
                  </a:lnTo>
                  <a:lnTo>
                    <a:pt x="406" y="773"/>
                  </a:lnTo>
                  <a:lnTo>
                    <a:pt x="348" y="776"/>
                  </a:lnTo>
                  <a:lnTo>
                    <a:pt x="292" y="781"/>
                  </a:lnTo>
                  <a:lnTo>
                    <a:pt x="234" y="787"/>
                  </a:lnTo>
                  <a:lnTo>
                    <a:pt x="177" y="796"/>
                  </a:lnTo>
                  <a:lnTo>
                    <a:pt x="117" y="806"/>
                  </a:lnTo>
                  <a:lnTo>
                    <a:pt x="59" y="816"/>
                  </a:lnTo>
                  <a:lnTo>
                    <a:pt x="0" y="827"/>
                  </a:lnTo>
                  <a:lnTo>
                    <a:pt x="0" y="0"/>
                  </a:lnTo>
                  <a:lnTo>
                    <a:pt x="0" y="0"/>
                  </a:lnTo>
                  <a:close/>
                </a:path>
              </a:pathLst>
            </a:custGeom>
            <a:solidFill>
              <a:schemeClr val="accent2">
                <a:lumMod val="20000"/>
                <a:lumOff val="8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40" name="Freeform 8"/>
            <p:cNvSpPr>
              <a:spLocks/>
            </p:cNvSpPr>
            <p:nvPr userDrawn="1"/>
          </p:nvSpPr>
          <p:spPr bwMode="auto">
            <a:xfrm>
              <a:off x="-1" y="3581398"/>
              <a:ext cx="1600200" cy="3276599"/>
            </a:xfrm>
            <a:custGeom>
              <a:avLst/>
              <a:gdLst/>
              <a:ahLst/>
              <a:cxnLst>
                <a:cxn ang="0">
                  <a:pos x="0" y="776"/>
                </a:cxn>
                <a:cxn ang="0">
                  <a:pos x="0" y="776"/>
                </a:cxn>
                <a:cxn ang="0">
                  <a:pos x="38" y="703"/>
                </a:cxn>
                <a:cxn ang="0">
                  <a:pos x="78" y="634"/>
                </a:cxn>
                <a:cxn ang="0">
                  <a:pos x="119" y="566"/>
                </a:cxn>
                <a:cxn ang="0">
                  <a:pos x="162" y="502"/>
                </a:cxn>
                <a:cxn ang="0">
                  <a:pos x="208" y="441"/>
                </a:cxn>
                <a:cxn ang="0">
                  <a:pos x="256" y="381"/>
                </a:cxn>
                <a:cxn ang="0">
                  <a:pos x="305" y="327"/>
                </a:cxn>
                <a:cxn ang="0">
                  <a:pos x="330" y="300"/>
                </a:cxn>
                <a:cxn ang="0">
                  <a:pos x="357" y="274"/>
                </a:cxn>
                <a:cxn ang="0">
                  <a:pos x="385" y="249"/>
                </a:cxn>
                <a:cxn ang="0">
                  <a:pos x="411" y="226"/>
                </a:cxn>
                <a:cxn ang="0">
                  <a:pos x="439" y="203"/>
                </a:cxn>
                <a:cxn ang="0">
                  <a:pos x="469" y="182"/>
                </a:cxn>
                <a:cxn ang="0">
                  <a:pos x="497" y="160"/>
                </a:cxn>
                <a:cxn ang="0">
                  <a:pos x="527" y="140"/>
                </a:cxn>
                <a:cxn ang="0">
                  <a:pos x="558" y="122"/>
                </a:cxn>
                <a:cxn ang="0">
                  <a:pos x="588" y="104"/>
                </a:cxn>
                <a:cxn ang="0">
                  <a:pos x="619" y="87"/>
                </a:cxn>
                <a:cxn ang="0">
                  <a:pos x="652" y="71"/>
                </a:cxn>
                <a:cxn ang="0">
                  <a:pos x="685" y="56"/>
                </a:cxn>
                <a:cxn ang="0">
                  <a:pos x="718" y="43"/>
                </a:cxn>
                <a:cxn ang="0">
                  <a:pos x="751" y="31"/>
                </a:cxn>
                <a:cxn ang="0">
                  <a:pos x="786" y="20"/>
                </a:cxn>
                <a:cxn ang="0">
                  <a:pos x="822" y="10"/>
                </a:cxn>
                <a:cxn ang="0">
                  <a:pos x="857" y="0"/>
                </a:cxn>
                <a:cxn ang="0">
                  <a:pos x="857" y="0"/>
                </a:cxn>
                <a:cxn ang="0">
                  <a:pos x="806" y="46"/>
                </a:cxn>
                <a:cxn ang="0">
                  <a:pos x="754" y="94"/>
                </a:cxn>
                <a:cxn ang="0">
                  <a:pos x="706" y="144"/>
                </a:cxn>
                <a:cxn ang="0">
                  <a:pos x="660" y="196"/>
                </a:cxn>
                <a:cxn ang="0">
                  <a:pos x="617" y="249"/>
                </a:cxn>
                <a:cxn ang="0">
                  <a:pos x="576" y="304"/>
                </a:cxn>
                <a:cxn ang="0">
                  <a:pos x="536" y="362"/>
                </a:cxn>
                <a:cxn ang="0">
                  <a:pos x="498" y="419"/>
                </a:cxn>
                <a:cxn ang="0">
                  <a:pos x="462" y="479"/>
                </a:cxn>
                <a:cxn ang="0">
                  <a:pos x="429" y="538"/>
                </a:cxn>
                <a:cxn ang="0">
                  <a:pos x="398" y="601"/>
                </a:cxn>
                <a:cxn ang="0">
                  <a:pos x="368" y="664"/>
                </a:cxn>
                <a:cxn ang="0">
                  <a:pos x="340" y="728"/>
                </a:cxn>
                <a:cxn ang="0">
                  <a:pos x="315" y="792"/>
                </a:cxn>
                <a:cxn ang="0">
                  <a:pos x="291" y="858"/>
                </a:cxn>
                <a:cxn ang="0">
                  <a:pos x="269" y="925"/>
                </a:cxn>
                <a:cxn ang="0">
                  <a:pos x="249" y="992"/>
                </a:cxn>
                <a:cxn ang="0">
                  <a:pos x="229" y="1060"/>
                </a:cxn>
                <a:cxn ang="0">
                  <a:pos x="213" y="1128"/>
                </a:cxn>
                <a:cxn ang="0">
                  <a:pos x="198" y="1197"/>
                </a:cxn>
                <a:cxn ang="0">
                  <a:pos x="185" y="1266"/>
                </a:cxn>
                <a:cxn ang="0">
                  <a:pos x="173" y="1336"/>
                </a:cxn>
                <a:cxn ang="0">
                  <a:pos x="162" y="1405"/>
                </a:cxn>
                <a:cxn ang="0">
                  <a:pos x="154" y="1474"/>
                </a:cxn>
                <a:cxn ang="0">
                  <a:pos x="147" y="1544"/>
                </a:cxn>
                <a:cxn ang="0">
                  <a:pos x="140" y="1613"/>
                </a:cxn>
                <a:cxn ang="0">
                  <a:pos x="137" y="1682"/>
                </a:cxn>
                <a:cxn ang="0">
                  <a:pos x="134" y="1752"/>
                </a:cxn>
                <a:cxn ang="0">
                  <a:pos x="132" y="1821"/>
                </a:cxn>
                <a:cxn ang="0">
                  <a:pos x="132" y="1889"/>
                </a:cxn>
                <a:cxn ang="0">
                  <a:pos x="134" y="1956"/>
                </a:cxn>
                <a:cxn ang="0">
                  <a:pos x="135" y="2024"/>
                </a:cxn>
                <a:cxn ang="0">
                  <a:pos x="0" y="2024"/>
                </a:cxn>
                <a:cxn ang="0">
                  <a:pos x="0" y="776"/>
                </a:cxn>
                <a:cxn ang="0">
                  <a:pos x="0" y="776"/>
                </a:cxn>
              </a:cxnLst>
              <a:rect l="0" t="0" r="r" b="b"/>
              <a:pathLst>
                <a:path w="857" h="2024">
                  <a:moveTo>
                    <a:pt x="0" y="776"/>
                  </a:moveTo>
                  <a:lnTo>
                    <a:pt x="0" y="776"/>
                  </a:lnTo>
                  <a:lnTo>
                    <a:pt x="38" y="703"/>
                  </a:lnTo>
                  <a:lnTo>
                    <a:pt x="78" y="634"/>
                  </a:lnTo>
                  <a:lnTo>
                    <a:pt x="119" y="566"/>
                  </a:lnTo>
                  <a:lnTo>
                    <a:pt x="162" y="502"/>
                  </a:lnTo>
                  <a:lnTo>
                    <a:pt x="208" y="441"/>
                  </a:lnTo>
                  <a:lnTo>
                    <a:pt x="256" y="381"/>
                  </a:lnTo>
                  <a:lnTo>
                    <a:pt x="305" y="327"/>
                  </a:lnTo>
                  <a:lnTo>
                    <a:pt x="330" y="300"/>
                  </a:lnTo>
                  <a:lnTo>
                    <a:pt x="357" y="274"/>
                  </a:lnTo>
                  <a:lnTo>
                    <a:pt x="385" y="249"/>
                  </a:lnTo>
                  <a:lnTo>
                    <a:pt x="411" y="226"/>
                  </a:lnTo>
                  <a:lnTo>
                    <a:pt x="439" y="203"/>
                  </a:lnTo>
                  <a:lnTo>
                    <a:pt x="469" y="182"/>
                  </a:lnTo>
                  <a:lnTo>
                    <a:pt x="497" y="160"/>
                  </a:lnTo>
                  <a:lnTo>
                    <a:pt x="527" y="140"/>
                  </a:lnTo>
                  <a:lnTo>
                    <a:pt x="558" y="122"/>
                  </a:lnTo>
                  <a:lnTo>
                    <a:pt x="588" y="104"/>
                  </a:lnTo>
                  <a:lnTo>
                    <a:pt x="619" y="87"/>
                  </a:lnTo>
                  <a:lnTo>
                    <a:pt x="652" y="71"/>
                  </a:lnTo>
                  <a:lnTo>
                    <a:pt x="685" y="56"/>
                  </a:lnTo>
                  <a:lnTo>
                    <a:pt x="718" y="43"/>
                  </a:lnTo>
                  <a:lnTo>
                    <a:pt x="751" y="31"/>
                  </a:lnTo>
                  <a:lnTo>
                    <a:pt x="786" y="20"/>
                  </a:lnTo>
                  <a:lnTo>
                    <a:pt x="822" y="10"/>
                  </a:lnTo>
                  <a:lnTo>
                    <a:pt x="857" y="0"/>
                  </a:lnTo>
                  <a:lnTo>
                    <a:pt x="857" y="0"/>
                  </a:lnTo>
                  <a:lnTo>
                    <a:pt x="806" y="46"/>
                  </a:lnTo>
                  <a:lnTo>
                    <a:pt x="754" y="94"/>
                  </a:lnTo>
                  <a:lnTo>
                    <a:pt x="706" y="144"/>
                  </a:lnTo>
                  <a:lnTo>
                    <a:pt x="660" y="196"/>
                  </a:lnTo>
                  <a:lnTo>
                    <a:pt x="617" y="249"/>
                  </a:lnTo>
                  <a:lnTo>
                    <a:pt x="576" y="304"/>
                  </a:lnTo>
                  <a:lnTo>
                    <a:pt x="536" y="362"/>
                  </a:lnTo>
                  <a:lnTo>
                    <a:pt x="498" y="419"/>
                  </a:lnTo>
                  <a:lnTo>
                    <a:pt x="462" y="479"/>
                  </a:lnTo>
                  <a:lnTo>
                    <a:pt x="429" y="538"/>
                  </a:lnTo>
                  <a:lnTo>
                    <a:pt x="398" y="601"/>
                  </a:lnTo>
                  <a:lnTo>
                    <a:pt x="368" y="664"/>
                  </a:lnTo>
                  <a:lnTo>
                    <a:pt x="340" y="728"/>
                  </a:lnTo>
                  <a:lnTo>
                    <a:pt x="315" y="792"/>
                  </a:lnTo>
                  <a:lnTo>
                    <a:pt x="291" y="858"/>
                  </a:lnTo>
                  <a:lnTo>
                    <a:pt x="269" y="925"/>
                  </a:lnTo>
                  <a:lnTo>
                    <a:pt x="249" y="992"/>
                  </a:lnTo>
                  <a:lnTo>
                    <a:pt x="229" y="1060"/>
                  </a:lnTo>
                  <a:lnTo>
                    <a:pt x="213" y="1128"/>
                  </a:lnTo>
                  <a:lnTo>
                    <a:pt x="198" y="1197"/>
                  </a:lnTo>
                  <a:lnTo>
                    <a:pt x="185" y="1266"/>
                  </a:lnTo>
                  <a:lnTo>
                    <a:pt x="173" y="1336"/>
                  </a:lnTo>
                  <a:lnTo>
                    <a:pt x="162" y="1405"/>
                  </a:lnTo>
                  <a:lnTo>
                    <a:pt x="154" y="1474"/>
                  </a:lnTo>
                  <a:lnTo>
                    <a:pt x="147" y="1544"/>
                  </a:lnTo>
                  <a:lnTo>
                    <a:pt x="140" y="1613"/>
                  </a:lnTo>
                  <a:lnTo>
                    <a:pt x="137" y="1682"/>
                  </a:lnTo>
                  <a:lnTo>
                    <a:pt x="134" y="1752"/>
                  </a:lnTo>
                  <a:lnTo>
                    <a:pt x="132" y="1821"/>
                  </a:lnTo>
                  <a:lnTo>
                    <a:pt x="132" y="1889"/>
                  </a:lnTo>
                  <a:lnTo>
                    <a:pt x="134" y="1956"/>
                  </a:lnTo>
                  <a:lnTo>
                    <a:pt x="135" y="2024"/>
                  </a:lnTo>
                  <a:lnTo>
                    <a:pt x="0" y="2024"/>
                  </a:lnTo>
                  <a:lnTo>
                    <a:pt x="0" y="776"/>
                  </a:lnTo>
                  <a:lnTo>
                    <a:pt x="0" y="776"/>
                  </a:lnTo>
                  <a:close/>
                </a:path>
              </a:pathLst>
            </a:custGeom>
            <a:solidFill>
              <a:schemeClr val="accent2">
                <a:lumMod val="40000"/>
                <a:lumOff val="60000"/>
                <a:alpha val="44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41" name="Freeform 9"/>
            <p:cNvSpPr>
              <a:spLocks/>
            </p:cNvSpPr>
            <p:nvPr userDrawn="1"/>
          </p:nvSpPr>
          <p:spPr bwMode="auto">
            <a:xfrm>
              <a:off x="0" y="2438399"/>
              <a:ext cx="2895599" cy="2154237"/>
            </a:xfrm>
            <a:custGeom>
              <a:avLst/>
              <a:gdLst/>
              <a:ahLst/>
              <a:cxnLst>
                <a:cxn ang="0">
                  <a:pos x="0" y="118"/>
                </a:cxn>
                <a:cxn ang="0">
                  <a:pos x="165" y="69"/>
                </a:cxn>
                <a:cxn ang="0">
                  <a:pos x="327" y="33"/>
                </a:cxn>
                <a:cxn ang="0">
                  <a:pos x="487" y="11"/>
                </a:cxn>
                <a:cxn ang="0">
                  <a:pos x="645" y="1"/>
                </a:cxn>
                <a:cxn ang="0">
                  <a:pos x="797" y="1"/>
                </a:cxn>
                <a:cxn ang="0">
                  <a:pos x="946" y="13"/>
                </a:cxn>
                <a:cxn ang="0">
                  <a:pos x="1088" y="33"/>
                </a:cxn>
                <a:cxn ang="0">
                  <a:pos x="1225" y="62"/>
                </a:cxn>
                <a:cxn ang="0">
                  <a:pos x="1352" y="97"/>
                </a:cxn>
                <a:cxn ang="0">
                  <a:pos x="1472" y="138"/>
                </a:cxn>
                <a:cxn ang="0">
                  <a:pos x="1585" y="184"/>
                </a:cxn>
                <a:cxn ang="0">
                  <a:pos x="1685" y="236"/>
                </a:cxn>
                <a:cxn ang="0">
                  <a:pos x="1776" y="288"/>
                </a:cxn>
                <a:cxn ang="0">
                  <a:pos x="1854" y="343"/>
                </a:cxn>
                <a:cxn ang="0">
                  <a:pos x="1921" y="399"/>
                </a:cxn>
                <a:cxn ang="0">
                  <a:pos x="1974" y="455"/>
                </a:cxn>
                <a:cxn ang="0">
                  <a:pos x="1920" y="434"/>
                </a:cxn>
                <a:cxn ang="0">
                  <a:pos x="1804" y="394"/>
                </a:cxn>
                <a:cxn ang="0">
                  <a:pos x="1680" y="361"/>
                </a:cxn>
                <a:cxn ang="0">
                  <a:pos x="1548" y="338"/>
                </a:cxn>
                <a:cxn ang="0">
                  <a:pos x="1413" y="323"/>
                </a:cxn>
                <a:cxn ang="0">
                  <a:pos x="1273" y="321"/>
                </a:cxn>
                <a:cxn ang="0">
                  <a:pos x="1132" y="331"/>
                </a:cxn>
                <a:cxn ang="0">
                  <a:pos x="990" y="356"/>
                </a:cxn>
                <a:cxn ang="0">
                  <a:pos x="919" y="374"/>
                </a:cxn>
                <a:cxn ang="0">
                  <a:pos x="850" y="396"/>
                </a:cxn>
                <a:cxn ang="0">
                  <a:pos x="781" y="424"/>
                </a:cxn>
                <a:cxn ang="0">
                  <a:pos x="711" y="455"/>
                </a:cxn>
                <a:cxn ang="0">
                  <a:pos x="645" y="490"/>
                </a:cxn>
                <a:cxn ang="0">
                  <a:pos x="579" y="531"/>
                </a:cxn>
                <a:cxn ang="0">
                  <a:pos x="515" y="577"/>
                </a:cxn>
                <a:cxn ang="0">
                  <a:pos x="452" y="629"/>
                </a:cxn>
                <a:cxn ang="0">
                  <a:pos x="391" y="685"/>
                </a:cxn>
                <a:cxn ang="0">
                  <a:pos x="333" y="747"/>
                </a:cxn>
                <a:cxn ang="0">
                  <a:pos x="277" y="815"/>
                </a:cxn>
                <a:cxn ang="0">
                  <a:pos x="223" y="889"/>
                </a:cxn>
                <a:cxn ang="0">
                  <a:pos x="172" y="970"/>
                </a:cxn>
                <a:cxn ang="0">
                  <a:pos x="124" y="1056"/>
                </a:cxn>
                <a:cxn ang="0">
                  <a:pos x="79" y="1150"/>
                </a:cxn>
                <a:cxn ang="0">
                  <a:pos x="38" y="1249"/>
                </a:cxn>
                <a:cxn ang="0">
                  <a:pos x="0" y="1357"/>
                </a:cxn>
                <a:cxn ang="0">
                  <a:pos x="0" y="118"/>
                </a:cxn>
              </a:cxnLst>
              <a:rect l="0" t="0" r="r" b="b"/>
              <a:pathLst>
                <a:path w="1974" h="1357">
                  <a:moveTo>
                    <a:pt x="0" y="118"/>
                  </a:moveTo>
                  <a:lnTo>
                    <a:pt x="0" y="118"/>
                  </a:lnTo>
                  <a:lnTo>
                    <a:pt x="83" y="92"/>
                  </a:lnTo>
                  <a:lnTo>
                    <a:pt x="165" y="69"/>
                  </a:lnTo>
                  <a:lnTo>
                    <a:pt x="246" y="49"/>
                  </a:lnTo>
                  <a:lnTo>
                    <a:pt x="327" y="33"/>
                  </a:lnTo>
                  <a:lnTo>
                    <a:pt x="408" y="21"/>
                  </a:lnTo>
                  <a:lnTo>
                    <a:pt x="487" y="11"/>
                  </a:lnTo>
                  <a:lnTo>
                    <a:pt x="566" y="5"/>
                  </a:lnTo>
                  <a:lnTo>
                    <a:pt x="645" y="1"/>
                  </a:lnTo>
                  <a:lnTo>
                    <a:pt x="721" y="0"/>
                  </a:lnTo>
                  <a:lnTo>
                    <a:pt x="797" y="1"/>
                  </a:lnTo>
                  <a:lnTo>
                    <a:pt x="873" y="6"/>
                  </a:lnTo>
                  <a:lnTo>
                    <a:pt x="946" y="13"/>
                  </a:lnTo>
                  <a:lnTo>
                    <a:pt x="1018" y="23"/>
                  </a:lnTo>
                  <a:lnTo>
                    <a:pt x="1088" y="33"/>
                  </a:lnTo>
                  <a:lnTo>
                    <a:pt x="1157" y="47"/>
                  </a:lnTo>
                  <a:lnTo>
                    <a:pt x="1225" y="62"/>
                  </a:lnTo>
                  <a:lnTo>
                    <a:pt x="1289" y="79"/>
                  </a:lnTo>
                  <a:lnTo>
                    <a:pt x="1352" y="97"/>
                  </a:lnTo>
                  <a:lnTo>
                    <a:pt x="1413" y="117"/>
                  </a:lnTo>
                  <a:lnTo>
                    <a:pt x="1472" y="138"/>
                  </a:lnTo>
                  <a:lnTo>
                    <a:pt x="1530" y="161"/>
                  </a:lnTo>
                  <a:lnTo>
                    <a:pt x="1585" y="184"/>
                  </a:lnTo>
                  <a:lnTo>
                    <a:pt x="1636" y="209"/>
                  </a:lnTo>
                  <a:lnTo>
                    <a:pt x="1685" y="236"/>
                  </a:lnTo>
                  <a:lnTo>
                    <a:pt x="1732" y="262"/>
                  </a:lnTo>
                  <a:lnTo>
                    <a:pt x="1776" y="288"/>
                  </a:lnTo>
                  <a:lnTo>
                    <a:pt x="1816" y="315"/>
                  </a:lnTo>
                  <a:lnTo>
                    <a:pt x="1854" y="343"/>
                  </a:lnTo>
                  <a:lnTo>
                    <a:pt x="1888" y="371"/>
                  </a:lnTo>
                  <a:lnTo>
                    <a:pt x="1921" y="399"/>
                  </a:lnTo>
                  <a:lnTo>
                    <a:pt x="1949" y="427"/>
                  </a:lnTo>
                  <a:lnTo>
                    <a:pt x="1974" y="455"/>
                  </a:lnTo>
                  <a:lnTo>
                    <a:pt x="1974" y="455"/>
                  </a:lnTo>
                  <a:lnTo>
                    <a:pt x="1920" y="434"/>
                  </a:lnTo>
                  <a:lnTo>
                    <a:pt x="1864" y="412"/>
                  </a:lnTo>
                  <a:lnTo>
                    <a:pt x="1804" y="394"/>
                  </a:lnTo>
                  <a:lnTo>
                    <a:pt x="1743" y="376"/>
                  </a:lnTo>
                  <a:lnTo>
                    <a:pt x="1680" y="361"/>
                  </a:lnTo>
                  <a:lnTo>
                    <a:pt x="1614" y="348"/>
                  </a:lnTo>
                  <a:lnTo>
                    <a:pt x="1548" y="338"/>
                  </a:lnTo>
                  <a:lnTo>
                    <a:pt x="1481" y="330"/>
                  </a:lnTo>
                  <a:lnTo>
                    <a:pt x="1413" y="323"/>
                  </a:lnTo>
                  <a:lnTo>
                    <a:pt x="1344" y="320"/>
                  </a:lnTo>
                  <a:lnTo>
                    <a:pt x="1273" y="321"/>
                  </a:lnTo>
                  <a:lnTo>
                    <a:pt x="1203" y="325"/>
                  </a:lnTo>
                  <a:lnTo>
                    <a:pt x="1132" y="331"/>
                  </a:lnTo>
                  <a:lnTo>
                    <a:pt x="1061" y="341"/>
                  </a:lnTo>
                  <a:lnTo>
                    <a:pt x="990" y="356"/>
                  </a:lnTo>
                  <a:lnTo>
                    <a:pt x="954" y="364"/>
                  </a:lnTo>
                  <a:lnTo>
                    <a:pt x="919" y="374"/>
                  </a:lnTo>
                  <a:lnTo>
                    <a:pt x="885" y="384"/>
                  </a:lnTo>
                  <a:lnTo>
                    <a:pt x="850" y="396"/>
                  </a:lnTo>
                  <a:lnTo>
                    <a:pt x="815" y="409"/>
                  </a:lnTo>
                  <a:lnTo>
                    <a:pt x="781" y="424"/>
                  </a:lnTo>
                  <a:lnTo>
                    <a:pt x="746" y="439"/>
                  </a:lnTo>
                  <a:lnTo>
                    <a:pt x="711" y="455"/>
                  </a:lnTo>
                  <a:lnTo>
                    <a:pt x="678" y="472"/>
                  </a:lnTo>
                  <a:lnTo>
                    <a:pt x="645" y="490"/>
                  </a:lnTo>
                  <a:lnTo>
                    <a:pt x="612" y="510"/>
                  </a:lnTo>
                  <a:lnTo>
                    <a:pt x="579" y="531"/>
                  </a:lnTo>
                  <a:lnTo>
                    <a:pt x="546" y="554"/>
                  </a:lnTo>
                  <a:lnTo>
                    <a:pt x="515" y="577"/>
                  </a:lnTo>
                  <a:lnTo>
                    <a:pt x="484" y="602"/>
                  </a:lnTo>
                  <a:lnTo>
                    <a:pt x="452" y="629"/>
                  </a:lnTo>
                  <a:lnTo>
                    <a:pt x="421" y="657"/>
                  </a:lnTo>
                  <a:lnTo>
                    <a:pt x="391" y="685"/>
                  </a:lnTo>
                  <a:lnTo>
                    <a:pt x="361" y="716"/>
                  </a:lnTo>
                  <a:lnTo>
                    <a:pt x="333" y="747"/>
                  </a:lnTo>
                  <a:lnTo>
                    <a:pt x="304" y="780"/>
                  </a:lnTo>
                  <a:lnTo>
                    <a:pt x="277" y="815"/>
                  </a:lnTo>
                  <a:lnTo>
                    <a:pt x="249" y="851"/>
                  </a:lnTo>
                  <a:lnTo>
                    <a:pt x="223" y="889"/>
                  </a:lnTo>
                  <a:lnTo>
                    <a:pt x="198" y="929"/>
                  </a:lnTo>
                  <a:lnTo>
                    <a:pt x="172" y="970"/>
                  </a:lnTo>
                  <a:lnTo>
                    <a:pt x="149" y="1012"/>
                  </a:lnTo>
                  <a:lnTo>
                    <a:pt x="124" y="1056"/>
                  </a:lnTo>
                  <a:lnTo>
                    <a:pt x="101" y="1102"/>
                  </a:lnTo>
                  <a:lnTo>
                    <a:pt x="79" y="1150"/>
                  </a:lnTo>
                  <a:lnTo>
                    <a:pt x="58" y="1198"/>
                  </a:lnTo>
                  <a:lnTo>
                    <a:pt x="38" y="1249"/>
                  </a:lnTo>
                  <a:lnTo>
                    <a:pt x="18" y="1302"/>
                  </a:lnTo>
                  <a:lnTo>
                    <a:pt x="0" y="1357"/>
                  </a:lnTo>
                  <a:lnTo>
                    <a:pt x="0" y="118"/>
                  </a:lnTo>
                  <a:lnTo>
                    <a:pt x="0" y="118"/>
                  </a:lnTo>
                  <a:close/>
                </a:path>
              </a:pathLst>
            </a:custGeom>
            <a:solidFill>
              <a:schemeClr val="accent2">
                <a:lumMod val="40000"/>
                <a:lumOff val="6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42" name="Freeform 10"/>
            <p:cNvSpPr>
              <a:spLocks/>
            </p:cNvSpPr>
            <p:nvPr userDrawn="1"/>
          </p:nvSpPr>
          <p:spPr bwMode="auto">
            <a:xfrm>
              <a:off x="1224419" y="3886199"/>
              <a:ext cx="3276599" cy="2971800"/>
            </a:xfrm>
            <a:custGeom>
              <a:avLst/>
              <a:gdLst/>
              <a:ahLst/>
              <a:cxnLst>
                <a:cxn ang="0">
                  <a:pos x="1377" y="130"/>
                </a:cxn>
                <a:cxn ang="0">
                  <a:pos x="1299" y="89"/>
                </a:cxn>
                <a:cxn ang="0">
                  <a:pos x="1220" y="56"/>
                </a:cxn>
                <a:cxn ang="0">
                  <a:pos x="1137" y="30"/>
                </a:cxn>
                <a:cxn ang="0">
                  <a:pos x="1052" y="11"/>
                </a:cxn>
                <a:cxn ang="0">
                  <a:pos x="966" y="2"/>
                </a:cxn>
                <a:cxn ang="0">
                  <a:pos x="880" y="0"/>
                </a:cxn>
                <a:cxn ang="0">
                  <a:pos x="794" y="5"/>
                </a:cxn>
                <a:cxn ang="0">
                  <a:pos x="708" y="18"/>
                </a:cxn>
                <a:cxn ang="0">
                  <a:pos x="624" y="40"/>
                </a:cxn>
                <a:cxn ang="0">
                  <a:pos x="543" y="69"/>
                </a:cxn>
                <a:cxn ang="0">
                  <a:pos x="466" y="107"/>
                </a:cxn>
                <a:cxn ang="0">
                  <a:pos x="391" y="155"/>
                </a:cxn>
                <a:cxn ang="0">
                  <a:pos x="322" y="210"/>
                </a:cxn>
                <a:cxn ang="0">
                  <a:pos x="258" y="272"/>
                </a:cxn>
                <a:cxn ang="0">
                  <a:pos x="200" y="345"/>
                </a:cxn>
                <a:cxn ang="0">
                  <a:pos x="149" y="426"/>
                </a:cxn>
                <a:cxn ang="0">
                  <a:pos x="124" y="472"/>
                </a:cxn>
                <a:cxn ang="0">
                  <a:pos x="83" y="568"/>
                </a:cxn>
                <a:cxn ang="0">
                  <a:pos x="48" y="667"/>
                </a:cxn>
                <a:cxn ang="0">
                  <a:pos x="23" y="769"/>
                </a:cxn>
                <a:cxn ang="0">
                  <a:pos x="7" y="875"/>
                </a:cxn>
                <a:cxn ang="0">
                  <a:pos x="0" y="982"/>
                </a:cxn>
                <a:cxn ang="0">
                  <a:pos x="2" y="1090"/>
                </a:cxn>
                <a:cxn ang="0">
                  <a:pos x="12" y="1200"/>
                </a:cxn>
                <a:cxn ang="0">
                  <a:pos x="31" y="1311"/>
                </a:cxn>
                <a:cxn ang="0">
                  <a:pos x="61" y="1420"/>
                </a:cxn>
                <a:cxn ang="0">
                  <a:pos x="101" y="1529"/>
                </a:cxn>
                <a:cxn ang="0">
                  <a:pos x="149" y="1636"/>
                </a:cxn>
                <a:cxn ang="0">
                  <a:pos x="206" y="1742"/>
                </a:cxn>
                <a:cxn ang="0">
                  <a:pos x="274" y="1844"/>
                </a:cxn>
                <a:cxn ang="0">
                  <a:pos x="353" y="1943"/>
                </a:cxn>
                <a:cxn ang="0">
                  <a:pos x="441" y="2039"/>
                </a:cxn>
                <a:cxn ang="0">
                  <a:pos x="2552" y="2085"/>
                </a:cxn>
                <a:cxn ang="0">
                  <a:pos x="2526" y="2070"/>
                </a:cxn>
                <a:cxn ang="0">
                  <a:pos x="2336" y="1955"/>
                </a:cxn>
                <a:cxn ang="0">
                  <a:pos x="2192" y="1860"/>
                </a:cxn>
                <a:cxn ang="0">
                  <a:pos x="2025" y="1748"/>
                </a:cxn>
                <a:cxn ang="0">
                  <a:pos x="1849" y="1619"/>
                </a:cxn>
                <a:cxn ang="0">
                  <a:pos x="1667" y="1477"/>
                </a:cxn>
                <a:cxn ang="0">
                  <a:pos x="1492" y="1326"/>
                </a:cxn>
                <a:cxn ang="0">
                  <a:pos x="1410" y="1246"/>
                </a:cxn>
                <a:cxn ang="0">
                  <a:pos x="1332" y="1167"/>
                </a:cxn>
                <a:cxn ang="0">
                  <a:pos x="1261" y="1086"/>
                </a:cxn>
                <a:cxn ang="0">
                  <a:pos x="1195" y="1004"/>
                </a:cxn>
                <a:cxn ang="0">
                  <a:pos x="1139" y="923"/>
                </a:cxn>
                <a:cxn ang="0">
                  <a:pos x="1091" y="840"/>
                </a:cxn>
                <a:cxn ang="0">
                  <a:pos x="1055" y="761"/>
                </a:cxn>
                <a:cxn ang="0">
                  <a:pos x="1030" y="680"/>
                </a:cxn>
                <a:cxn ang="0">
                  <a:pos x="1017" y="602"/>
                </a:cxn>
                <a:cxn ang="0">
                  <a:pos x="1019" y="527"/>
                </a:cxn>
                <a:cxn ang="0">
                  <a:pos x="1028" y="470"/>
                </a:cxn>
                <a:cxn ang="0">
                  <a:pos x="1040" y="434"/>
                </a:cxn>
                <a:cxn ang="0">
                  <a:pos x="1057" y="398"/>
                </a:cxn>
                <a:cxn ang="0">
                  <a:pos x="1076" y="363"/>
                </a:cxn>
                <a:cxn ang="0">
                  <a:pos x="1101" y="330"/>
                </a:cxn>
                <a:cxn ang="0">
                  <a:pos x="1131" y="295"/>
                </a:cxn>
                <a:cxn ang="0">
                  <a:pos x="1182" y="248"/>
                </a:cxn>
                <a:cxn ang="0">
                  <a:pos x="1269" y="186"/>
                </a:cxn>
                <a:cxn ang="0">
                  <a:pos x="1377" y="130"/>
                </a:cxn>
              </a:cxnLst>
              <a:rect l="0" t="0" r="r" b="b"/>
              <a:pathLst>
                <a:path w="2552" h="2085">
                  <a:moveTo>
                    <a:pt x="1377" y="130"/>
                  </a:moveTo>
                  <a:lnTo>
                    <a:pt x="1377" y="130"/>
                  </a:lnTo>
                  <a:lnTo>
                    <a:pt x="1339" y="109"/>
                  </a:lnTo>
                  <a:lnTo>
                    <a:pt x="1299" y="89"/>
                  </a:lnTo>
                  <a:lnTo>
                    <a:pt x="1260" y="73"/>
                  </a:lnTo>
                  <a:lnTo>
                    <a:pt x="1220" y="56"/>
                  </a:lnTo>
                  <a:lnTo>
                    <a:pt x="1179" y="43"/>
                  </a:lnTo>
                  <a:lnTo>
                    <a:pt x="1137" y="30"/>
                  </a:lnTo>
                  <a:lnTo>
                    <a:pt x="1094" y="20"/>
                  </a:lnTo>
                  <a:lnTo>
                    <a:pt x="1052" y="11"/>
                  </a:lnTo>
                  <a:lnTo>
                    <a:pt x="1009" y="7"/>
                  </a:lnTo>
                  <a:lnTo>
                    <a:pt x="966" y="2"/>
                  </a:lnTo>
                  <a:lnTo>
                    <a:pt x="923" y="0"/>
                  </a:lnTo>
                  <a:lnTo>
                    <a:pt x="880" y="0"/>
                  </a:lnTo>
                  <a:lnTo>
                    <a:pt x="837" y="2"/>
                  </a:lnTo>
                  <a:lnTo>
                    <a:pt x="794" y="5"/>
                  </a:lnTo>
                  <a:lnTo>
                    <a:pt x="751" y="10"/>
                  </a:lnTo>
                  <a:lnTo>
                    <a:pt x="708" y="18"/>
                  </a:lnTo>
                  <a:lnTo>
                    <a:pt x="667" y="28"/>
                  </a:lnTo>
                  <a:lnTo>
                    <a:pt x="624" y="40"/>
                  </a:lnTo>
                  <a:lnTo>
                    <a:pt x="584" y="54"/>
                  </a:lnTo>
                  <a:lnTo>
                    <a:pt x="543" y="69"/>
                  </a:lnTo>
                  <a:lnTo>
                    <a:pt x="504" y="87"/>
                  </a:lnTo>
                  <a:lnTo>
                    <a:pt x="466" y="107"/>
                  </a:lnTo>
                  <a:lnTo>
                    <a:pt x="428" y="130"/>
                  </a:lnTo>
                  <a:lnTo>
                    <a:pt x="391" y="155"/>
                  </a:lnTo>
                  <a:lnTo>
                    <a:pt x="357" y="182"/>
                  </a:lnTo>
                  <a:lnTo>
                    <a:pt x="322" y="210"/>
                  </a:lnTo>
                  <a:lnTo>
                    <a:pt x="289" y="241"/>
                  </a:lnTo>
                  <a:lnTo>
                    <a:pt x="258" y="272"/>
                  </a:lnTo>
                  <a:lnTo>
                    <a:pt x="228" y="309"/>
                  </a:lnTo>
                  <a:lnTo>
                    <a:pt x="200" y="345"/>
                  </a:lnTo>
                  <a:lnTo>
                    <a:pt x="173" y="385"/>
                  </a:lnTo>
                  <a:lnTo>
                    <a:pt x="149" y="426"/>
                  </a:lnTo>
                  <a:lnTo>
                    <a:pt x="149" y="426"/>
                  </a:lnTo>
                  <a:lnTo>
                    <a:pt x="124" y="472"/>
                  </a:lnTo>
                  <a:lnTo>
                    <a:pt x="102" y="520"/>
                  </a:lnTo>
                  <a:lnTo>
                    <a:pt x="83" y="568"/>
                  </a:lnTo>
                  <a:lnTo>
                    <a:pt x="64" y="617"/>
                  </a:lnTo>
                  <a:lnTo>
                    <a:pt x="48" y="667"/>
                  </a:lnTo>
                  <a:lnTo>
                    <a:pt x="35" y="718"/>
                  </a:lnTo>
                  <a:lnTo>
                    <a:pt x="23" y="769"/>
                  </a:lnTo>
                  <a:lnTo>
                    <a:pt x="15" y="822"/>
                  </a:lnTo>
                  <a:lnTo>
                    <a:pt x="7" y="875"/>
                  </a:lnTo>
                  <a:lnTo>
                    <a:pt x="2" y="928"/>
                  </a:lnTo>
                  <a:lnTo>
                    <a:pt x="0" y="982"/>
                  </a:lnTo>
                  <a:lnTo>
                    <a:pt x="0" y="1035"/>
                  </a:lnTo>
                  <a:lnTo>
                    <a:pt x="2" y="1090"/>
                  </a:lnTo>
                  <a:lnTo>
                    <a:pt x="5" y="1146"/>
                  </a:lnTo>
                  <a:lnTo>
                    <a:pt x="12" y="1200"/>
                  </a:lnTo>
                  <a:lnTo>
                    <a:pt x="22" y="1255"/>
                  </a:lnTo>
                  <a:lnTo>
                    <a:pt x="31" y="1311"/>
                  </a:lnTo>
                  <a:lnTo>
                    <a:pt x="46" y="1365"/>
                  </a:lnTo>
                  <a:lnTo>
                    <a:pt x="61" y="1420"/>
                  </a:lnTo>
                  <a:lnTo>
                    <a:pt x="79" y="1474"/>
                  </a:lnTo>
                  <a:lnTo>
                    <a:pt x="101" y="1529"/>
                  </a:lnTo>
                  <a:lnTo>
                    <a:pt x="124" y="1583"/>
                  </a:lnTo>
                  <a:lnTo>
                    <a:pt x="149" y="1636"/>
                  </a:lnTo>
                  <a:lnTo>
                    <a:pt x="177" y="1689"/>
                  </a:lnTo>
                  <a:lnTo>
                    <a:pt x="206" y="1742"/>
                  </a:lnTo>
                  <a:lnTo>
                    <a:pt x="239" y="1793"/>
                  </a:lnTo>
                  <a:lnTo>
                    <a:pt x="274" y="1844"/>
                  </a:lnTo>
                  <a:lnTo>
                    <a:pt x="312" y="1895"/>
                  </a:lnTo>
                  <a:lnTo>
                    <a:pt x="353" y="1943"/>
                  </a:lnTo>
                  <a:lnTo>
                    <a:pt x="396" y="1993"/>
                  </a:lnTo>
                  <a:lnTo>
                    <a:pt x="441" y="2039"/>
                  </a:lnTo>
                  <a:lnTo>
                    <a:pt x="489" y="2085"/>
                  </a:lnTo>
                  <a:lnTo>
                    <a:pt x="2552" y="2085"/>
                  </a:lnTo>
                  <a:lnTo>
                    <a:pt x="2552" y="2085"/>
                  </a:lnTo>
                  <a:lnTo>
                    <a:pt x="2526" y="2070"/>
                  </a:lnTo>
                  <a:lnTo>
                    <a:pt x="2450" y="2026"/>
                  </a:lnTo>
                  <a:lnTo>
                    <a:pt x="2336" y="1955"/>
                  </a:lnTo>
                  <a:lnTo>
                    <a:pt x="2266" y="1910"/>
                  </a:lnTo>
                  <a:lnTo>
                    <a:pt x="2192" y="1860"/>
                  </a:lnTo>
                  <a:lnTo>
                    <a:pt x="2111" y="1808"/>
                  </a:lnTo>
                  <a:lnTo>
                    <a:pt x="2025" y="1748"/>
                  </a:lnTo>
                  <a:lnTo>
                    <a:pt x="1938" y="1685"/>
                  </a:lnTo>
                  <a:lnTo>
                    <a:pt x="1849" y="1619"/>
                  </a:lnTo>
                  <a:lnTo>
                    <a:pt x="1758" y="1550"/>
                  </a:lnTo>
                  <a:lnTo>
                    <a:pt x="1667" y="1477"/>
                  </a:lnTo>
                  <a:lnTo>
                    <a:pt x="1578" y="1403"/>
                  </a:lnTo>
                  <a:lnTo>
                    <a:pt x="1492" y="1326"/>
                  </a:lnTo>
                  <a:lnTo>
                    <a:pt x="1451" y="1286"/>
                  </a:lnTo>
                  <a:lnTo>
                    <a:pt x="1410" y="1246"/>
                  </a:lnTo>
                  <a:lnTo>
                    <a:pt x="1370" y="1207"/>
                  </a:lnTo>
                  <a:lnTo>
                    <a:pt x="1332" y="1167"/>
                  </a:lnTo>
                  <a:lnTo>
                    <a:pt x="1296" y="1126"/>
                  </a:lnTo>
                  <a:lnTo>
                    <a:pt x="1261" y="1086"/>
                  </a:lnTo>
                  <a:lnTo>
                    <a:pt x="1227" y="1045"/>
                  </a:lnTo>
                  <a:lnTo>
                    <a:pt x="1195" y="1004"/>
                  </a:lnTo>
                  <a:lnTo>
                    <a:pt x="1167" y="962"/>
                  </a:lnTo>
                  <a:lnTo>
                    <a:pt x="1139" y="923"/>
                  </a:lnTo>
                  <a:lnTo>
                    <a:pt x="1114" y="881"/>
                  </a:lnTo>
                  <a:lnTo>
                    <a:pt x="1091" y="840"/>
                  </a:lnTo>
                  <a:lnTo>
                    <a:pt x="1071" y="801"/>
                  </a:lnTo>
                  <a:lnTo>
                    <a:pt x="1055" y="761"/>
                  </a:lnTo>
                  <a:lnTo>
                    <a:pt x="1042" y="720"/>
                  </a:lnTo>
                  <a:lnTo>
                    <a:pt x="1030" y="680"/>
                  </a:lnTo>
                  <a:lnTo>
                    <a:pt x="1022" y="642"/>
                  </a:lnTo>
                  <a:lnTo>
                    <a:pt x="1017" y="602"/>
                  </a:lnTo>
                  <a:lnTo>
                    <a:pt x="1015" y="565"/>
                  </a:lnTo>
                  <a:lnTo>
                    <a:pt x="1019" y="527"/>
                  </a:lnTo>
                  <a:lnTo>
                    <a:pt x="1023" y="489"/>
                  </a:lnTo>
                  <a:lnTo>
                    <a:pt x="1028" y="470"/>
                  </a:lnTo>
                  <a:lnTo>
                    <a:pt x="1033" y="452"/>
                  </a:lnTo>
                  <a:lnTo>
                    <a:pt x="1040" y="434"/>
                  </a:lnTo>
                  <a:lnTo>
                    <a:pt x="1048" y="416"/>
                  </a:lnTo>
                  <a:lnTo>
                    <a:pt x="1057" y="398"/>
                  </a:lnTo>
                  <a:lnTo>
                    <a:pt x="1066" y="381"/>
                  </a:lnTo>
                  <a:lnTo>
                    <a:pt x="1076" y="363"/>
                  </a:lnTo>
                  <a:lnTo>
                    <a:pt x="1088" y="347"/>
                  </a:lnTo>
                  <a:lnTo>
                    <a:pt x="1101" y="330"/>
                  </a:lnTo>
                  <a:lnTo>
                    <a:pt x="1116" y="312"/>
                  </a:lnTo>
                  <a:lnTo>
                    <a:pt x="1131" y="295"/>
                  </a:lnTo>
                  <a:lnTo>
                    <a:pt x="1147" y="281"/>
                  </a:lnTo>
                  <a:lnTo>
                    <a:pt x="1182" y="248"/>
                  </a:lnTo>
                  <a:lnTo>
                    <a:pt x="1223" y="216"/>
                  </a:lnTo>
                  <a:lnTo>
                    <a:pt x="1269" y="186"/>
                  </a:lnTo>
                  <a:lnTo>
                    <a:pt x="1321" y="158"/>
                  </a:lnTo>
                  <a:lnTo>
                    <a:pt x="1377" y="130"/>
                  </a:lnTo>
                  <a:lnTo>
                    <a:pt x="1377" y="130"/>
                  </a:lnTo>
                  <a:close/>
                </a:path>
              </a:pathLst>
            </a:custGeom>
            <a:solidFill>
              <a:schemeClr val="bg1">
                <a:lumMod val="95000"/>
                <a:alpha val="34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43" name="Freeform 11"/>
            <p:cNvSpPr>
              <a:spLocks/>
            </p:cNvSpPr>
            <p:nvPr userDrawn="1"/>
          </p:nvSpPr>
          <p:spPr bwMode="auto">
            <a:xfrm>
              <a:off x="876758" y="3994150"/>
              <a:ext cx="1719262" cy="2863850"/>
            </a:xfrm>
            <a:custGeom>
              <a:avLst/>
              <a:gdLst/>
              <a:ahLst/>
              <a:cxnLst>
                <a:cxn ang="0">
                  <a:pos x="99" y="1804"/>
                </a:cxn>
                <a:cxn ang="0">
                  <a:pos x="57" y="1647"/>
                </a:cxn>
                <a:cxn ang="0">
                  <a:pos x="29" y="1492"/>
                </a:cxn>
                <a:cxn ang="0">
                  <a:pos x="10" y="1342"/>
                </a:cxn>
                <a:cxn ang="0">
                  <a:pos x="1" y="1195"/>
                </a:cxn>
                <a:cxn ang="0">
                  <a:pos x="1" y="1054"/>
                </a:cxn>
                <a:cxn ang="0">
                  <a:pos x="10" y="919"/>
                </a:cxn>
                <a:cxn ang="0">
                  <a:pos x="26" y="790"/>
                </a:cxn>
                <a:cxn ang="0">
                  <a:pos x="49" y="667"/>
                </a:cxn>
                <a:cxn ang="0">
                  <a:pos x="81" y="553"/>
                </a:cxn>
                <a:cxn ang="0">
                  <a:pos x="117" y="445"/>
                </a:cxn>
                <a:cxn ang="0">
                  <a:pos x="158" y="346"/>
                </a:cxn>
                <a:cxn ang="0">
                  <a:pos x="203" y="255"/>
                </a:cxn>
                <a:cxn ang="0">
                  <a:pos x="254" y="176"/>
                </a:cxn>
                <a:cxn ang="0">
                  <a:pos x="307" y="105"/>
                </a:cxn>
                <a:cxn ang="0">
                  <a:pos x="363" y="47"/>
                </a:cxn>
                <a:cxn ang="0">
                  <a:pos x="421" y="0"/>
                </a:cxn>
                <a:cxn ang="0">
                  <a:pos x="383" y="57"/>
                </a:cxn>
                <a:cxn ang="0">
                  <a:pos x="317" y="176"/>
                </a:cxn>
                <a:cxn ang="0">
                  <a:pos x="265" y="298"/>
                </a:cxn>
                <a:cxn ang="0">
                  <a:pos x="226" y="421"/>
                </a:cxn>
                <a:cxn ang="0">
                  <a:pos x="201" y="544"/>
                </a:cxn>
                <a:cxn ang="0">
                  <a:pos x="188" y="667"/>
                </a:cxn>
                <a:cxn ang="0">
                  <a:pos x="186" y="789"/>
                </a:cxn>
                <a:cxn ang="0">
                  <a:pos x="196" y="911"/>
                </a:cxn>
                <a:cxn ang="0">
                  <a:pos x="219" y="1030"/>
                </a:cxn>
                <a:cxn ang="0">
                  <a:pos x="252" y="1147"/>
                </a:cxn>
                <a:cxn ang="0">
                  <a:pos x="297" y="1261"/>
                </a:cxn>
                <a:cxn ang="0">
                  <a:pos x="351" y="1371"/>
                </a:cxn>
                <a:cxn ang="0">
                  <a:pos x="416" y="1477"/>
                </a:cxn>
                <a:cxn ang="0">
                  <a:pos x="492" y="1578"/>
                </a:cxn>
                <a:cxn ang="0">
                  <a:pos x="576" y="1674"/>
                </a:cxn>
                <a:cxn ang="0">
                  <a:pos x="668" y="1763"/>
                </a:cxn>
                <a:cxn ang="0">
                  <a:pos x="99" y="1804"/>
                </a:cxn>
              </a:cxnLst>
              <a:rect l="0" t="0" r="r" b="b"/>
              <a:pathLst>
                <a:path w="718" h="1804">
                  <a:moveTo>
                    <a:pt x="99" y="1804"/>
                  </a:moveTo>
                  <a:lnTo>
                    <a:pt x="99" y="1804"/>
                  </a:lnTo>
                  <a:lnTo>
                    <a:pt x="77" y="1725"/>
                  </a:lnTo>
                  <a:lnTo>
                    <a:pt x="57" y="1647"/>
                  </a:lnTo>
                  <a:lnTo>
                    <a:pt x="43" y="1570"/>
                  </a:lnTo>
                  <a:lnTo>
                    <a:pt x="29" y="1492"/>
                  </a:lnTo>
                  <a:lnTo>
                    <a:pt x="18" y="1416"/>
                  </a:lnTo>
                  <a:lnTo>
                    <a:pt x="10" y="1342"/>
                  </a:lnTo>
                  <a:lnTo>
                    <a:pt x="5" y="1267"/>
                  </a:lnTo>
                  <a:lnTo>
                    <a:pt x="1" y="1195"/>
                  </a:lnTo>
                  <a:lnTo>
                    <a:pt x="0" y="1124"/>
                  </a:lnTo>
                  <a:lnTo>
                    <a:pt x="1" y="1054"/>
                  </a:lnTo>
                  <a:lnTo>
                    <a:pt x="5" y="987"/>
                  </a:lnTo>
                  <a:lnTo>
                    <a:pt x="10" y="919"/>
                  </a:lnTo>
                  <a:lnTo>
                    <a:pt x="18" y="853"/>
                  </a:lnTo>
                  <a:lnTo>
                    <a:pt x="26" y="790"/>
                  </a:lnTo>
                  <a:lnTo>
                    <a:pt x="38" y="728"/>
                  </a:lnTo>
                  <a:lnTo>
                    <a:pt x="49" y="667"/>
                  </a:lnTo>
                  <a:lnTo>
                    <a:pt x="64" y="609"/>
                  </a:lnTo>
                  <a:lnTo>
                    <a:pt x="81" y="553"/>
                  </a:lnTo>
                  <a:lnTo>
                    <a:pt x="97" y="496"/>
                  </a:lnTo>
                  <a:lnTo>
                    <a:pt x="117" y="445"/>
                  </a:lnTo>
                  <a:lnTo>
                    <a:pt x="137" y="394"/>
                  </a:lnTo>
                  <a:lnTo>
                    <a:pt x="158" y="346"/>
                  </a:lnTo>
                  <a:lnTo>
                    <a:pt x="180" y="300"/>
                  </a:lnTo>
                  <a:lnTo>
                    <a:pt x="203" y="255"/>
                  </a:lnTo>
                  <a:lnTo>
                    <a:pt x="227" y="214"/>
                  </a:lnTo>
                  <a:lnTo>
                    <a:pt x="254" y="176"/>
                  </a:lnTo>
                  <a:lnTo>
                    <a:pt x="280" y="140"/>
                  </a:lnTo>
                  <a:lnTo>
                    <a:pt x="307" y="105"/>
                  </a:lnTo>
                  <a:lnTo>
                    <a:pt x="335" y="76"/>
                  </a:lnTo>
                  <a:lnTo>
                    <a:pt x="363" y="47"/>
                  </a:lnTo>
                  <a:lnTo>
                    <a:pt x="391" y="21"/>
                  </a:lnTo>
                  <a:lnTo>
                    <a:pt x="421" y="0"/>
                  </a:lnTo>
                  <a:lnTo>
                    <a:pt x="421" y="0"/>
                  </a:lnTo>
                  <a:lnTo>
                    <a:pt x="383" y="57"/>
                  </a:lnTo>
                  <a:lnTo>
                    <a:pt x="348" y="117"/>
                  </a:lnTo>
                  <a:lnTo>
                    <a:pt x="317" y="176"/>
                  </a:lnTo>
                  <a:lnTo>
                    <a:pt x="289" y="237"/>
                  </a:lnTo>
                  <a:lnTo>
                    <a:pt x="265" y="298"/>
                  </a:lnTo>
                  <a:lnTo>
                    <a:pt x="244" y="359"/>
                  </a:lnTo>
                  <a:lnTo>
                    <a:pt x="226" y="421"/>
                  </a:lnTo>
                  <a:lnTo>
                    <a:pt x="213" y="482"/>
                  </a:lnTo>
                  <a:lnTo>
                    <a:pt x="201" y="544"/>
                  </a:lnTo>
                  <a:lnTo>
                    <a:pt x="193" y="605"/>
                  </a:lnTo>
                  <a:lnTo>
                    <a:pt x="188" y="667"/>
                  </a:lnTo>
                  <a:lnTo>
                    <a:pt x="185" y="728"/>
                  </a:lnTo>
                  <a:lnTo>
                    <a:pt x="186" y="789"/>
                  </a:lnTo>
                  <a:lnTo>
                    <a:pt x="189" y="850"/>
                  </a:lnTo>
                  <a:lnTo>
                    <a:pt x="196" y="911"/>
                  </a:lnTo>
                  <a:lnTo>
                    <a:pt x="206" y="970"/>
                  </a:lnTo>
                  <a:lnTo>
                    <a:pt x="219" y="1030"/>
                  </a:lnTo>
                  <a:lnTo>
                    <a:pt x="234" y="1089"/>
                  </a:lnTo>
                  <a:lnTo>
                    <a:pt x="252" y="1147"/>
                  </a:lnTo>
                  <a:lnTo>
                    <a:pt x="274" y="1205"/>
                  </a:lnTo>
                  <a:lnTo>
                    <a:pt x="297" y="1261"/>
                  </a:lnTo>
                  <a:lnTo>
                    <a:pt x="323" y="1317"/>
                  </a:lnTo>
                  <a:lnTo>
                    <a:pt x="351" y="1371"/>
                  </a:lnTo>
                  <a:lnTo>
                    <a:pt x="383" y="1424"/>
                  </a:lnTo>
                  <a:lnTo>
                    <a:pt x="416" y="1477"/>
                  </a:lnTo>
                  <a:lnTo>
                    <a:pt x="452" y="1528"/>
                  </a:lnTo>
                  <a:lnTo>
                    <a:pt x="492" y="1578"/>
                  </a:lnTo>
                  <a:lnTo>
                    <a:pt x="531" y="1626"/>
                  </a:lnTo>
                  <a:lnTo>
                    <a:pt x="576" y="1674"/>
                  </a:lnTo>
                  <a:lnTo>
                    <a:pt x="620" y="1718"/>
                  </a:lnTo>
                  <a:lnTo>
                    <a:pt x="668" y="1763"/>
                  </a:lnTo>
                  <a:lnTo>
                    <a:pt x="718" y="1804"/>
                  </a:lnTo>
                  <a:lnTo>
                    <a:pt x="99" y="1804"/>
                  </a:lnTo>
                  <a:lnTo>
                    <a:pt x="99" y="1804"/>
                  </a:lnTo>
                  <a:close/>
                </a:path>
              </a:pathLst>
            </a:custGeom>
            <a:solidFill>
              <a:schemeClr val="accent2">
                <a:lumMod val="60000"/>
                <a:lumOff val="40000"/>
                <a:alpha val="37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grpSp>
      <p:sp>
        <p:nvSpPr>
          <p:cNvPr id="47" name="Freeform 46"/>
          <p:cNvSpPr>
            <a:spLocks/>
          </p:cNvSpPr>
          <p:nvPr userDrawn="1"/>
        </p:nvSpPr>
        <p:spPr bwMode="auto">
          <a:xfrm>
            <a:off x="7543800" y="0"/>
            <a:ext cx="1600201" cy="2209800"/>
          </a:xfrm>
          <a:custGeom>
            <a:avLst/>
            <a:gdLst/>
            <a:ahLst/>
            <a:cxnLst>
              <a:cxn ang="0">
                <a:pos x="0" y="0"/>
              </a:cxn>
              <a:cxn ang="0">
                <a:pos x="1432" y="0"/>
              </a:cxn>
              <a:cxn ang="0">
                <a:pos x="1432" y="3492"/>
              </a:cxn>
              <a:cxn ang="0">
                <a:pos x="1419" y="3252"/>
              </a:cxn>
              <a:cxn ang="0">
                <a:pos x="1406" y="3024"/>
              </a:cxn>
              <a:cxn ang="0">
                <a:pos x="1393" y="2807"/>
              </a:cxn>
              <a:cxn ang="0">
                <a:pos x="1379" y="2601"/>
              </a:cxn>
              <a:cxn ang="0">
                <a:pos x="1364" y="2407"/>
              </a:cxn>
              <a:cxn ang="0">
                <a:pos x="1348" y="2222"/>
              </a:cxn>
              <a:cxn ang="0">
                <a:pos x="1330" y="2047"/>
              </a:cxn>
              <a:cxn ang="0">
                <a:pos x="1311" y="1881"/>
              </a:cxn>
              <a:cxn ang="0">
                <a:pos x="1291" y="1726"/>
              </a:cxn>
              <a:cxn ang="0">
                <a:pos x="1268" y="1580"/>
              </a:cxn>
              <a:cxn ang="0">
                <a:pos x="1245" y="1442"/>
              </a:cxn>
              <a:cxn ang="0">
                <a:pos x="1218" y="1313"/>
              </a:cxn>
              <a:cxn ang="0">
                <a:pos x="1190" y="1192"/>
              </a:cxn>
              <a:cxn ang="0">
                <a:pos x="1158" y="1078"/>
              </a:cxn>
              <a:cxn ang="0">
                <a:pos x="1125" y="973"/>
              </a:cxn>
              <a:cxn ang="0">
                <a:pos x="1089" y="873"/>
              </a:cxn>
              <a:cxn ang="0">
                <a:pos x="1049" y="781"/>
              </a:cxn>
              <a:cxn ang="0">
                <a:pos x="1007" y="696"/>
              </a:cxn>
              <a:cxn ang="0">
                <a:pos x="962" y="617"/>
              </a:cxn>
              <a:cxn ang="0">
                <a:pos x="913" y="544"/>
              </a:cxn>
              <a:cxn ang="0">
                <a:pos x="860" y="475"/>
              </a:cxn>
              <a:cxn ang="0">
                <a:pos x="804" y="413"/>
              </a:cxn>
              <a:cxn ang="0">
                <a:pos x="744" y="354"/>
              </a:cxn>
              <a:cxn ang="0">
                <a:pos x="680" y="301"/>
              </a:cxn>
              <a:cxn ang="0">
                <a:pos x="611" y="252"/>
              </a:cxn>
              <a:cxn ang="0">
                <a:pos x="539" y="206"/>
              </a:cxn>
              <a:cxn ang="0">
                <a:pos x="461" y="165"/>
              </a:cxn>
              <a:cxn ang="0">
                <a:pos x="379" y="128"/>
              </a:cxn>
              <a:cxn ang="0">
                <a:pos x="292" y="92"/>
              </a:cxn>
              <a:cxn ang="0">
                <a:pos x="200" y="59"/>
              </a:cxn>
              <a:cxn ang="0">
                <a:pos x="103" y="28"/>
              </a:cxn>
              <a:cxn ang="0">
                <a:pos x="0" y="0"/>
              </a:cxn>
            </a:cxnLst>
            <a:rect l="0" t="0" r="r" b="b"/>
            <a:pathLst>
              <a:path w="1432" h="3492">
                <a:moveTo>
                  <a:pt x="0" y="0"/>
                </a:moveTo>
                <a:lnTo>
                  <a:pt x="1432" y="0"/>
                </a:lnTo>
                <a:lnTo>
                  <a:pt x="1432" y="3492"/>
                </a:lnTo>
                <a:lnTo>
                  <a:pt x="1419" y="3252"/>
                </a:lnTo>
                <a:lnTo>
                  <a:pt x="1406" y="3024"/>
                </a:lnTo>
                <a:lnTo>
                  <a:pt x="1393" y="2807"/>
                </a:lnTo>
                <a:lnTo>
                  <a:pt x="1379" y="2601"/>
                </a:lnTo>
                <a:lnTo>
                  <a:pt x="1364" y="2407"/>
                </a:lnTo>
                <a:lnTo>
                  <a:pt x="1348" y="2222"/>
                </a:lnTo>
                <a:lnTo>
                  <a:pt x="1330" y="2047"/>
                </a:lnTo>
                <a:lnTo>
                  <a:pt x="1311" y="1881"/>
                </a:lnTo>
                <a:lnTo>
                  <a:pt x="1291" y="1726"/>
                </a:lnTo>
                <a:lnTo>
                  <a:pt x="1268" y="1580"/>
                </a:lnTo>
                <a:lnTo>
                  <a:pt x="1245" y="1442"/>
                </a:lnTo>
                <a:lnTo>
                  <a:pt x="1218" y="1313"/>
                </a:lnTo>
                <a:lnTo>
                  <a:pt x="1190" y="1192"/>
                </a:lnTo>
                <a:lnTo>
                  <a:pt x="1158" y="1078"/>
                </a:lnTo>
                <a:lnTo>
                  <a:pt x="1125" y="973"/>
                </a:lnTo>
                <a:lnTo>
                  <a:pt x="1089" y="873"/>
                </a:lnTo>
                <a:lnTo>
                  <a:pt x="1049" y="781"/>
                </a:lnTo>
                <a:lnTo>
                  <a:pt x="1007" y="696"/>
                </a:lnTo>
                <a:lnTo>
                  <a:pt x="962" y="617"/>
                </a:lnTo>
                <a:lnTo>
                  <a:pt x="913" y="544"/>
                </a:lnTo>
                <a:lnTo>
                  <a:pt x="860" y="475"/>
                </a:lnTo>
                <a:lnTo>
                  <a:pt x="804" y="413"/>
                </a:lnTo>
                <a:lnTo>
                  <a:pt x="744" y="354"/>
                </a:lnTo>
                <a:lnTo>
                  <a:pt x="680" y="301"/>
                </a:lnTo>
                <a:lnTo>
                  <a:pt x="611" y="252"/>
                </a:lnTo>
                <a:lnTo>
                  <a:pt x="539" y="206"/>
                </a:lnTo>
                <a:lnTo>
                  <a:pt x="461" y="165"/>
                </a:lnTo>
                <a:lnTo>
                  <a:pt x="379" y="128"/>
                </a:lnTo>
                <a:lnTo>
                  <a:pt x="292" y="92"/>
                </a:lnTo>
                <a:lnTo>
                  <a:pt x="200" y="59"/>
                </a:lnTo>
                <a:lnTo>
                  <a:pt x="103" y="28"/>
                </a:lnTo>
                <a:lnTo>
                  <a:pt x="0" y="0"/>
                </a:lnTo>
                <a:close/>
              </a:path>
            </a:pathLst>
          </a:custGeom>
          <a:solidFill>
            <a:schemeClr val="accent2"/>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48" name="Freeform 47"/>
          <p:cNvSpPr>
            <a:spLocks/>
          </p:cNvSpPr>
          <p:nvPr userDrawn="1"/>
        </p:nvSpPr>
        <p:spPr bwMode="auto">
          <a:xfrm>
            <a:off x="3733800" y="5715000"/>
            <a:ext cx="5029200" cy="762000"/>
          </a:xfrm>
          <a:custGeom>
            <a:avLst/>
            <a:gdLst/>
            <a:ahLst/>
            <a:cxnLst>
              <a:cxn ang="0">
                <a:pos x="17264" y="180"/>
              </a:cxn>
              <a:cxn ang="0">
                <a:pos x="16706" y="689"/>
              </a:cxn>
              <a:cxn ang="0">
                <a:pos x="15959" y="1141"/>
              </a:cxn>
              <a:cxn ang="0">
                <a:pos x="15050" y="1535"/>
              </a:cxn>
              <a:cxn ang="0">
                <a:pos x="14003" y="1871"/>
              </a:cxn>
              <a:cxn ang="0">
                <a:pos x="12844" y="2151"/>
              </a:cxn>
              <a:cxn ang="0">
                <a:pos x="11599" y="2374"/>
              </a:cxn>
              <a:cxn ang="0">
                <a:pos x="10294" y="2540"/>
              </a:cxn>
              <a:cxn ang="0">
                <a:pos x="8951" y="2649"/>
              </a:cxn>
              <a:cxn ang="0">
                <a:pos x="7599" y="2704"/>
              </a:cxn>
              <a:cxn ang="0">
                <a:pos x="6264" y="2702"/>
              </a:cxn>
              <a:cxn ang="0">
                <a:pos x="4968" y="2645"/>
              </a:cxn>
              <a:cxn ang="0">
                <a:pos x="3740" y="2534"/>
              </a:cxn>
              <a:cxn ang="0">
                <a:pos x="2603" y="2367"/>
              </a:cxn>
              <a:cxn ang="0">
                <a:pos x="1584" y="2147"/>
              </a:cxn>
              <a:cxn ang="0">
                <a:pos x="708" y="1871"/>
              </a:cxn>
              <a:cxn ang="0">
                <a:pos x="0" y="1543"/>
              </a:cxn>
              <a:cxn ang="0">
                <a:pos x="341" y="1635"/>
              </a:cxn>
              <a:cxn ang="0">
                <a:pos x="1155" y="1920"/>
              </a:cxn>
              <a:cxn ang="0">
                <a:pos x="2121" y="2151"/>
              </a:cxn>
              <a:cxn ang="0">
                <a:pos x="3215" y="2331"/>
              </a:cxn>
              <a:cxn ang="0">
                <a:pos x="4413" y="2457"/>
              </a:cxn>
              <a:cxn ang="0">
                <a:pos x="5686" y="2531"/>
              </a:cxn>
              <a:cxn ang="0">
                <a:pos x="7011" y="2550"/>
              </a:cxn>
              <a:cxn ang="0">
                <a:pos x="8361" y="2515"/>
              </a:cxn>
              <a:cxn ang="0">
                <a:pos x="9712" y="2426"/>
              </a:cxn>
              <a:cxn ang="0">
                <a:pos x="11037" y="2283"/>
              </a:cxn>
              <a:cxn ang="0">
                <a:pos x="12311" y="2084"/>
              </a:cxn>
              <a:cxn ang="0">
                <a:pos x="13509" y="1831"/>
              </a:cxn>
              <a:cxn ang="0">
                <a:pos x="14604" y="1522"/>
              </a:cxn>
              <a:cxn ang="0">
                <a:pos x="15571" y="1158"/>
              </a:cxn>
              <a:cxn ang="0">
                <a:pos x="16386" y="737"/>
              </a:cxn>
              <a:cxn ang="0">
                <a:pos x="17021" y="260"/>
              </a:cxn>
            </a:cxnLst>
            <a:rect l="0" t="0" r="r" b="b"/>
            <a:pathLst>
              <a:path w="17264" h="2710">
                <a:moveTo>
                  <a:pt x="17264" y="0"/>
                </a:moveTo>
                <a:lnTo>
                  <a:pt x="17264" y="180"/>
                </a:lnTo>
                <a:lnTo>
                  <a:pt x="17010" y="442"/>
                </a:lnTo>
                <a:lnTo>
                  <a:pt x="16706" y="689"/>
                </a:lnTo>
                <a:lnTo>
                  <a:pt x="16354" y="923"/>
                </a:lnTo>
                <a:lnTo>
                  <a:pt x="15959" y="1141"/>
                </a:lnTo>
                <a:lnTo>
                  <a:pt x="15524" y="1345"/>
                </a:lnTo>
                <a:lnTo>
                  <a:pt x="15050" y="1535"/>
                </a:lnTo>
                <a:lnTo>
                  <a:pt x="14543" y="1710"/>
                </a:lnTo>
                <a:lnTo>
                  <a:pt x="14003" y="1871"/>
                </a:lnTo>
                <a:lnTo>
                  <a:pt x="13437" y="2018"/>
                </a:lnTo>
                <a:lnTo>
                  <a:pt x="12844" y="2151"/>
                </a:lnTo>
                <a:lnTo>
                  <a:pt x="12232" y="2269"/>
                </a:lnTo>
                <a:lnTo>
                  <a:pt x="11599" y="2374"/>
                </a:lnTo>
                <a:lnTo>
                  <a:pt x="10952" y="2464"/>
                </a:lnTo>
                <a:lnTo>
                  <a:pt x="10294" y="2540"/>
                </a:lnTo>
                <a:lnTo>
                  <a:pt x="9625" y="2602"/>
                </a:lnTo>
                <a:lnTo>
                  <a:pt x="8951" y="2649"/>
                </a:lnTo>
                <a:lnTo>
                  <a:pt x="8275" y="2684"/>
                </a:lnTo>
                <a:lnTo>
                  <a:pt x="7599" y="2704"/>
                </a:lnTo>
                <a:lnTo>
                  <a:pt x="6928" y="2710"/>
                </a:lnTo>
                <a:lnTo>
                  <a:pt x="6264" y="2702"/>
                </a:lnTo>
                <a:lnTo>
                  <a:pt x="5609" y="2681"/>
                </a:lnTo>
                <a:lnTo>
                  <a:pt x="4968" y="2645"/>
                </a:lnTo>
                <a:lnTo>
                  <a:pt x="4344" y="2597"/>
                </a:lnTo>
                <a:lnTo>
                  <a:pt x="3740" y="2534"/>
                </a:lnTo>
                <a:lnTo>
                  <a:pt x="3158" y="2457"/>
                </a:lnTo>
                <a:lnTo>
                  <a:pt x="2603" y="2367"/>
                </a:lnTo>
                <a:lnTo>
                  <a:pt x="2077" y="2264"/>
                </a:lnTo>
                <a:lnTo>
                  <a:pt x="1584" y="2147"/>
                </a:lnTo>
                <a:lnTo>
                  <a:pt x="1126" y="2016"/>
                </a:lnTo>
                <a:lnTo>
                  <a:pt x="708" y="1871"/>
                </a:lnTo>
                <a:lnTo>
                  <a:pt x="331" y="1714"/>
                </a:lnTo>
                <a:lnTo>
                  <a:pt x="0" y="1543"/>
                </a:lnTo>
                <a:lnTo>
                  <a:pt x="0" y="1474"/>
                </a:lnTo>
                <a:lnTo>
                  <a:pt x="341" y="1635"/>
                </a:lnTo>
                <a:lnTo>
                  <a:pt x="727" y="1784"/>
                </a:lnTo>
                <a:lnTo>
                  <a:pt x="1155" y="1920"/>
                </a:lnTo>
                <a:lnTo>
                  <a:pt x="1621" y="2042"/>
                </a:lnTo>
                <a:lnTo>
                  <a:pt x="2121" y="2151"/>
                </a:lnTo>
                <a:lnTo>
                  <a:pt x="2654" y="2249"/>
                </a:lnTo>
                <a:lnTo>
                  <a:pt x="3215" y="2331"/>
                </a:lnTo>
                <a:lnTo>
                  <a:pt x="3803" y="2401"/>
                </a:lnTo>
                <a:lnTo>
                  <a:pt x="4413" y="2457"/>
                </a:lnTo>
                <a:lnTo>
                  <a:pt x="5041" y="2500"/>
                </a:lnTo>
                <a:lnTo>
                  <a:pt x="5686" y="2531"/>
                </a:lnTo>
                <a:lnTo>
                  <a:pt x="6343" y="2547"/>
                </a:lnTo>
                <a:lnTo>
                  <a:pt x="7011" y="2550"/>
                </a:lnTo>
                <a:lnTo>
                  <a:pt x="7685" y="2539"/>
                </a:lnTo>
                <a:lnTo>
                  <a:pt x="8361" y="2515"/>
                </a:lnTo>
                <a:lnTo>
                  <a:pt x="9039" y="2478"/>
                </a:lnTo>
                <a:lnTo>
                  <a:pt x="9712" y="2426"/>
                </a:lnTo>
                <a:lnTo>
                  <a:pt x="10379" y="2361"/>
                </a:lnTo>
                <a:lnTo>
                  <a:pt x="11037" y="2283"/>
                </a:lnTo>
                <a:lnTo>
                  <a:pt x="11682" y="2190"/>
                </a:lnTo>
                <a:lnTo>
                  <a:pt x="12311" y="2084"/>
                </a:lnTo>
                <a:lnTo>
                  <a:pt x="12921" y="1964"/>
                </a:lnTo>
                <a:lnTo>
                  <a:pt x="13509" y="1831"/>
                </a:lnTo>
                <a:lnTo>
                  <a:pt x="14070" y="1683"/>
                </a:lnTo>
                <a:lnTo>
                  <a:pt x="14604" y="1522"/>
                </a:lnTo>
                <a:lnTo>
                  <a:pt x="15105" y="1347"/>
                </a:lnTo>
                <a:lnTo>
                  <a:pt x="15571" y="1158"/>
                </a:lnTo>
                <a:lnTo>
                  <a:pt x="15999" y="954"/>
                </a:lnTo>
                <a:lnTo>
                  <a:pt x="16386" y="737"/>
                </a:lnTo>
                <a:lnTo>
                  <a:pt x="16728" y="506"/>
                </a:lnTo>
                <a:lnTo>
                  <a:pt x="17021" y="260"/>
                </a:lnTo>
                <a:lnTo>
                  <a:pt x="17264" y="0"/>
                </a:lnTo>
                <a:close/>
              </a:path>
            </a:pathLst>
          </a:custGeom>
          <a:gradFill flip="none" rotWithShape="1">
            <a:gsLst>
              <a:gs pos="0">
                <a:schemeClr val="bg1">
                  <a:alpha val="0"/>
                </a:schemeClr>
              </a:gs>
              <a:gs pos="50000">
                <a:schemeClr val="accent2"/>
              </a:gs>
              <a:gs pos="100000">
                <a:schemeClr val="bg1">
                  <a:alpha val="0"/>
                </a:schemeClr>
              </a:gs>
            </a:gsLst>
            <a:lin ang="0" scaled="1"/>
            <a:tileRect/>
          </a:gra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 name="Title 1"/>
          <p:cNvSpPr>
            <a:spLocks noGrp="1"/>
          </p:cNvSpPr>
          <p:nvPr userDrawn="1">
            <p:ph type="ctrTitle"/>
          </p:nvPr>
        </p:nvSpPr>
        <p:spPr>
          <a:xfrm>
            <a:off x="990600" y="228600"/>
            <a:ext cx="6858000" cy="707886"/>
          </a:xfrm>
        </p:spPr>
        <p:txBody>
          <a:bodyPr wrap="square">
            <a:spAutoFit/>
          </a:bodyPr>
          <a:lstStyle>
            <a:lvl1pPr algn="r">
              <a:defRPr sz="4000">
                <a:solidFill>
                  <a:schemeClr val="accent2">
                    <a:lumMod val="75000"/>
                  </a:schemeClr>
                </a:solidFill>
              </a:defRPr>
            </a:lvl1pPr>
          </a:lstStyle>
          <a:p>
            <a:r>
              <a:rPr lang="en-US"/>
              <a:t>Click to edit Master title style</a:t>
            </a:r>
            <a:endParaRPr lang="en-US" dirty="0"/>
          </a:p>
        </p:txBody>
      </p:sp>
      <p:sp>
        <p:nvSpPr>
          <p:cNvPr id="3" name="Subtitle 2"/>
          <p:cNvSpPr>
            <a:spLocks noGrp="1"/>
          </p:cNvSpPr>
          <p:nvPr userDrawn="1">
            <p:ph type="subTitle" idx="1"/>
          </p:nvPr>
        </p:nvSpPr>
        <p:spPr>
          <a:xfrm>
            <a:off x="990600" y="1900535"/>
            <a:ext cx="6858000" cy="461665"/>
          </a:xfrm>
        </p:spPr>
        <p:txBody>
          <a:bodyPr wrap="square">
            <a:spAutoFit/>
          </a:bodyPr>
          <a:lstStyle>
            <a:lvl1pPr marL="0" indent="0" algn="r">
              <a:buNone/>
              <a:defRPr sz="2400">
                <a:solidFill>
                  <a:schemeClr val="accent1">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userDrawn="1">
            <p:ph type="dt" sz="half" idx="10"/>
          </p:nvPr>
        </p:nvSpPr>
        <p:spPr/>
        <p:txBody>
          <a:bodyPr/>
          <a:lstStyle/>
          <a:p>
            <a:fld id="{FF6F1548-A370-498C-A14B-E715C2319CD9}" type="datetimeFigureOut">
              <a:rPr lang="en-US" smtClean="0"/>
              <a:pPr/>
              <a:t>11/11/2021</a:t>
            </a:fld>
            <a:endParaRPr lang="en-US" dirty="0"/>
          </a:p>
        </p:txBody>
      </p:sp>
      <p:sp>
        <p:nvSpPr>
          <p:cNvPr id="5" name="Footer Placeholder 4"/>
          <p:cNvSpPr>
            <a:spLocks noGrp="1"/>
          </p:cNvSpPr>
          <p:nvPr userDrawn="1">
            <p:ph type="ftr" sz="quarter" idx="11"/>
          </p:nvPr>
        </p:nvSpPr>
        <p:spPr/>
        <p:txBody>
          <a:bodyPr/>
          <a:lstStyle/>
          <a:p>
            <a:endParaRPr lang="en-US" dirty="0"/>
          </a:p>
        </p:txBody>
      </p:sp>
      <p:sp>
        <p:nvSpPr>
          <p:cNvPr id="6" name="Slide Number Placeholder 5"/>
          <p:cNvSpPr>
            <a:spLocks noGrp="1"/>
          </p:cNvSpPr>
          <p:nvPr userDrawn="1">
            <p:ph type="sldNum" sz="quarter" idx="12"/>
          </p:nvPr>
        </p:nvSpPr>
        <p:spPr/>
        <p:txBody>
          <a:bodyPr/>
          <a:lstStyle/>
          <a:p>
            <a:fld id="{C238F03A-58E1-4ECA-9024-348A9A81A53D}"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F6F1548-A370-498C-A14B-E715C2319CD9}" type="datetimeFigureOut">
              <a:rPr lang="en-US" smtClean="0"/>
              <a:pPr/>
              <a:t>11/11/2021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238F03A-58E1-4ECA-9024-348A9A81A53D}"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F6F1548-A370-498C-A14B-E715C2319CD9}" type="datetimeFigureOut">
              <a:rPr lang="en-US" smtClean="0"/>
              <a:pPr/>
              <a:t>11/11/2021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238F03A-58E1-4ECA-9024-348A9A81A53D}"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219200"/>
          </a:xfrm>
        </p:spPr>
        <p:txBody>
          <a:bodyPr>
            <a:normAutofit/>
          </a:bodyPr>
          <a:lstStyle>
            <a:lvl1pPr>
              <a:defRPr sz="4400">
                <a:latin typeface="Tahoma" pitchFamily="34" charset="0"/>
                <a:ea typeface="Tahoma" pitchFamily="34" charset="0"/>
                <a:cs typeface="Tahoma" pitchFamily="34" charset="0"/>
              </a:defRPr>
            </a:lvl1pPr>
          </a:lstStyle>
          <a:p>
            <a:r>
              <a:rPr lang="en-US" dirty="0"/>
              <a:t>Click to edit Master title style</a:t>
            </a:r>
          </a:p>
        </p:txBody>
      </p:sp>
      <p:sp>
        <p:nvSpPr>
          <p:cNvPr id="3" name="Content Placeholder 2"/>
          <p:cNvSpPr>
            <a:spLocks noGrp="1"/>
          </p:cNvSpPr>
          <p:nvPr>
            <p:ph idx="1"/>
          </p:nvPr>
        </p:nvSpPr>
        <p:spPr>
          <a:xfrm>
            <a:off x="0" y="1295400"/>
            <a:ext cx="9144000" cy="4830763"/>
          </a:xfrm>
        </p:spPr>
        <p:txBody>
          <a:bodyPr>
            <a:normAutofit/>
          </a:bodyPr>
          <a:lstStyle>
            <a:lvl1pPr>
              <a:buFont typeface="Wingdings" pitchFamily="2" charset="2"/>
              <a:buChar char="v"/>
              <a:defRPr sz="2600">
                <a:latin typeface="Tahoma" pitchFamily="34" charset="0"/>
                <a:ea typeface="Tahoma" pitchFamily="34" charset="0"/>
                <a:cs typeface="Tahoma" pitchFamily="34" charset="0"/>
              </a:defRPr>
            </a:lvl1pPr>
            <a:lvl2pPr>
              <a:buFont typeface="Wingdings" pitchFamily="2" charset="2"/>
              <a:buChar char="v"/>
              <a:defRPr sz="2600">
                <a:latin typeface="Tahoma" pitchFamily="34" charset="0"/>
                <a:ea typeface="Tahoma" pitchFamily="34" charset="0"/>
                <a:cs typeface="Tahoma" pitchFamily="34" charset="0"/>
              </a:defRPr>
            </a:lvl2pPr>
            <a:lvl3pPr>
              <a:buFont typeface="Wingdings" pitchFamily="2" charset="2"/>
              <a:buChar char="v"/>
              <a:defRPr sz="2600">
                <a:latin typeface="Tahoma" pitchFamily="34" charset="0"/>
                <a:ea typeface="Tahoma" pitchFamily="34" charset="0"/>
                <a:cs typeface="Tahoma" pitchFamily="34" charset="0"/>
              </a:defRPr>
            </a:lvl3pPr>
            <a:lvl4pPr>
              <a:buFont typeface="Wingdings" pitchFamily="2" charset="2"/>
              <a:buChar char="v"/>
              <a:defRPr sz="2600">
                <a:latin typeface="Tahoma" pitchFamily="34" charset="0"/>
                <a:ea typeface="Tahoma" pitchFamily="34" charset="0"/>
                <a:cs typeface="Tahoma" pitchFamily="34" charset="0"/>
              </a:defRPr>
            </a:lvl4pPr>
            <a:lvl5pPr>
              <a:buFont typeface="Wingdings" pitchFamily="2" charset="2"/>
              <a:buChar char="v"/>
              <a:defRPr sz="2600">
                <a:latin typeface="Tahoma" pitchFamily="34" charset="0"/>
                <a:ea typeface="Tahoma" pitchFamily="34" charset="0"/>
                <a:cs typeface="Tahoma"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FF6F1548-A370-498C-A14B-E715C2319CD9}" type="datetimeFigureOut">
              <a:rPr lang="en-US" smtClean="0"/>
              <a:pPr/>
              <a:t>11/11/2021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238F03A-58E1-4ECA-9024-348A9A81A53D}"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F6F1548-A370-498C-A14B-E715C2319CD9}" type="datetimeFigureOut">
              <a:rPr lang="en-US" smtClean="0"/>
              <a:pPr/>
              <a:t>11/11/2021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238F03A-58E1-4ECA-9024-348A9A81A53D}"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FF6F1548-A370-498C-A14B-E715C2319CD9}" type="datetimeFigureOut">
              <a:rPr lang="en-US" smtClean="0"/>
              <a:pPr/>
              <a:t>11/11/2021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238F03A-58E1-4ECA-9024-348A9A81A53D}"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FF6F1548-A370-498C-A14B-E715C2319CD9}" type="datetimeFigureOut">
              <a:rPr lang="en-US" smtClean="0"/>
              <a:pPr/>
              <a:t>11/11/2021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C238F03A-58E1-4ECA-9024-348A9A81A53D}"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FF6F1548-A370-498C-A14B-E715C2319CD9}" type="datetimeFigureOut">
              <a:rPr lang="en-US" smtClean="0"/>
              <a:pPr/>
              <a:t>11/11/2021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C238F03A-58E1-4ECA-9024-348A9A81A53D}"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F6F1548-A370-498C-A14B-E715C2319CD9}" type="datetimeFigureOut">
              <a:rPr lang="en-US" smtClean="0"/>
              <a:pPr/>
              <a:t>11/11/2021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C238F03A-58E1-4ECA-9024-348A9A81A53D}"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F6F1548-A370-498C-A14B-E715C2319CD9}" type="datetimeFigureOut">
              <a:rPr lang="en-US" smtClean="0"/>
              <a:pPr/>
              <a:t>11/11/2021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238F03A-58E1-4ECA-9024-348A9A81A53D}"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F6F1548-A370-498C-A14B-E715C2319CD9}" type="datetimeFigureOut">
              <a:rPr lang="en-US" smtClean="0"/>
              <a:pPr/>
              <a:t>11/11/2021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238F03A-58E1-4ECA-9024-348A9A81A53D}"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F6F1548-A370-498C-A14B-E715C2319CD9}" type="datetimeFigureOut">
              <a:rPr lang="en-US" smtClean="0"/>
              <a:pPr/>
              <a:t>11/11/2021</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grpSp>
        <p:nvGrpSpPr>
          <p:cNvPr id="33" name="Group 32"/>
          <p:cNvGrpSpPr/>
          <p:nvPr/>
        </p:nvGrpSpPr>
        <p:grpSpPr>
          <a:xfrm>
            <a:off x="0" y="0"/>
            <a:ext cx="9144001" cy="6858000"/>
            <a:chOff x="0" y="0"/>
            <a:chExt cx="9144001" cy="6858000"/>
          </a:xfrm>
        </p:grpSpPr>
        <p:sp>
          <p:nvSpPr>
            <p:cNvPr id="8" name="Rectangle 7"/>
            <p:cNvSpPr/>
            <p:nvPr userDrawn="1"/>
          </p:nvSpPr>
          <p:spPr>
            <a:xfrm>
              <a:off x="0" y="0"/>
              <a:ext cx="9144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Freeform 9"/>
            <p:cNvSpPr>
              <a:spLocks/>
            </p:cNvSpPr>
            <p:nvPr userDrawn="1"/>
          </p:nvSpPr>
          <p:spPr bwMode="auto">
            <a:xfrm>
              <a:off x="7543800" y="0"/>
              <a:ext cx="1600201" cy="2209800"/>
            </a:xfrm>
            <a:custGeom>
              <a:avLst/>
              <a:gdLst/>
              <a:ahLst/>
              <a:cxnLst>
                <a:cxn ang="0">
                  <a:pos x="0" y="0"/>
                </a:cxn>
                <a:cxn ang="0">
                  <a:pos x="1432" y="0"/>
                </a:cxn>
                <a:cxn ang="0">
                  <a:pos x="1432" y="3492"/>
                </a:cxn>
                <a:cxn ang="0">
                  <a:pos x="1419" y="3252"/>
                </a:cxn>
                <a:cxn ang="0">
                  <a:pos x="1406" y="3024"/>
                </a:cxn>
                <a:cxn ang="0">
                  <a:pos x="1393" y="2807"/>
                </a:cxn>
                <a:cxn ang="0">
                  <a:pos x="1379" y="2601"/>
                </a:cxn>
                <a:cxn ang="0">
                  <a:pos x="1364" y="2407"/>
                </a:cxn>
                <a:cxn ang="0">
                  <a:pos x="1348" y="2222"/>
                </a:cxn>
                <a:cxn ang="0">
                  <a:pos x="1330" y="2047"/>
                </a:cxn>
                <a:cxn ang="0">
                  <a:pos x="1311" y="1881"/>
                </a:cxn>
                <a:cxn ang="0">
                  <a:pos x="1291" y="1726"/>
                </a:cxn>
                <a:cxn ang="0">
                  <a:pos x="1268" y="1580"/>
                </a:cxn>
                <a:cxn ang="0">
                  <a:pos x="1245" y="1442"/>
                </a:cxn>
                <a:cxn ang="0">
                  <a:pos x="1218" y="1313"/>
                </a:cxn>
                <a:cxn ang="0">
                  <a:pos x="1190" y="1192"/>
                </a:cxn>
                <a:cxn ang="0">
                  <a:pos x="1158" y="1078"/>
                </a:cxn>
                <a:cxn ang="0">
                  <a:pos x="1125" y="973"/>
                </a:cxn>
                <a:cxn ang="0">
                  <a:pos x="1089" y="873"/>
                </a:cxn>
                <a:cxn ang="0">
                  <a:pos x="1049" y="781"/>
                </a:cxn>
                <a:cxn ang="0">
                  <a:pos x="1007" y="696"/>
                </a:cxn>
                <a:cxn ang="0">
                  <a:pos x="962" y="617"/>
                </a:cxn>
                <a:cxn ang="0">
                  <a:pos x="913" y="544"/>
                </a:cxn>
                <a:cxn ang="0">
                  <a:pos x="860" y="475"/>
                </a:cxn>
                <a:cxn ang="0">
                  <a:pos x="804" y="413"/>
                </a:cxn>
                <a:cxn ang="0">
                  <a:pos x="744" y="354"/>
                </a:cxn>
                <a:cxn ang="0">
                  <a:pos x="680" y="301"/>
                </a:cxn>
                <a:cxn ang="0">
                  <a:pos x="611" y="252"/>
                </a:cxn>
                <a:cxn ang="0">
                  <a:pos x="539" y="206"/>
                </a:cxn>
                <a:cxn ang="0">
                  <a:pos x="461" y="165"/>
                </a:cxn>
                <a:cxn ang="0">
                  <a:pos x="379" y="128"/>
                </a:cxn>
                <a:cxn ang="0">
                  <a:pos x="292" y="92"/>
                </a:cxn>
                <a:cxn ang="0">
                  <a:pos x="200" y="59"/>
                </a:cxn>
                <a:cxn ang="0">
                  <a:pos x="103" y="28"/>
                </a:cxn>
                <a:cxn ang="0">
                  <a:pos x="0" y="0"/>
                </a:cxn>
              </a:cxnLst>
              <a:rect l="0" t="0" r="r" b="b"/>
              <a:pathLst>
                <a:path w="1432" h="3492">
                  <a:moveTo>
                    <a:pt x="0" y="0"/>
                  </a:moveTo>
                  <a:lnTo>
                    <a:pt x="1432" y="0"/>
                  </a:lnTo>
                  <a:lnTo>
                    <a:pt x="1432" y="3492"/>
                  </a:lnTo>
                  <a:lnTo>
                    <a:pt x="1419" y="3252"/>
                  </a:lnTo>
                  <a:lnTo>
                    <a:pt x="1406" y="3024"/>
                  </a:lnTo>
                  <a:lnTo>
                    <a:pt x="1393" y="2807"/>
                  </a:lnTo>
                  <a:lnTo>
                    <a:pt x="1379" y="2601"/>
                  </a:lnTo>
                  <a:lnTo>
                    <a:pt x="1364" y="2407"/>
                  </a:lnTo>
                  <a:lnTo>
                    <a:pt x="1348" y="2222"/>
                  </a:lnTo>
                  <a:lnTo>
                    <a:pt x="1330" y="2047"/>
                  </a:lnTo>
                  <a:lnTo>
                    <a:pt x="1311" y="1881"/>
                  </a:lnTo>
                  <a:lnTo>
                    <a:pt x="1291" y="1726"/>
                  </a:lnTo>
                  <a:lnTo>
                    <a:pt x="1268" y="1580"/>
                  </a:lnTo>
                  <a:lnTo>
                    <a:pt x="1245" y="1442"/>
                  </a:lnTo>
                  <a:lnTo>
                    <a:pt x="1218" y="1313"/>
                  </a:lnTo>
                  <a:lnTo>
                    <a:pt x="1190" y="1192"/>
                  </a:lnTo>
                  <a:lnTo>
                    <a:pt x="1158" y="1078"/>
                  </a:lnTo>
                  <a:lnTo>
                    <a:pt x="1125" y="973"/>
                  </a:lnTo>
                  <a:lnTo>
                    <a:pt x="1089" y="873"/>
                  </a:lnTo>
                  <a:lnTo>
                    <a:pt x="1049" y="781"/>
                  </a:lnTo>
                  <a:lnTo>
                    <a:pt x="1007" y="696"/>
                  </a:lnTo>
                  <a:lnTo>
                    <a:pt x="962" y="617"/>
                  </a:lnTo>
                  <a:lnTo>
                    <a:pt x="913" y="544"/>
                  </a:lnTo>
                  <a:lnTo>
                    <a:pt x="860" y="475"/>
                  </a:lnTo>
                  <a:lnTo>
                    <a:pt x="804" y="413"/>
                  </a:lnTo>
                  <a:lnTo>
                    <a:pt x="744" y="354"/>
                  </a:lnTo>
                  <a:lnTo>
                    <a:pt x="680" y="301"/>
                  </a:lnTo>
                  <a:lnTo>
                    <a:pt x="611" y="252"/>
                  </a:lnTo>
                  <a:lnTo>
                    <a:pt x="539" y="206"/>
                  </a:lnTo>
                  <a:lnTo>
                    <a:pt x="461" y="165"/>
                  </a:lnTo>
                  <a:lnTo>
                    <a:pt x="379" y="128"/>
                  </a:lnTo>
                  <a:lnTo>
                    <a:pt x="292" y="92"/>
                  </a:lnTo>
                  <a:lnTo>
                    <a:pt x="200" y="59"/>
                  </a:lnTo>
                  <a:lnTo>
                    <a:pt x="103" y="28"/>
                  </a:lnTo>
                  <a:lnTo>
                    <a:pt x="0" y="0"/>
                  </a:lnTo>
                  <a:close/>
                </a:path>
              </a:pathLst>
            </a:custGeom>
            <a:solidFill>
              <a:schemeClr val="accent2"/>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1" name="Freeform 10"/>
            <p:cNvSpPr>
              <a:spLocks/>
            </p:cNvSpPr>
            <p:nvPr userDrawn="1"/>
          </p:nvSpPr>
          <p:spPr bwMode="auto">
            <a:xfrm>
              <a:off x="3733800" y="5715000"/>
              <a:ext cx="5029200" cy="762000"/>
            </a:xfrm>
            <a:custGeom>
              <a:avLst/>
              <a:gdLst/>
              <a:ahLst/>
              <a:cxnLst>
                <a:cxn ang="0">
                  <a:pos x="17264" y="180"/>
                </a:cxn>
                <a:cxn ang="0">
                  <a:pos x="16706" y="689"/>
                </a:cxn>
                <a:cxn ang="0">
                  <a:pos x="15959" y="1141"/>
                </a:cxn>
                <a:cxn ang="0">
                  <a:pos x="15050" y="1535"/>
                </a:cxn>
                <a:cxn ang="0">
                  <a:pos x="14003" y="1871"/>
                </a:cxn>
                <a:cxn ang="0">
                  <a:pos x="12844" y="2151"/>
                </a:cxn>
                <a:cxn ang="0">
                  <a:pos x="11599" y="2374"/>
                </a:cxn>
                <a:cxn ang="0">
                  <a:pos x="10294" y="2540"/>
                </a:cxn>
                <a:cxn ang="0">
                  <a:pos x="8951" y="2649"/>
                </a:cxn>
                <a:cxn ang="0">
                  <a:pos x="7599" y="2704"/>
                </a:cxn>
                <a:cxn ang="0">
                  <a:pos x="6264" y="2702"/>
                </a:cxn>
                <a:cxn ang="0">
                  <a:pos x="4968" y="2645"/>
                </a:cxn>
                <a:cxn ang="0">
                  <a:pos x="3740" y="2534"/>
                </a:cxn>
                <a:cxn ang="0">
                  <a:pos x="2603" y="2367"/>
                </a:cxn>
                <a:cxn ang="0">
                  <a:pos x="1584" y="2147"/>
                </a:cxn>
                <a:cxn ang="0">
                  <a:pos x="708" y="1871"/>
                </a:cxn>
                <a:cxn ang="0">
                  <a:pos x="0" y="1543"/>
                </a:cxn>
                <a:cxn ang="0">
                  <a:pos x="341" y="1635"/>
                </a:cxn>
                <a:cxn ang="0">
                  <a:pos x="1155" y="1920"/>
                </a:cxn>
                <a:cxn ang="0">
                  <a:pos x="2121" y="2151"/>
                </a:cxn>
                <a:cxn ang="0">
                  <a:pos x="3215" y="2331"/>
                </a:cxn>
                <a:cxn ang="0">
                  <a:pos x="4413" y="2457"/>
                </a:cxn>
                <a:cxn ang="0">
                  <a:pos x="5686" y="2531"/>
                </a:cxn>
                <a:cxn ang="0">
                  <a:pos x="7011" y="2550"/>
                </a:cxn>
                <a:cxn ang="0">
                  <a:pos x="8361" y="2515"/>
                </a:cxn>
                <a:cxn ang="0">
                  <a:pos x="9712" y="2426"/>
                </a:cxn>
                <a:cxn ang="0">
                  <a:pos x="11037" y="2283"/>
                </a:cxn>
                <a:cxn ang="0">
                  <a:pos x="12311" y="2084"/>
                </a:cxn>
                <a:cxn ang="0">
                  <a:pos x="13509" y="1831"/>
                </a:cxn>
                <a:cxn ang="0">
                  <a:pos x="14604" y="1522"/>
                </a:cxn>
                <a:cxn ang="0">
                  <a:pos x="15571" y="1158"/>
                </a:cxn>
                <a:cxn ang="0">
                  <a:pos x="16386" y="737"/>
                </a:cxn>
                <a:cxn ang="0">
                  <a:pos x="17021" y="260"/>
                </a:cxn>
              </a:cxnLst>
              <a:rect l="0" t="0" r="r" b="b"/>
              <a:pathLst>
                <a:path w="17264" h="2710">
                  <a:moveTo>
                    <a:pt x="17264" y="0"/>
                  </a:moveTo>
                  <a:lnTo>
                    <a:pt x="17264" y="180"/>
                  </a:lnTo>
                  <a:lnTo>
                    <a:pt x="17010" y="442"/>
                  </a:lnTo>
                  <a:lnTo>
                    <a:pt x="16706" y="689"/>
                  </a:lnTo>
                  <a:lnTo>
                    <a:pt x="16354" y="923"/>
                  </a:lnTo>
                  <a:lnTo>
                    <a:pt x="15959" y="1141"/>
                  </a:lnTo>
                  <a:lnTo>
                    <a:pt x="15524" y="1345"/>
                  </a:lnTo>
                  <a:lnTo>
                    <a:pt x="15050" y="1535"/>
                  </a:lnTo>
                  <a:lnTo>
                    <a:pt x="14543" y="1710"/>
                  </a:lnTo>
                  <a:lnTo>
                    <a:pt x="14003" y="1871"/>
                  </a:lnTo>
                  <a:lnTo>
                    <a:pt x="13437" y="2018"/>
                  </a:lnTo>
                  <a:lnTo>
                    <a:pt x="12844" y="2151"/>
                  </a:lnTo>
                  <a:lnTo>
                    <a:pt x="12232" y="2269"/>
                  </a:lnTo>
                  <a:lnTo>
                    <a:pt x="11599" y="2374"/>
                  </a:lnTo>
                  <a:lnTo>
                    <a:pt x="10952" y="2464"/>
                  </a:lnTo>
                  <a:lnTo>
                    <a:pt x="10294" y="2540"/>
                  </a:lnTo>
                  <a:lnTo>
                    <a:pt x="9625" y="2602"/>
                  </a:lnTo>
                  <a:lnTo>
                    <a:pt x="8951" y="2649"/>
                  </a:lnTo>
                  <a:lnTo>
                    <a:pt x="8275" y="2684"/>
                  </a:lnTo>
                  <a:lnTo>
                    <a:pt x="7599" y="2704"/>
                  </a:lnTo>
                  <a:lnTo>
                    <a:pt x="6928" y="2710"/>
                  </a:lnTo>
                  <a:lnTo>
                    <a:pt x="6264" y="2702"/>
                  </a:lnTo>
                  <a:lnTo>
                    <a:pt x="5609" y="2681"/>
                  </a:lnTo>
                  <a:lnTo>
                    <a:pt x="4968" y="2645"/>
                  </a:lnTo>
                  <a:lnTo>
                    <a:pt x="4344" y="2597"/>
                  </a:lnTo>
                  <a:lnTo>
                    <a:pt x="3740" y="2534"/>
                  </a:lnTo>
                  <a:lnTo>
                    <a:pt x="3158" y="2457"/>
                  </a:lnTo>
                  <a:lnTo>
                    <a:pt x="2603" y="2367"/>
                  </a:lnTo>
                  <a:lnTo>
                    <a:pt x="2077" y="2264"/>
                  </a:lnTo>
                  <a:lnTo>
                    <a:pt x="1584" y="2147"/>
                  </a:lnTo>
                  <a:lnTo>
                    <a:pt x="1126" y="2016"/>
                  </a:lnTo>
                  <a:lnTo>
                    <a:pt x="708" y="1871"/>
                  </a:lnTo>
                  <a:lnTo>
                    <a:pt x="331" y="1714"/>
                  </a:lnTo>
                  <a:lnTo>
                    <a:pt x="0" y="1543"/>
                  </a:lnTo>
                  <a:lnTo>
                    <a:pt x="0" y="1474"/>
                  </a:lnTo>
                  <a:lnTo>
                    <a:pt x="341" y="1635"/>
                  </a:lnTo>
                  <a:lnTo>
                    <a:pt x="727" y="1784"/>
                  </a:lnTo>
                  <a:lnTo>
                    <a:pt x="1155" y="1920"/>
                  </a:lnTo>
                  <a:lnTo>
                    <a:pt x="1621" y="2042"/>
                  </a:lnTo>
                  <a:lnTo>
                    <a:pt x="2121" y="2151"/>
                  </a:lnTo>
                  <a:lnTo>
                    <a:pt x="2654" y="2249"/>
                  </a:lnTo>
                  <a:lnTo>
                    <a:pt x="3215" y="2331"/>
                  </a:lnTo>
                  <a:lnTo>
                    <a:pt x="3803" y="2401"/>
                  </a:lnTo>
                  <a:lnTo>
                    <a:pt x="4413" y="2457"/>
                  </a:lnTo>
                  <a:lnTo>
                    <a:pt x="5041" y="2500"/>
                  </a:lnTo>
                  <a:lnTo>
                    <a:pt x="5686" y="2531"/>
                  </a:lnTo>
                  <a:lnTo>
                    <a:pt x="6343" y="2547"/>
                  </a:lnTo>
                  <a:lnTo>
                    <a:pt x="7011" y="2550"/>
                  </a:lnTo>
                  <a:lnTo>
                    <a:pt x="7685" y="2539"/>
                  </a:lnTo>
                  <a:lnTo>
                    <a:pt x="8361" y="2515"/>
                  </a:lnTo>
                  <a:lnTo>
                    <a:pt x="9039" y="2478"/>
                  </a:lnTo>
                  <a:lnTo>
                    <a:pt x="9712" y="2426"/>
                  </a:lnTo>
                  <a:lnTo>
                    <a:pt x="10379" y="2361"/>
                  </a:lnTo>
                  <a:lnTo>
                    <a:pt x="11037" y="2283"/>
                  </a:lnTo>
                  <a:lnTo>
                    <a:pt x="11682" y="2190"/>
                  </a:lnTo>
                  <a:lnTo>
                    <a:pt x="12311" y="2084"/>
                  </a:lnTo>
                  <a:lnTo>
                    <a:pt x="12921" y="1964"/>
                  </a:lnTo>
                  <a:lnTo>
                    <a:pt x="13509" y="1831"/>
                  </a:lnTo>
                  <a:lnTo>
                    <a:pt x="14070" y="1683"/>
                  </a:lnTo>
                  <a:lnTo>
                    <a:pt x="14604" y="1522"/>
                  </a:lnTo>
                  <a:lnTo>
                    <a:pt x="15105" y="1347"/>
                  </a:lnTo>
                  <a:lnTo>
                    <a:pt x="15571" y="1158"/>
                  </a:lnTo>
                  <a:lnTo>
                    <a:pt x="15999" y="954"/>
                  </a:lnTo>
                  <a:lnTo>
                    <a:pt x="16386" y="737"/>
                  </a:lnTo>
                  <a:lnTo>
                    <a:pt x="16728" y="506"/>
                  </a:lnTo>
                  <a:lnTo>
                    <a:pt x="17021" y="260"/>
                  </a:lnTo>
                  <a:lnTo>
                    <a:pt x="17264" y="0"/>
                  </a:lnTo>
                  <a:close/>
                </a:path>
              </a:pathLst>
            </a:custGeom>
            <a:gradFill flip="none" rotWithShape="1">
              <a:gsLst>
                <a:gs pos="0">
                  <a:schemeClr val="bg1">
                    <a:alpha val="0"/>
                  </a:schemeClr>
                </a:gs>
                <a:gs pos="50000">
                  <a:schemeClr val="accent2"/>
                </a:gs>
                <a:gs pos="100000">
                  <a:schemeClr val="bg1">
                    <a:alpha val="0"/>
                  </a:schemeClr>
                </a:gs>
              </a:gsLst>
              <a:lin ang="0" scaled="1"/>
              <a:tileRect/>
            </a:gra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gr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238F03A-58E1-4ECA-9024-348A9A81A53D}" type="slidenum">
              <a:rPr lang="en-US" smtClean="0"/>
              <a:pPr/>
              <a:t>‹#›</a:t>
            </a:fld>
            <a:endParaRPr lang="en-US" dirty="0"/>
          </a:p>
        </p:txBody>
      </p:sp>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grpSp>
        <p:nvGrpSpPr>
          <p:cNvPr id="12" name="Group 11"/>
          <p:cNvGrpSpPr/>
          <p:nvPr/>
        </p:nvGrpSpPr>
        <p:grpSpPr>
          <a:xfrm>
            <a:off x="0" y="2855091"/>
            <a:ext cx="3581400" cy="4002909"/>
            <a:chOff x="0" y="2533588"/>
            <a:chExt cx="8022336" cy="8966516"/>
          </a:xfrm>
        </p:grpSpPr>
        <p:sp>
          <p:nvSpPr>
            <p:cNvPr id="13" name="Freeform 7"/>
            <p:cNvSpPr>
              <a:spLocks/>
            </p:cNvSpPr>
            <p:nvPr userDrawn="1"/>
          </p:nvSpPr>
          <p:spPr bwMode="auto">
            <a:xfrm>
              <a:off x="0" y="2533588"/>
              <a:ext cx="4127500" cy="2514599"/>
            </a:xfrm>
            <a:custGeom>
              <a:avLst/>
              <a:gdLst/>
              <a:ahLst/>
              <a:cxnLst>
                <a:cxn ang="0">
                  <a:pos x="0" y="0"/>
                </a:cxn>
                <a:cxn ang="0">
                  <a:pos x="124" y="18"/>
                </a:cxn>
                <a:cxn ang="0">
                  <a:pos x="246" y="40"/>
                </a:cxn>
                <a:cxn ang="0">
                  <a:pos x="365" y="64"/>
                </a:cxn>
                <a:cxn ang="0">
                  <a:pos x="596" y="127"/>
                </a:cxn>
                <a:cxn ang="0">
                  <a:pos x="815" y="200"/>
                </a:cxn>
                <a:cxn ang="0">
                  <a:pos x="1025" y="286"/>
                </a:cxn>
                <a:cxn ang="0">
                  <a:pos x="1223" y="380"/>
                </a:cxn>
                <a:cxn ang="0">
                  <a:pos x="1411" y="482"/>
                </a:cxn>
                <a:cxn ang="0">
                  <a:pos x="1588" y="591"/>
                </a:cxn>
                <a:cxn ang="0">
                  <a:pos x="1753" y="707"/>
                </a:cxn>
                <a:cxn ang="0">
                  <a:pos x="1907" y="824"/>
                </a:cxn>
                <a:cxn ang="0">
                  <a:pos x="2047" y="946"/>
                </a:cxn>
                <a:cxn ang="0">
                  <a:pos x="2177" y="1066"/>
                </a:cxn>
                <a:cxn ang="0">
                  <a:pos x="2293" y="1189"/>
                </a:cxn>
                <a:cxn ang="0">
                  <a:pos x="2397" y="1308"/>
                </a:cxn>
                <a:cxn ang="0">
                  <a:pos x="2488" y="1423"/>
                </a:cxn>
                <a:cxn ang="0">
                  <a:pos x="2565" y="1534"/>
                </a:cxn>
                <a:cxn ang="0">
                  <a:pos x="2600" y="1587"/>
                </a:cxn>
                <a:cxn ang="0">
                  <a:pos x="2535" y="1522"/>
                </a:cxn>
                <a:cxn ang="0">
                  <a:pos x="2455" y="1451"/>
                </a:cxn>
                <a:cxn ang="0">
                  <a:pos x="2359" y="1375"/>
                </a:cxn>
                <a:cxn ang="0">
                  <a:pos x="2247" y="1294"/>
                </a:cxn>
                <a:cxn ang="0">
                  <a:pos x="2119" y="1215"/>
                </a:cxn>
                <a:cxn ang="0">
                  <a:pos x="1981" y="1134"/>
                </a:cxn>
                <a:cxn ang="0">
                  <a:pos x="1827" y="1058"/>
                </a:cxn>
                <a:cxn ang="0">
                  <a:pos x="1662" y="986"/>
                </a:cxn>
                <a:cxn ang="0">
                  <a:pos x="1486" y="921"/>
                </a:cxn>
                <a:cxn ang="0">
                  <a:pos x="1299" y="865"/>
                </a:cxn>
                <a:cxn ang="0">
                  <a:pos x="1103" y="819"/>
                </a:cxn>
                <a:cxn ang="0">
                  <a:pos x="896" y="787"/>
                </a:cxn>
                <a:cxn ang="0">
                  <a:pos x="791" y="776"/>
                </a:cxn>
                <a:cxn ang="0">
                  <a:pos x="683" y="769"/>
                </a:cxn>
                <a:cxn ang="0">
                  <a:pos x="573" y="768"/>
                </a:cxn>
                <a:cxn ang="0">
                  <a:pos x="462" y="769"/>
                </a:cxn>
                <a:cxn ang="0">
                  <a:pos x="348" y="776"/>
                </a:cxn>
                <a:cxn ang="0">
                  <a:pos x="234" y="787"/>
                </a:cxn>
                <a:cxn ang="0">
                  <a:pos x="117" y="806"/>
                </a:cxn>
                <a:cxn ang="0">
                  <a:pos x="0" y="827"/>
                </a:cxn>
                <a:cxn ang="0">
                  <a:pos x="0" y="0"/>
                </a:cxn>
              </a:cxnLst>
              <a:rect l="0" t="0" r="r" b="b"/>
              <a:pathLst>
                <a:path w="2600" h="1587">
                  <a:moveTo>
                    <a:pt x="0" y="0"/>
                  </a:moveTo>
                  <a:lnTo>
                    <a:pt x="0" y="0"/>
                  </a:lnTo>
                  <a:lnTo>
                    <a:pt x="63" y="8"/>
                  </a:lnTo>
                  <a:lnTo>
                    <a:pt x="124" y="18"/>
                  </a:lnTo>
                  <a:lnTo>
                    <a:pt x="185" y="28"/>
                  </a:lnTo>
                  <a:lnTo>
                    <a:pt x="246" y="40"/>
                  </a:lnTo>
                  <a:lnTo>
                    <a:pt x="305" y="53"/>
                  </a:lnTo>
                  <a:lnTo>
                    <a:pt x="365" y="64"/>
                  </a:lnTo>
                  <a:lnTo>
                    <a:pt x="480" y="94"/>
                  </a:lnTo>
                  <a:lnTo>
                    <a:pt x="596" y="127"/>
                  </a:lnTo>
                  <a:lnTo>
                    <a:pt x="706" y="162"/>
                  </a:lnTo>
                  <a:lnTo>
                    <a:pt x="815" y="200"/>
                  </a:lnTo>
                  <a:lnTo>
                    <a:pt x="921" y="241"/>
                  </a:lnTo>
                  <a:lnTo>
                    <a:pt x="1025" y="286"/>
                  </a:lnTo>
                  <a:lnTo>
                    <a:pt x="1126" y="330"/>
                  </a:lnTo>
                  <a:lnTo>
                    <a:pt x="1223" y="380"/>
                  </a:lnTo>
                  <a:lnTo>
                    <a:pt x="1319" y="429"/>
                  </a:lnTo>
                  <a:lnTo>
                    <a:pt x="1411" y="482"/>
                  </a:lnTo>
                  <a:lnTo>
                    <a:pt x="1502" y="537"/>
                  </a:lnTo>
                  <a:lnTo>
                    <a:pt x="1588" y="591"/>
                  </a:lnTo>
                  <a:lnTo>
                    <a:pt x="1672" y="649"/>
                  </a:lnTo>
                  <a:lnTo>
                    <a:pt x="1753" y="707"/>
                  </a:lnTo>
                  <a:lnTo>
                    <a:pt x="1831" y="764"/>
                  </a:lnTo>
                  <a:lnTo>
                    <a:pt x="1907" y="824"/>
                  </a:lnTo>
                  <a:lnTo>
                    <a:pt x="1979" y="885"/>
                  </a:lnTo>
                  <a:lnTo>
                    <a:pt x="2047" y="946"/>
                  </a:lnTo>
                  <a:lnTo>
                    <a:pt x="2113" y="1005"/>
                  </a:lnTo>
                  <a:lnTo>
                    <a:pt x="2177" y="1066"/>
                  </a:lnTo>
                  <a:lnTo>
                    <a:pt x="2237" y="1128"/>
                  </a:lnTo>
                  <a:lnTo>
                    <a:pt x="2293" y="1189"/>
                  </a:lnTo>
                  <a:lnTo>
                    <a:pt x="2347" y="1248"/>
                  </a:lnTo>
                  <a:lnTo>
                    <a:pt x="2397" y="1308"/>
                  </a:lnTo>
                  <a:lnTo>
                    <a:pt x="2445" y="1365"/>
                  </a:lnTo>
                  <a:lnTo>
                    <a:pt x="2488" y="1423"/>
                  </a:lnTo>
                  <a:lnTo>
                    <a:pt x="2529" y="1479"/>
                  </a:lnTo>
                  <a:lnTo>
                    <a:pt x="2565" y="1534"/>
                  </a:lnTo>
                  <a:lnTo>
                    <a:pt x="2600" y="1587"/>
                  </a:lnTo>
                  <a:lnTo>
                    <a:pt x="2600" y="1587"/>
                  </a:lnTo>
                  <a:lnTo>
                    <a:pt x="2570" y="1555"/>
                  </a:lnTo>
                  <a:lnTo>
                    <a:pt x="2535" y="1522"/>
                  </a:lnTo>
                  <a:lnTo>
                    <a:pt x="2497" y="1487"/>
                  </a:lnTo>
                  <a:lnTo>
                    <a:pt x="2455" y="1451"/>
                  </a:lnTo>
                  <a:lnTo>
                    <a:pt x="2408" y="1413"/>
                  </a:lnTo>
                  <a:lnTo>
                    <a:pt x="2359" y="1375"/>
                  </a:lnTo>
                  <a:lnTo>
                    <a:pt x="2304" y="1336"/>
                  </a:lnTo>
                  <a:lnTo>
                    <a:pt x="2247" y="1294"/>
                  </a:lnTo>
                  <a:lnTo>
                    <a:pt x="2185" y="1255"/>
                  </a:lnTo>
                  <a:lnTo>
                    <a:pt x="2119" y="1215"/>
                  </a:lnTo>
                  <a:lnTo>
                    <a:pt x="2052" y="1174"/>
                  </a:lnTo>
                  <a:lnTo>
                    <a:pt x="1981" y="1134"/>
                  </a:lnTo>
                  <a:lnTo>
                    <a:pt x="1905" y="1096"/>
                  </a:lnTo>
                  <a:lnTo>
                    <a:pt x="1827" y="1058"/>
                  </a:lnTo>
                  <a:lnTo>
                    <a:pt x="1746" y="1020"/>
                  </a:lnTo>
                  <a:lnTo>
                    <a:pt x="1662" y="986"/>
                  </a:lnTo>
                  <a:lnTo>
                    <a:pt x="1576" y="953"/>
                  </a:lnTo>
                  <a:lnTo>
                    <a:pt x="1486" y="921"/>
                  </a:lnTo>
                  <a:lnTo>
                    <a:pt x="1393" y="891"/>
                  </a:lnTo>
                  <a:lnTo>
                    <a:pt x="1299" y="865"/>
                  </a:lnTo>
                  <a:lnTo>
                    <a:pt x="1202" y="840"/>
                  </a:lnTo>
                  <a:lnTo>
                    <a:pt x="1103" y="819"/>
                  </a:lnTo>
                  <a:lnTo>
                    <a:pt x="1000" y="801"/>
                  </a:lnTo>
                  <a:lnTo>
                    <a:pt x="896" y="787"/>
                  </a:lnTo>
                  <a:lnTo>
                    <a:pt x="843" y="781"/>
                  </a:lnTo>
                  <a:lnTo>
                    <a:pt x="791" y="776"/>
                  </a:lnTo>
                  <a:lnTo>
                    <a:pt x="738" y="773"/>
                  </a:lnTo>
                  <a:lnTo>
                    <a:pt x="683" y="769"/>
                  </a:lnTo>
                  <a:lnTo>
                    <a:pt x="629" y="768"/>
                  </a:lnTo>
                  <a:lnTo>
                    <a:pt x="573" y="768"/>
                  </a:lnTo>
                  <a:lnTo>
                    <a:pt x="518" y="768"/>
                  </a:lnTo>
                  <a:lnTo>
                    <a:pt x="462" y="769"/>
                  </a:lnTo>
                  <a:lnTo>
                    <a:pt x="406" y="773"/>
                  </a:lnTo>
                  <a:lnTo>
                    <a:pt x="348" y="776"/>
                  </a:lnTo>
                  <a:lnTo>
                    <a:pt x="292" y="781"/>
                  </a:lnTo>
                  <a:lnTo>
                    <a:pt x="234" y="787"/>
                  </a:lnTo>
                  <a:lnTo>
                    <a:pt x="177" y="796"/>
                  </a:lnTo>
                  <a:lnTo>
                    <a:pt x="117" y="806"/>
                  </a:lnTo>
                  <a:lnTo>
                    <a:pt x="59" y="816"/>
                  </a:lnTo>
                  <a:lnTo>
                    <a:pt x="0" y="827"/>
                  </a:lnTo>
                  <a:lnTo>
                    <a:pt x="0" y="0"/>
                  </a:lnTo>
                  <a:lnTo>
                    <a:pt x="0" y="0"/>
                  </a:lnTo>
                  <a:close/>
                </a:path>
              </a:pathLst>
            </a:custGeom>
            <a:solidFill>
              <a:schemeClr val="accent2">
                <a:lumMod val="20000"/>
                <a:lumOff val="8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4" name="Freeform 8"/>
            <p:cNvSpPr>
              <a:spLocks/>
            </p:cNvSpPr>
            <p:nvPr userDrawn="1"/>
          </p:nvSpPr>
          <p:spPr bwMode="auto">
            <a:xfrm>
              <a:off x="0" y="4980432"/>
              <a:ext cx="3184026" cy="6519672"/>
            </a:xfrm>
            <a:custGeom>
              <a:avLst/>
              <a:gdLst/>
              <a:ahLst/>
              <a:cxnLst>
                <a:cxn ang="0">
                  <a:pos x="0" y="776"/>
                </a:cxn>
                <a:cxn ang="0">
                  <a:pos x="0" y="776"/>
                </a:cxn>
                <a:cxn ang="0">
                  <a:pos x="38" y="703"/>
                </a:cxn>
                <a:cxn ang="0">
                  <a:pos x="78" y="634"/>
                </a:cxn>
                <a:cxn ang="0">
                  <a:pos x="119" y="566"/>
                </a:cxn>
                <a:cxn ang="0">
                  <a:pos x="162" y="502"/>
                </a:cxn>
                <a:cxn ang="0">
                  <a:pos x="208" y="441"/>
                </a:cxn>
                <a:cxn ang="0">
                  <a:pos x="256" y="381"/>
                </a:cxn>
                <a:cxn ang="0">
                  <a:pos x="305" y="327"/>
                </a:cxn>
                <a:cxn ang="0">
                  <a:pos x="330" y="300"/>
                </a:cxn>
                <a:cxn ang="0">
                  <a:pos x="357" y="274"/>
                </a:cxn>
                <a:cxn ang="0">
                  <a:pos x="385" y="249"/>
                </a:cxn>
                <a:cxn ang="0">
                  <a:pos x="411" y="226"/>
                </a:cxn>
                <a:cxn ang="0">
                  <a:pos x="439" y="203"/>
                </a:cxn>
                <a:cxn ang="0">
                  <a:pos x="469" y="182"/>
                </a:cxn>
                <a:cxn ang="0">
                  <a:pos x="497" y="160"/>
                </a:cxn>
                <a:cxn ang="0">
                  <a:pos x="527" y="140"/>
                </a:cxn>
                <a:cxn ang="0">
                  <a:pos x="558" y="122"/>
                </a:cxn>
                <a:cxn ang="0">
                  <a:pos x="588" y="104"/>
                </a:cxn>
                <a:cxn ang="0">
                  <a:pos x="619" y="87"/>
                </a:cxn>
                <a:cxn ang="0">
                  <a:pos x="652" y="71"/>
                </a:cxn>
                <a:cxn ang="0">
                  <a:pos x="685" y="56"/>
                </a:cxn>
                <a:cxn ang="0">
                  <a:pos x="718" y="43"/>
                </a:cxn>
                <a:cxn ang="0">
                  <a:pos x="751" y="31"/>
                </a:cxn>
                <a:cxn ang="0">
                  <a:pos x="786" y="20"/>
                </a:cxn>
                <a:cxn ang="0">
                  <a:pos x="822" y="10"/>
                </a:cxn>
                <a:cxn ang="0">
                  <a:pos x="857" y="0"/>
                </a:cxn>
                <a:cxn ang="0">
                  <a:pos x="857" y="0"/>
                </a:cxn>
                <a:cxn ang="0">
                  <a:pos x="806" y="46"/>
                </a:cxn>
                <a:cxn ang="0">
                  <a:pos x="754" y="94"/>
                </a:cxn>
                <a:cxn ang="0">
                  <a:pos x="706" y="144"/>
                </a:cxn>
                <a:cxn ang="0">
                  <a:pos x="660" y="196"/>
                </a:cxn>
                <a:cxn ang="0">
                  <a:pos x="617" y="249"/>
                </a:cxn>
                <a:cxn ang="0">
                  <a:pos x="576" y="304"/>
                </a:cxn>
                <a:cxn ang="0">
                  <a:pos x="536" y="362"/>
                </a:cxn>
                <a:cxn ang="0">
                  <a:pos x="498" y="419"/>
                </a:cxn>
                <a:cxn ang="0">
                  <a:pos x="462" y="479"/>
                </a:cxn>
                <a:cxn ang="0">
                  <a:pos x="429" y="538"/>
                </a:cxn>
                <a:cxn ang="0">
                  <a:pos x="398" y="601"/>
                </a:cxn>
                <a:cxn ang="0">
                  <a:pos x="368" y="664"/>
                </a:cxn>
                <a:cxn ang="0">
                  <a:pos x="340" y="728"/>
                </a:cxn>
                <a:cxn ang="0">
                  <a:pos x="315" y="792"/>
                </a:cxn>
                <a:cxn ang="0">
                  <a:pos x="291" y="858"/>
                </a:cxn>
                <a:cxn ang="0">
                  <a:pos x="269" y="925"/>
                </a:cxn>
                <a:cxn ang="0">
                  <a:pos x="249" y="992"/>
                </a:cxn>
                <a:cxn ang="0">
                  <a:pos x="229" y="1060"/>
                </a:cxn>
                <a:cxn ang="0">
                  <a:pos x="213" y="1128"/>
                </a:cxn>
                <a:cxn ang="0">
                  <a:pos x="198" y="1197"/>
                </a:cxn>
                <a:cxn ang="0">
                  <a:pos x="185" y="1266"/>
                </a:cxn>
                <a:cxn ang="0">
                  <a:pos x="173" y="1336"/>
                </a:cxn>
                <a:cxn ang="0">
                  <a:pos x="162" y="1405"/>
                </a:cxn>
                <a:cxn ang="0">
                  <a:pos x="154" y="1474"/>
                </a:cxn>
                <a:cxn ang="0">
                  <a:pos x="147" y="1544"/>
                </a:cxn>
                <a:cxn ang="0">
                  <a:pos x="140" y="1613"/>
                </a:cxn>
                <a:cxn ang="0">
                  <a:pos x="137" y="1682"/>
                </a:cxn>
                <a:cxn ang="0">
                  <a:pos x="134" y="1752"/>
                </a:cxn>
                <a:cxn ang="0">
                  <a:pos x="132" y="1821"/>
                </a:cxn>
                <a:cxn ang="0">
                  <a:pos x="132" y="1889"/>
                </a:cxn>
                <a:cxn ang="0">
                  <a:pos x="134" y="1956"/>
                </a:cxn>
                <a:cxn ang="0">
                  <a:pos x="135" y="2024"/>
                </a:cxn>
                <a:cxn ang="0">
                  <a:pos x="0" y="2024"/>
                </a:cxn>
                <a:cxn ang="0">
                  <a:pos x="0" y="776"/>
                </a:cxn>
                <a:cxn ang="0">
                  <a:pos x="0" y="776"/>
                </a:cxn>
              </a:cxnLst>
              <a:rect l="0" t="0" r="r" b="b"/>
              <a:pathLst>
                <a:path w="857" h="2024">
                  <a:moveTo>
                    <a:pt x="0" y="776"/>
                  </a:moveTo>
                  <a:lnTo>
                    <a:pt x="0" y="776"/>
                  </a:lnTo>
                  <a:lnTo>
                    <a:pt x="38" y="703"/>
                  </a:lnTo>
                  <a:lnTo>
                    <a:pt x="78" y="634"/>
                  </a:lnTo>
                  <a:lnTo>
                    <a:pt x="119" y="566"/>
                  </a:lnTo>
                  <a:lnTo>
                    <a:pt x="162" y="502"/>
                  </a:lnTo>
                  <a:lnTo>
                    <a:pt x="208" y="441"/>
                  </a:lnTo>
                  <a:lnTo>
                    <a:pt x="256" y="381"/>
                  </a:lnTo>
                  <a:lnTo>
                    <a:pt x="305" y="327"/>
                  </a:lnTo>
                  <a:lnTo>
                    <a:pt x="330" y="300"/>
                  </a:lnTo>
                  <a:lnTo>
                    <a:pt x="357" y="274"/>
                  </a:lnTo>
                  <a:lnTo>
                    <a:pt x="385" y="249"/>
                  </a:lnTo>
                  <a:lnTo>
                    <a:pt x="411" y="226"/>
                  </a:lnTo>
                  <a:lnTo>
                    <a:pt x="439" y="203"/>
                  </a:lnTo>
                  <a:lnTo>
                    <a:pt x="469" y="182"/>
                  </a:lnTo>
                  <a:lnTo>
                    <a:pt x="497" y="160"/>
                  </a:lnTo>
                  <a:lnTo>
                    <a:pt x="527" y="140"/>
                  </a:lnTo>
                  <a:lnTo>
                    <a:pt x="558" y="122"/>
                  </a:lnTo>
                  <a:lnTo>
                    <a:pt x="588" y="104"/>
                  </a:lnTo>
                  <a:lnTo>
                    <a:pt x="619" y="87"/>
                  </a:lnTo>
                  <a:lnTo>
                    <a:pt x="652" y="71"/>
                  </a:lnTo>
                  <a:lnTo>
                    <a:pt x="685" y="56"/>
                  </a:lnTo>
                  <a:lnTo>
                    <a:pt x="718" y="43"/>
                  </a:lnTo>
                  <a:lnTo>
                    <a:pt x="751" y="31"/>
                  </a:lnTo>
                  <a:lnTo>
                    <a:pt x="786" y="20"/>
                  </a:lnTo>
                  <a:lnTo>
                    <a:pt x="822" y="10"/>
                  </a:lnTo>
                  <a:lnTo>
                    <a:pt x="857" y="0"/>
                  </a:lnTo>
                  <a:lnTo>
                    <a:pt x="857" y="0"/>
                  </a:lnTo>
                  <a:lnTo>
                    <a:pt x="806" y="46"/>
                  </a:lnTo>
                  <a:lnTo>
                    <a:pt x="754" y="94"/>
                  </a:lnTo>
                  <a:lnTo>
                    <a:pt x="706" y="144"/>
                  </a:lnTo>
                  <a:lnTo>
                    <a:pt x="660" y="196"/>
                  </a:lnTo>
                  <a:lnTo>
                    <a:pt x="617" y="249"/>
                  </a:lnTo>
                  <a:lnTo>
                    <a:pt x="576" y="304"/>
                  </a:lnTo>
                  <a:lnTo>
                    <a:pt x="536" y="362"/>
                  </a:lnTo>
                  <a:lnTo>
                    <a:pt x="498" y="419"/>
                  </a:lnTo>
                  <a:lnTo>
                    <a:pt x="462" y="479"/>
                  </a:lnTo>
                  <a:lnTo>
                    <a:pt x="429" y="538"/>
                  </a:lnTo>
                  <a:lnTo>
                    <a:pt x="398" y="601"/>
                  </a:lnTo>
                  <a:lnTo>
                    <a:pt x="368" y="664"/>
                  </a:lnTo>
                  <a:lnTo>
                    <a:pt x="340" y="728"/>
                  </a:lnTo>
                  <a:lnTo>
                    <a:pt x="315" y="792"/>
                  </a:lnTo>
                  <a:lnTo>
                    <a:pt x="291" y="858"/>
                  </a:lnTo>
                  <a:lnTo>
                    <a:pt x="269" y="925"/>
                  </a:lnTo>
                  <a:lnTo>
                    <a:pt x="249" y="992"/>
                  </a:lnTo>
                  <a:lnTo>
                    <a:pt x="229" y="1060"/>
                  </a:lnTo>
                  <a:lnTo>
                    <a:pt x="213" y="1128"/>
                  </a:lnTo>
                  <a:lnTo>
                    <a:pt x="198" y="1197"/>
                  </a:lnTo>
                  <a:lnTo>
                    <a:pt x="185" y="1266"/>
                  </a:lnTo>
                  <a:lnTo>
                    <a:pt x="173" y="1336"/>
                  </a:lnTo>
                  <a:lnTo>
                    <a:pt x="162" y="1405"/>
                  </a:lnTo>
                  <a:lnTo>
                    <a:pt x="154" y="1474"/>
                  </a:lnTo>
                  <a:lnTo>
                    <a:pt x="147" y="1544"/>
                  </a:lnTo>
                  <a:lnTo>
                    <a:pt x="140" y="1613"/>
                  </a:lnTo>
                  <a:lnTo>
                    <a:pt x="137" y="1682"/>
                  </a:lnTo>
                  <a:lnTo>
                    <a:pt x="134" y="1752"/>
                  </a:lnTo>
                  <a:lnTo>
                    <a:pt x="132" y="1821"/>
                  </a:lnTo>
                  <a:lnTo>
                    <a:pt x="132" y="1889"/>
                  </a:lnTo>
                  <a:lnTo>
                    <a:pt x="134" y="1956"/>
                  </a:lnTo>
                  <a:lnTo>
                    <a:pt x="135" y="2024"/>
                  </a:lnTo>
                  <a:lnTo>
                    <a:pt x="0" y="2024"/>
                  </a:lnTo>
                  <a:lnTo>
                    <a:pt x="0" y="776"/>
                  </a:lnTo>
                  <a:lnTo>
                    <a:pt x="0" y="776"/>
                  </a:lnTo>
                  <a:close/>
                </a:path>
              </a:pathLst>
            </a:custGeom>
            <a:solidFill>
              <a:schemeClr val="accent2">
                <a:lumMod val="40000"/>
                <a:lumOff val="60000"/>
                <a:alpha val="44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5" name="Freeform 9"/>
            <p:cNvSpPr>
              <a:spLocks/>
            </p:cNvSpPr>
            <p:nvPr userDrawn="1"/>
          </p:nvSpPr>
          <p:spPr bwMode="auto">
            <a:xfrm>
              <a:off x="0" y="3371787"/>
              <a:ext cx="2895599" cy="2154237"/>
            </a:xfrm>
            <a:custGeom>
              <a:avLst/>
              <a:gdLst/>
              <a:ahLst/>
              <a:cxnLst>
                <a:cxn ang="0">
                  <a:pos x="0" y="118"/>
                </a:cxn>
                <a:cxn ang="0">
                  <a:pos x="165" y="69"/>
                </a:cxn>
                <a:cxn ang="0">
                  <a:pos x="327" y="33"/>
                </a:cxn>
                <a:cxn ang="0">
                  <a:pos x="487" y="11"/>
                </a:cxn>
                <a:cxn ang="0">
                  <a:pos x="645" y="1"/>
                </a:cxn>
                <a:cxn ang="0">
                  <a:pos x="797" y="1"/>
                </a:cxn>
                <a:cxn ang="0">
                  <a:pos x="946" y="13"/>
                </a:cxn>
                <a:cxn ang="0">
                  <a:pos x="1088" y="33"/>
                </a:cxn>
                <a:cxn ang="0">
                  <a:pos x="1225" y="62"/>
                </a:cxn>
                <a:cxn ang="0">
                  <a:pos x="1352" y="97"/>
                </a:cxn>
                <a:cxn ang="0">
                  <a:pos x="1472" y="138"/>
                </a:cxn>
                <a:cxn ang="0">
                  <a:pos x="1585" y="184"/>
                </a:cxn>
                <a:cxn ang="0">
                  <a:pos x="1685" y="236"/>
                </a:cxn>
                <a:cxn ang="0">
                  <a:pos x="1776" y="288"/>
                </a:cxn>
                <a:cxn ang="0">
                  <a:pos x="1854" y="343"/>
                </a:cxn>
                <a:cxn ang="0">
                  <a:pos x="1921" y="399"/>
                </a:cxn>
                <a:cxn ang="0">
                  <a:pos x="1974" y="455"/>
                </a:cxn>
                <a:cxn ang="0">
                  <a:pos x="1920" y="434"/>
                </a:cxn>
                <a:cxn ang="0">
                  <a:pos x="1804" y="394"/>
                </a:cxn>
                <a:cxn ang="0">
                  <a:pos x="1680" y="361"/>
                </a:cxn>
                <a:cxn ang="0">
                  <a:pos x="1548" y="338"/>
                </a:cxn>
                <a:cxn ang="0">
                  <a:pos x="1413" y="323"/>
                </a:cxn>
                <a:cxn ang="0">
                  <a:pos x="1273" y="321"/>
                </a:cxn>
                <a:cxn ang="0">
                  <a:pos x="1132" y="331"/>
                </a:cxn>
                <a:cxn ang="0">
                  <a:pos x="990" y="356"/>
                </a:cxn>
                <a:cxn ang="0">
                  <a:pos x="919" y="374"/>
                </a:cxn>
                <a:cxn ang="0">
                  <a:pos x="850" y="396"/>
                </a:cxn>
                <a:cxn ang="0">
                  <a:pos x="781" y="424"/>
                </a:cxn>
                <a:cxn ang="0">
                  <a:pos x="711" y="455"/>
                </a:cxn>
                <a:cxn ang="0">
                  <a:pos x="645" y="490"/>
                </a:cxn>
                <a:cxn ang="0">
                  <a:pos x="579" y="531"/>
                </a:cxn>
                <a:cxn ang="0">
                  <a:pos x="515" y="577"/>
                </a:cxn>
                <a:cxn ang="0">
                  <a:pos x="452" y="629"/>
                </a:cxn>
                <a:cxn ang="0">
                  <a:pos x="391" y="685"/>
                </a:cxn>
                <a:cxn ang="0">
                  <a:pos x="333" y="747"/>
                </a:cxn>
                <a:cxn ang="0">
                  <a:pos x="277" y="815"/>
                </a:cxn>
                <a:cxn ang="0">
                  <a:pos x="223" y="889"/>
                </a:cxn>
                <a:cxn ang="0">
                  <a:pos x="172" y="970"/>
                </a:cxn>
                <a:cxn ang="0">
                  <a:pos x="124" y="1056"/>
                </a:cxn>
                <a:cxn ang="0">
                  <a:pos x="79" y="1150"/>
                </a:cxn>
                <a:cxn ang="0">
                  <a:pos x="38" y="1249"/>
                </a:cxn>
                <a:cxn ang="0">
                  <a:pos x="0" y="1357"/>
                </a:cxn>
                <a:cxn ang="0">
                  <a:pos x="0" y="118"/>
                </a:cxn>
              </a:cxnLst>
              <a:rect l="0" t="0" r="r" b="b"/>
              <a:pathLst>
                <a:path w="1974" h="1357">
                  <a:moveTo>
                    <a:pt x="0" y="118"/>
                  </a:moveTo>
                  <a:lnTo>
                    <a:pt x="0" y="118"/>
                  </a:lnTo>
                  <a:lnTo>
                    <a:pt x="83" y="92"/>
                  </a:lnTo>
                  <a:lnTo>
                    <a:pt x="165" y="69"/>
                  </a:lnTo>
                  <a:lnTo>
                    <a:pt x="246" y="49"/>
                  </a:lnTo>
                  <a:lnTo>
                    <a:pt x="327" y="33"/>
                  </a:lnTo>
                  <a:lnTo>
                    <a:pt x="408" y="21"/>
                  </a:lnTo>
                  <a:lnTo>
                    <a:pt x="487" y="11"/>
                  </a:lnTo>
                  <a:lnTo>
                    <a:pt x="566" y="5"/>
                  </a:lnTo>
                  <a:lnTo>
                    <a:pt x="645" y="1"/>
                  </a:lnTo>
                  <a:lnTo>
                    <a:pt x="721" y="0"/>
                  </a:lnTo>
                  <a:lnTo>
                    <a:pt x="797" y="1"/>
                  </a:lnTo>
                  <a:lnTo>
                    <a:pt x="873" y="6"/>
                  </a:lnTo>
                  <a:lnTo>
                    <a:pt x="946" y="13"/>
                  </a:lnTo>
                  <a:lnTo>
                    <a:pt x="1018" y="23"/>
                  </a:lnTo>
                  <a:lnTo>
                    <a:pt x="1088" y="33"/>
                  </a:lnTo>
                  <a:lnTo>
                    <a:pt x="1157" y="47"/>
                  </a:lnTo>
                  <a:lnTo>
                    <a:pt x="1225" y="62"/>
                  </a:lnTo>
                  <a:lnTo>
                    <a:pt x="1289" y="79"/>
                  </a:lnTo>
                  <a:lnTo>
                    <a:pt x="1352" y="97"/>
                  </a:lnTo>
                  <a:lnTo>
                    <a:pt x="1413" y="117"/>
                  </a:lnTo>
                  <a:lnTo>
                    <a:pt x="1472" y="138"/>
                  </a:lnTo>
                  <a:lnTo>
                    <a:pt x="1530" y="161"/>
                  </a:lnTo>
                  <a:lnTo>
                    <a:pt x="1585" y="184"/>
                  </a:lnTo>
                  <a:lnTo>
                    <a:pt x="1636" y="209"/>
                  </a:lnTo>
                  <a:lnTo>
                    <a:pt x="1685" y="236"/>
                  </a:lnTo>
                  <a:lnTo>
                    <a:pt x="1732" y="262"/>
                  </a:lnTo>
                  <a:lnTo>
                    <a:pt x="1776" y="288"/>
                  </a:lnTo>
                  <a:lnTo>
                    <a:pt x="1816" y="315"/>
                  </a:lnTo>
                  <a:lnTo>
                    <a:pt x="1854" y="343"/>
                  </a:lnTo>
                  <a:lnTo>
                    <a:pt x="1888" y="371"/>
                  </a:lnTo>
                  <a:lnTo>
                    <a:pt x="1921" y="399"/>
                  </a:lnTo>
                  <a:lnTo>
                    <a:pt x="1949" y="427"/>
                  </a:lnTo>
                  <a:lnTo>
                    <a:pt x="1974" y="455"/>
                  </a:lnTo>
                  <a:lnTo>
                    <a:pt x="1974" y="455"/>
                  </a:lnTo>
                  <a:lnTo>
                    <a:pt x="1920" y="434"/>
                  </a:lnTo>
                  <a:lnTo>
                    <a:pt x="1864" y="412"/>
                  </a:lnTo>
                  <a:lnTo>
                    <a:pt x="1804" y="394"/>
                  </a:lnTo>
                  <a:lnTo>
                    <a:pt x="1743" y="376"/>
                  </a:lnTo>
                  <a:lnTo>
                    <a:pt x="1680" y="361"/>
                  </a:lnTo>
                  <a:lnTo>
                    <a:pt x="1614" y="348"/>
                  </a:lnTo>
                  <a:lnTo>
                    <a:pt x="1548" y="338"/>
                  </a:lnTo>
                  <a:lnTo>
                    <a:pt x="1481" y="330"/>
                  </a:lnTo>
                  <a:lnTo>
                    <a:pt x="1413" y="323"/>
                  </a:lnTo>
                  <a:lnTo>
                    <a:pt x="1344" y="320"/>
                  </a:lnTo>
                  <a:lnTo>
                    <a:pt x="1273" y="321"/>
                  </a:lnTo>
                  <a:lnTo>
                    <a:pt x="1203" y="325"/>
                  </a:lnTo>
                  <a:lnTo>
                    <a:pt x="1132" y="331"/>
                  </a:lnTo>
                  <a:lnTo>
                    <a:pt x="1061" y="341"/>
                  </a:lnTo>
                  <a:lnTo>
                    <a:pt x="990" y="356"/>
                  </a:lnTo>
                  <a:lnTo>
                    <a:pt x="954" y="364"/>
                  </a:lnTo>
                  <a:lnTo>
                    <a:pt x="919" y="374"/>
                  </a:lnTo>
                  <a:lnTo>
                    <a:pt x="885" y="384"/>
                  </a:lnTo>
                  <a:lnTo>
                    <a:pt x="850" y="396"/>
                  </a:lnTo>
                  <a:lnTo>
                    <a:pt x="815" y="409"/>
                  </a:lnTo>
                  <a:lnTo>
                    <a:pt x="781" y="424"/>
                  </a:lnTo>
                  <a:lnTo>
                    <a:pt x="746" y="439"/>
                  </a:lnTo>
                  <a:lnTo>
                    <a:pt x="711" y="455"/>
                  </a:lnTo>
                  <a:lnTo>
                    <a:pt x="678" y="472"/>
                  </a:lnTo>
                  <a:lnTo>
                    <a:pt x="645" y="490"/>
                  </a:lnTo>
                  <a:lnTo>
                    <a:pt x="612" y="510"/>
                  </a:lnTo>
                  <a:lnTo>
                    <a:pt x="579" y="531"/>
                  </a:lnTo>
                  <a:lnTo>
                    <a:pt x="546" y="554"/>
                  </a:lnTo>
                  <a:lnTo>
                    <a:pt x="515" y="577"/>
                  </a:lnTo>
                  <a:lnTo>
                    <a:pt x="484" y="602"/>
                  </a:lnTo>
                  <a:lnTo>
                    <a:pt x="452" y="629"/>
                  </a:lnTo>
                  <a:lnTo>
                    <a:pt x="421" y="657"/>
                  </a:lnTo>
                  <a:lnTo>
                    <a:pt x="391" y="685"/>
                  </a:lnTo>
                  <a:lnTo>
                    <a:pt x="361" y="716"/>
                  </a:lnTo>
                  <a:lnTo>
                    <a:pt x="333" y="747"/>
                  </a:lnTo>
                  <a:lnTo>
                    <a:pt x="304" y="780"/>
                  </a:lnTo>
                  <a:lnTo>
                    <a:pt x="277" y="815"/>
                  </a:lnTo>
                  <a:lnTo>
                    <a:pt x="249" y="851"/>
                  </a:lnTo>
                  <a:lnTo>
                    <a:pt x="223" y="889"/>
                  </a:lnTo>
                  <a:lnTo>
                    <a:pt x="198" y="929"/>
                  </a:lnTo>
                  <a:lnTo>
                    <a:pt x="172" y="970"/>
                  </a:lnTo>
                  <a:lnTo>
                    <a:pt x="149" y="1012"/>
                  </a:lnTo>
                  <a:lnTo>
                    <a:pt x="124" y="1056"/>
                  </a:lnTo>
                  <a:lnTo>
                    <a:pt x="101" y="1102"/>
                  </a:lnTo>
                  <a:lnTo>
                    <a:pt x="79" y="1150"/>
                  </a:lnTo>
                  <a:lnTo>
                    <a:pt x="58" y="1198"/>
                  </a:lnTo>
                  <a:lnTo>
                    <a:pt x="38" y="1249"/>
                  </a:lnTo>
                  <a:lnTo>
                    <a:pt x="18" y="1302"/>
                  </a:lnTo>
                  <a:lnTo>
                    <a:pt x="0" y="1357"/>
                  </a:lnTo>
                  <a:lnTo>
                    <a:pt x="0" y="118"/>
                  </a:lnTo>
                  <a:lnTo>
                    <a:pt x="0" y="118"/>
                  </a:lnTo>
                  <a:close/>
                </a:path>
              </a:pathLst>
            </a:custGeom>
            <a:solidFill>
              <a:schemeClr val="accent2">
                <a:lumMod val="40000"/>
                <a:lumOff val="6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6" name="Freeform 10"/>
            <p:cNvSpPr>
              <a:spLocks/>
            </p:cNvSpPr>
            <p:nvPr userDrawn="1"/>
          </p:nvSpPr>
          <p:spPr bwMode="auto">
            <a:xfrm>
              <a:off x="1502664" y="5586916"/>
              <a:ext cx="6519672" cy="5913188"/>
            </a:xfrm>
            <a:custGeom>
              <a:avLst/>
              <a:gdLst/>
              <a:ahLst/>
              <a:cxnLst>
                <a:cxn ang="0">
                  <a:pos x="1377" y="130"/>
                </a:cxn>
                <a:cxn ang="0">
                  <a:pos x="1299" y="89"/>
                </a:cxn>
                <a:cxn ang="0">
                  <a:pos x="1220" y="56"/>
                </a:cxn>
                <a:cxn ang="0">
                  <a:pos x="1137" y="30"/>
                </a:cxn>
                <a:cxn ang="0">
                  <a:pos x="1052" y="11"/>
                </a:cxn>
                <a:cxn ang="0">
                  <a:pos x="966" y="2"/>
                </a:cxn>
                <a:cxn ang="0">
                  <a:pos x="880" y="0"/>
                </a:cxn>
                <a:cxn ang="0">
                  <a:pos x="794" y="5"/>
                </a:cxn>
                <a:cxn ang="0">
                  <a:pos x="708" y="18"/>
                </a:cxn>
                <a:cxn ang="0">
                  <a:pos x="624" y="40"/>
                </a:cxn>
                <a:cxn ang="0">
                  <a:pos x="543" y="69"/>
                </a:cxn>
                <a:cxn ang="0">
                  <a:pos x="466" y="107"/>
                </a:cxn>
                <a:cxn ang="0">
                  <a:pos x="391" y="155"/>
                </a:cxn>
                <a:cxn ang="0">
                  <a:pos x="322" y="210"/>
                </a:cxn>
                <a:cxn ang="0">
                  <a:pos x="258" y="272"/>
                </a:cxn>
                <a:cxn ang="0">
                  <a:pos x="200" y="345"/>
                </a:cxn>
                <a:cxn ang="0">
                  <a:pos x="149" y="426"/>
                </a:cxn>
                <a:cxn ang="0">
                  <a:pos x="124" y="472"/>
                </a:cxn>
                <a:cxn ang="0">
                  <a:pos x="83" y="568"/>
                </a:cxn>
                <a:cxn ang="0">
                  <a:pos x="48" y="667"/>
                </a:cxn>
                <a:cxn ang="0">
                  <a:pos x="23" y="769"/>
                </a:cxn>
                <a:cxn ang="0">
                  <a:pos x="7" y="875"/>
                </a:cxn>
                <a:cxn ang="0">
                  <a:pos x="0" y="982"/>
                </a:cxn>
                <a:cxn ang="0">
                  <a:pos x="2" y="1090"/>
                </a:cxn>
                <a:cxn ang="0">
                  <a:pos x="12" y="1200"/>
                </a:cxn>
                <a:cxn ang="0">
                  <a:pos x="31" y="1311"/>
                </a:cxn>
                <a:cxn ang="0">
                  <a:pos x="61" y="1420"/>
                </a:cxn>
                <a:cxn ang="0">
                  <a:pos x="101" y="1529"/>
                </a:cxn>
                <a:cxn ang="0">
                  <a:pos x="149" y="1636"/>
                </a:cxn>
                <a:cxn ang="0">
                  <a:pos x="206" y="1742"/>
                </a:cxn>
                <a:cxn ang="0">
                  <a:pos x="274" y="1844"/>
                </a:cxn>
                <a:cxn ang="0">
                  <a:pos x="353" y="1943"/>
                </a:cxn>
                <a:cxn ang="0">
                  <a:pos x="441" y="2039"/>
                </a:cxn>
                <a:cxn ang="0">
                  <a:pos x="2552" y="2085"/>
                </a:cxn>
                <a:cxn ang="0">
                  <a:pos x="2526" y="2070"/>
                </a:cxn>
                <a:cxn ang="0">
                  <a:pos x="2336" y="1955"/>
                </a:cxn>
                <a:cxn ang="0">
                  <a:pos x="2192" y="1860"/>
                </a:cxn>
                <a:cxn ang="0">
                  <a:pos x="2025" y="1748"/>
                </a:cxn>
                <a:cxn ang="0">
                  <a:pos x="1849" y="1619"/>
                </a:cxn>
                <a:cxn ang="0">
                  <a:pos x="1667" y="1477"/>
                </a:cxn>
                <a:cxn ang="0">
                  <a:pos x="1492" y="1326"/>
                </a:cxn>
                <a:cxn ang="0">
                  <a:pos x="1410" y="1246"/>
                </a:cxn>
                <a:cxn ang="0">
                  <a:pos x="1332" y="1167"/>
                </a:cxn>
                <a:cxn ang="0">
                  <a:pos x="1261" y="1086"/>
                </a:cxn>
                <a:cxn ang="0">
                  <a:pos x="1195" y="1004"/>
                </a:cxn>
                <a:cxn ang="0">
                  <a:pos x="1139" y="923"/>
                </a:cxn>
                <a:cxn ang="0">
                  <a:pos x="1091" y="840"/>
                </a:cxn>
                <a:cxn ang="0">
                  <a:pos x="1055" y="761"/>
                </a:cxn>
                <a:cxn ang="0">
                  <a:pos x="1030" y="680"/>
                </a:cxn>
                <a:cxn ang="0">
                  <a:pos x="1017" y="602"/>
                </a:cxn>
                <a:cxn ang="0">
                  <a:pos x="1019" y="527"/>
                </a:cxn>
                <a:cxn ang="0">
                  <a:pos x="1028" y="470"/>
                </a:cxn>
                <a:cxn ang="0">
                  <a:pos x="1040" y="434"/>
                </a:cxn>
                <a:cxn ang="0">
                  <a:pos x="1057" y="398"/>
                </a:cxn>
                <a:cxn ang="0">
                  <a:pos x="1076" y="363"/>
                </a:cxn>
                <a:cxn ang="0">
                  <a:pos x="1101" y="330"/>
                </a:cxn>
                <a:cxn ang="0">
                  <a:pos x="1131" y="295"/>
                </a:cxn>
                <a:cxn ang="0">
                  <a:pos x="1182" y="248"/>
                </a:cxn>
                <a:cxn ang="0">
                  <a:pos x="1269" y="186"/>
                </a:cxn>
                <a:cxn ang="0">
                  <a:pos x="1377" y="130"/>
                </a:cxn>
              </a:cxnLst>
              <a:rect l="0" t="0" r="r" b="b"/>
              <a:pathLst>
                <a:path w="2552" h="2085">
                  <a:moveTo>
                    <a:pt x="1377" y="130"/>
                  </a:moveTo>
                  <a:lnTo>
                    <a:pt x="1377" y="130"/>
                  </a:lnTo>
                  <a:lnTo>
                    <a:pt x="1339" y="109"/>
                  </a:lnTo>
                  <a:lnTo>
                    <a:pt x="1299" y="89"/>
                  </a:lnTo>
                  <a:lnTo>
                    <a:pt x="1260" y="73"/>
                  </a:lnTo>
                  <a:lnTo>
                    <a:pt x="1220" y="56"/>
                  </a:lnTo>
                  <a:lnTo>
                    <a:pt x="1179" y="43"/>
                  </a:lnTo>
                  <a:lnTo>
                    <a:pt x="1137" y="30"/>
                  </a:lnTo>
                  <a:lnTo>
                    <a:pt x="1094" y="20"/>
                  </a:lnTo>
                  <a:lnTo>
                    <a:pt x="1052" y="11"/>
                  </a:lnTo>
                  <a:lnTo>
                    <a:pt x="1009" y="7"/>
                  </a:lnTo>
                  <a:lnTo>
                    <a:pt x="966" y="2"/>
                  </a:lnTo>
                  <a:lnTo>
                    <a:pt x="923" y="0"/>
                  </a:lnTo>
                  <a:lnTo>
                    <a:pt x="880" y="0"/>
                  </a:lnTo>
                  <a:lnTo>
                    <a:pt x="837" y="2"/>
                  </a:lnTo>
                  <a:lnTo>
                    <a:pt x="794" y="5"/>
                  </a:lnTo>
                  <a:lnTo>
                    <a:pt x="751" y="10"/>
                  </a:lnTo>
                  <a:lnTo>
                    <a:pt x="708" y="18"/>
                  </a:lnTo>
                  <a:lnTo>
                    <a:pt x="667" y="28"/>
                  </a:lnTo>
                  <a:lnTo>
                    <a:pt x="624" y="40"/>
                  </a:lnTo>
                  <a:lnTo>
                    <a:pt x="584" y="54"/>
                  </a:lnTo>
                  <a:lnTo>
                    <a:pt x="543" y="69"/>
                  </a:lnTo>
                  <a:lnTo>
                    <a:pt x="504" y="87"/>
                  </a:lnTo>
                  <a:lnTo>
                    <a:pt x="466" y="107"/>
                  </a:lnTo>
                  <a:lnTo>
                    <a:pt x="428" y="130"/>
                  </a:lnTo>
                  <a:lnTo>
                    <a:pt x="391" y="155"/>
                  </a:lnTo>
                  <a:lnTo>
                    <a:pt x="357" y="182"/>
                  </a:lnTo>
                  <a:lnTo>
                    <a:pt x="322" y="210"/>
                  </a:lnTo>
                  <a:lnTo>
                    <a:pt x="289" y="241"/>
                  </a:lnTo>
                  <a:lnTo>
                    <a:pt x="258" y="272"/>
                  </a:lnTo>
                  <a:lnTo>
                    <a:pt x="228" y="309"/>
                  </a:lnTo>
                  <a:lnTo>
                    <a:pt x="200" y="345"/>
                  </a:lnTo>
                  <a:lnTo>
                    <a:pt x="173" y="385"/>
                  </a:lnTo>
                  <a:lnTo>
                    <a:pt x="149" y="426"/>
                  </a:lnTo>
                  <a:lnTo>
                    <a:pt x="149" y="426"/>
                  </a:lnTo>
                  <a:lnTo>
                    <a:pt x="124" y="472"/>
                  </a:lnTo>
                  <a:lnTo>
                    <a:pt x="102" y="520"/>
                  </a:lnTo>
                  <a:lnTo>
                    <a:pt x="83" y="568"/>
                  </a:lnTo>
                  <a:lnTo>
                    <a:pt x="64" y="617"/>
                  </a:lnTo>
                  <a:lnTo>
                    <a:pt x="48" y="667"/>
                  </a:lnTo>
                  <a:lnTo>
                    <a:pt x="35" y="718"/>
                  </a:lnTo>
                  <a:lnTo>
                    <a:pt x="23" y="769"/>
                  </a:lnTo>
                  <a:lnTo>
                    <a:pt x="15" y="822"/>
                  </a:lnTo>
                  <a:lnTo>
                    <a:pt x="7" y="875"/>
                  </a:lnTo>
                  <a:lnTo>
                    <a:pt x="2" y="928"/>
                  </a:lnTo>
                  <a:lnTo>
                    <a:pt x="0" y="982"/>
                  </a:lnTo>
                  <a:lnTo>
                    <a:pt x="0" y="1035"/>
                  </a:lnTo>
                  <a:lnTo>
                    <a:pt x="2" y="1090"/>
                  </a:lnTo>
                  <a:lnTo>
                    <a:pt x="5" y="1146"/>
                  </a:lnTo>
                  <a:lnTo>
                    <a:pt x="12" y="1200"/>
                  </a:lnTo>
                  <a:lnTo>
                    <a:pt x="22" y="1255"/>
                  </a:lnTo>
                  <a:lnTo>
                    <a:pt x="31" y="1311"/>
                  </a:lnTo>
                  <a:lnTo>
                    <a:pt x="46" y="1365"/>
                  </a:lnTo>
                  <a:lnTo>
                    <a:pt x="61" y="1420"/>
                  </a:lnTo>
                  <a:lnTo>
                    <a:pt x="79" y="1474"/>
                  </a:lnTo>
                  <a:lnTo>
                    <a:pt x="101" y="1529"/>
                  </a:lnTo>
                  <a:lnTo>
                    <a:pt x="124" y="1583"/>
                  </a:lnTo>
                  <a:lnTo>
                    <a:pt x="149" y="1636"/>
                  </a:lnTo>
                  <a:lnTo>
                    <a:pt x="177" y="1689"/>
                  </a:lnTo>
                  <a:lnTo>
                    <a:pt x="206" y="1742"/>
                  </a:lnTo>
                  <a:lnTo>
                    <a:pt x="239" y="1793"/>
                  </a:lnTo>
                  <a:lnTo>
                    <a:pt x="274" y="1844"/>
                  </a:lnTo>
                  <a:lnTo>
                    <a:pt x="312" y="1895"/>
                  </a:lnTo>
                  <a:lnTo>
                    <a:pt x="353" y="1943"/>
                  </a:lnTo>
                  <a:lnTo>
                    <a:pt x="396" y="1993"/>
                  </a:lnTo>
                  <a:lnTo>
                    <a:pt x="441" y="2039"/>
                  </a:lnTo>
                  <a:lnTo>
                    <a:pt x="489" y="2085"/>
                  </a:lnTo>
                  <a:lnTo>
                    <a:pt x="2552" y="2085"/>
                  </a:lnTo>
                  <a:lnTo>
                    <a:pt x="2552" y="2085"/>
                  </a:lnTo>
                  <a:lnTo>
                    <a:pt x="2526" y="2070"/>
                  </a:lnTo>
                  <a:lnTo>
                    <a:pt x="2450" y="2026"/>
                  </a:lnTo>
                  <a:lnTo>
                    <a:pt x="2336" y="1955"/>
                  </a:lnTo>
                  <a:lnTo>
                    <a:pt x="2266" y="1910"/>
                  </a:lnTo>
                  <a:lnTo>
                    <a:pt x="2192" y="1860"/>
                  </a:lnTo>
                  <a:lnTo>
                    <a:pt x="2111" y="1808"/>
                  </a:lnTo>
                  <a:lnTo>
                    <a:pt x="2025" y="1748"/>
                  </a:lnTo>
                  <a:lnTo>
                    <a:pt x="1938" y="1685"/>
                  </a:lnTo>
                  <a:lnTo>
                    <a:pt x="1849" y="1619"/>
                  </a:lnTo>
                  <a:lnTo>
                    <a:pt x="1758" y="1550"/>
                  </a:lnTo>
                  <a:lnTo>
                    <a:pt x="1667" y="1477"/>
                  </a:lnTo>
                  <a:lnTo>
                    <a:pt x="1578" y="1403"/>
                  </a:lnTo>
                  <a:lnTo>
                    <a:pt x="1492" y="1326"/>
                  </a:lnTo>
                  <a:lnTo>
                    <a:pt x="1451" y="1286"/>
                  </a:lnTo>
                  <a:lnTo>
                    <a:pt x="1410" y="1246"/>
                  </a:lnTo>
                  <a:lnTo>
                    <a:pt x="1370" y="1207"/>
                  </a:lnTo>
                  <a:lnTo>
                    <a:pt x="1332" y="1167"/>
                  </a:lnTo>
                  <a:lnTo>
                    <a:pt x="1296" y="1126"/>
                  </a:lnTo>
                  <a:lnTo>
                    <a:pt x="1261" y="1086"/>
                  </a:lnTo>
                  <a:lnTo>
                    <a:pt x="1227" y="1045"/>
                  </a:lnTo>
                  <a:lnTo>
                    <a:pt x="1195" y="1004"/>
                  </a:lnTo>
                  <a:lnTo>
                    <a:pt x="1167" y="962"/>
                  </a:lnTo>
                  <a:lnTo>
                    <a:pt x="1139" y="923"/>
                  </a:lnTo>
                  <a:lnTo>
                    <a:pt x="1114" y="881"/>
                  </a:lnTo>
                  <a:lnTo>
                    <a:pt x="1091" y="840"/>
                  </a:lnTo>
                  <a:lnTo>
                    <a:pt x="1071" y="801"/>
                  </a:lnTo>
                  <a:lnTo>
                    <a:pt x="1055" y="761"/>
                  </a:lnTo>
                  <a:lnTo>
                    <a:pt x="1042" y="720"/>
                  </a:lnTo>
                  <a:lnTo>
                    <a:pt x="1030" y="680"/>
                  </a:lnTo>
                  <a:lnTo>
                    <a:pt x="1022" y="642"/>
                  </a:lnTo>
                  <a:lnTo>
                    <a:pt x="1017" y="602"/>
                  </a:lnTo>
                  <a:lnTo>
                    <a:pt x="1015" y="565"/>
                  </a:lnTo>
                  <a:lnTo>
                    <a:pt x="1019" y="527"/>
                  </a:lnTo>
                  <a:lnTo>
                    <a:pt x="1023" y="489"/>
                  </a:lnTo>
                  <a:lnTo>
                    <a:pt x="1028" y="470"/>
                  </a:lnTo>
                  <a:lnTo>
                    <a:pt x="1033" y="452"/>
                  </a:lnTo>
                  <a:lnTo>
                    <a:pt x="1040" y="434"/>
                  </a:lnTo>
                  <a:lnTo>
                    <a:pt x="1048" y="416"/>
                  </a:lnTo>
                  <a:lnTo>
                    <a:pt x="1057" y="398"/>
                  </a:lnTo>
                  <a:lnTo>
                    <a:pt x="1066" y="381"/>
                  </a:lnTo>
                  <a:lnTo>
                    <a:pt x="1076" y="363"/>
                  </a:lnTo>
                  <a:lnTo>
                    <a:pt x="1088" y="347"/>
                  </a:lnTo>
                  <a:lnTo>
                    <a:pt x="1101" y="330"/>
                  </a:lnTo>
                  <a:lnTo>
                    <a:pt x="1116" y="312"/>
                  </a:lnTo>
                  <a:lnTo>
                    <a:pt x="1131" y="295"/>
                  </a:lnTo>
                  <a:lnTo>
                    <a:pt x="1147" y="281"/>
                  </a:lnTo>
                  <a:lnTo>
                    <a:pt x="1182" y="248"/>
                  </a:lnTo>
                  <a:lnTo>
                    <a:pt x="1223" y="216"/>
                  </a:lnTo>
                  <a:lnTo>
                    <a:pt x="1269" y="186"/>
                  </a:lnTo>
                  <a:lnTo>
                    <a:pt x="1321" y="158"/>
                  </a:lnTo>
                  <a:lnTo>
                    <a:pt x="1377" y="130"/>
                  </a:lnTo>
                  <a:lnTo>
                    <a:pt x="1377" y="130"/>
                  </a:lnTo>
                  <a:close/>
                </a:path>
              </a:pathLst>
            </a:custGeom>
            <a:solidFill>
              <a:schemeClr val="bg1">
                <a:lumMod val="95000"/>
                <a:alpha val="34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7" name="Freeform 11"/>
            <p:cNvSpPr>
              <a:spLocks/>
            </p:cNvSpPr>
            <p:nvPr userDrawn="1"/>
          </p:nvSpPr>
          <p:spPr bwMode="auto">
            <a:xfrm>
              <a:off x="1155002" y="5801712"/>
              <a:ext cx="3420932" cy="5698392"/>
            </a:xfrm>
            <a:custGeom>
              <a:avLst/>
              <a:gdLst/>
              <a:ahLst/>
              <a:cxnLst>
                <a:cxn ang="0">
                  <a:pos x="99" y="1804"/>
                </a:cxn>
                <a:cxn ang="0">
                  <a:pos x="57" y="1647"/>
                </a:cxn>
                <a:cxn ang="0">
                  <a:pos x="29" y="1492"/>
                </a:cxn>
                <a:cxn ang="0">
                  <a:pos x="10" y="1342"/>
                </a:cxn>
                <a:cxn ang="0">
                  <a:pos x="1" y="1195"/>
                </a:cxn>
                <a:cxn ang="0">
                  <a:pos x="1" y="1054"/>
                </a:cxn>
                <a:cxn ang="0">
                  <a:pos x="10" y="919"/>
                </a:cxn>
                <a:cxn ang="0">
                  <a:pos x="26" y="790"/>
                </a:cxn>
                <a:cxn ang="0">
                  <a:pos x="49" y="667"/>
                </a:cxn>
                <a:cxn ang="0">
                  <a:pos x="81" y="553"/>
                </a:cxn>
                <a:cxn ang="0">
                  <a:pos x="117" y="445"/>
                </a:cxn>
                <a:cxn ang="0">
                  <a:pos x="158" y="346"/>
                </a:cxn>
                <a:cxn ang="0">
                  <a:pos x="203" y="255"/>
                </a:cxn>
                <a:cxn ang="0">
                  <a:pos x="254" y="176"/>
                </a:cxn>
                <a:cxn ang="0">
                  <a:pos x="307" y="105"/>
                </a:cxn>
                <a:cxn ang="0">
                  <a:pos x="363" y="47"/>
                </a:cxn>
                <a:cxn ang="0">
                  <a:pos x="421" y="0"/>
                </a:cxn>
                <a:cxn ang="0">
                  <a:pos x="383" y="57"/>
                </a:cxn>
                <a:cxn ang="0">
                  <a:pos x="317" y="176"/>
                </a:cxn>
                <a:cxn ang="0">
                  <a:pos x="265" y="298"/>
                </a:cxn>
                <a:cxn ang="0">
                  <a:pos x="226" y="421"/>
                </a:cxn>
                <a:cxn ang="0">
                  <a:pos x="201" y="544"/>
                </a:cxn>
                <a:cxn ang="0">
                  <a:pos x="188" y="667"/>
                </a:cxn>
                <a:cxn ang="0">
                  <a:pos x="186" y="789"/>
                </a:cxn>
                <a:cxn ang="0">
                  <a:pos x="196" y="911"/>
                </a:cxn>
                <a:cxn ang="0">
                  <a:pos x="219" y="1030"/>
                </a:cxn>
                <a:cxn ang="0">
                  <a:pos x="252" y="1147"/>
                </a:cxn>
                <a:cxn ang="0">
                  <a:pos x="297" y="1261"/>
                </a:cxn>
                <a:cxn ang="0">
                  <a:pos x="351" y="1371"/>
                </a:cxn>
                <a:cxn ang="0">
                  <a:pos x="416" y="1477"/>
                </a:cxn>
                <a:cxn ang="0">
                  <a:pos x="492" y="1578"/>
                </a:cxn>
                <a:cxn ang="0">
                  <a:pos x="576" y="1674"/>
                </a:cxn>
                <a:cxn ang="0">
                  <a:pos x="668" y="1763"/>
                </a:cxn>
                <a:cxn ang="0">
                  <a:pos x="99" y="1804"/>
                </a:cxn>
              </a:cxnLst>
              <a:rect l="0" t="0" r="r" b="b"/>
              <a:pathLst>
                <a:path w="718" h="1804">
                  <a:moveTo>
                    <a:pt x="99" y="1804"/>
                  </a:moveTo>
                  <a:lnTo>
                    <a:pt x="99" y="1804"/>
                  </a:lnTo>
                  <a:lnTo>
                    <a:pt x="77" y="1725"/>
                  </a:lnTo>
                  <a:lnTo>
                    <a:pt x="57" y="1647"/>
                  </a:lnTo>
                  <a:lnTo>
                    <a:pt x="43" y="1570"/>
                  </a:lnTo>
                  <a:lnTo>
                    <a:pt x="29" y="1492"/>
                  </a:lnTo>
                  <a:lnTo>
                    <a:pt x="18" y="1416"/>
                  </a:lnTo>
                  <a:lnTo>
                    <a:pt x="10" y="1342"/>
                  </a:lnTo>
                  <a:lnTo>
                    <a:pt x="5" y="1267"/>
                  </a:lnTo>
                  <a:lnTo>
                    <a:pt x="1" y="1195"/>
                  </a:lnTo>
                  <a:lnTo>
                    <a:pt x="0" y="1124"/>
                  </a:lnTo>
                  <a:lnTo>
                    <a:pt x="1" y="1054"/>
                  </a:lnTo>
                  <a:lnTo>
                    <a:pt x="5" y="987"/>
                  </a:lnTo>
                  <a:lnTo>
                    <a:pt x="10" y="919"/>
                  </a:lnTo>
                  <a:lnTo>
                    <a:pt x="18" y="853"/>
                  </a:lnTo>
                  <a:lnTo>
                    <a:pt x="26" y="790"/>
                  </a:lnTo>
                  <a:lnTo>
                    <a:pt x="38" y="728"/>
                  </a:lnTo>
                  <a:lnTo>
                    <a:pt x="49" y="667"/>
                  </a:lnTo>
                  <a:lnTo>
                    <a:pt x="64" y="609"/>
                  </a:lnTo>
                  <a:lnTo>
                    <a:pt x="81" y="553"/>
                  </a:lnTo>
                  <a:lnTo>
                    <a:pt x="97" y="496"/>
                  </a:lnTo>
                  <a:lnTo>
                    <a:pt x="117" y="445"/>
                  </a:lnTo>
                  <a:lnTo>
                    <a:pt x="137" y="394"/>
                  </a:lnTo>
                  <a:lnTo>
                    <a:pt x="158" y="346"/>
                  </a:lnTo>
                  <a:lnTo>
                    <a:pt x="180" y="300"/>
                  </a:lnTo>
                  <a:lnTo>
                    <a:pt x="203" y="255"/>
                  </a:lnTo>
                  <a:lnTo>
                    <a:pt x="227" y="214"/>
                  </a:lnTo>
                  <a:lnTo>
                    <a:pt x="254" y="176"/>
                  </a:lnTo>
                  <a:lnTo>
                    <a:pt x="280" y="140"/>
                  </a:lnTo>
                  <a:lnTo>
                    <a:pt x="307" y="105"/>
                  </a:lnTo>
                  <a:lnTo>
                    <a:pt x="335" y="76"/>
                  </a:lnTo>
                  <a:lnTo>
                    <a:pt x="363" y="47"/>
                  </a:lnTo>
                  <a:lnTo>
                    <a:pt x="391" y="21"/>
                  </a:lnTo>
                  <a:lnTo>
                    <a:pt x="421" y="0"/>
                  </a:lnTo>
                  <a:lnTo>
                    <a:pt x="421" y="0"/>
                  </a:lnTo>
                  <a:lnTo>
                    <a:pt x="383" y="57"/>
                  </a:lnTo>
                  <a:lnTo>
                    <a:pt x="348" y="117"/>
                  </a:lnTo>
                  <a:lnTo>
                    <a:pt x="317" y="176"/>
                  </a:lnTo>
                  <a:lnTo>
                    <a:pt x="289" y="237"/>
                  </a:lnTo>
                  <a:lnTo>
                    <a:pt x="265" y="298"/>
                  </a:lnTo>
                  <a:lnTo>
                    <a:pt x="244" y="359"/>
                  </a:lnTo>
                  <a:lnTo>
                    <a:pt x="226" y="421"/>
                  </a:lnTo>
                  <a:lnTo>
                    <a:pt x="213" y="482"/>
                  </a:lnTo>
                  <a:lnTo>
                    <a:pt x="201" y="544"/>
                  </a:lnTo>
                  <a:lnTo>
                    <a:pt x="193" y="605"/>
                  </a:lnTo>
                  <a:lnTo>
                    <a:pt x="188" y="667"/>
                  </a:lnTo>
                  <a:lnTo>
                    <a:pt x="185" y="728"/>
                  </a:lnTo>
                  <a:lnTo>
                    <a:pt x="186" y="789"/>
                  </a:lnTo>
                  <a:lnTo>
                    <a:pt x="189" y="850"/>
                  </a:lnTo>
                  <a:lnTo>
                    <a:pt x="196" y="911"/>
                  </a:lnTo>
                  <a:lnTo>
                    <a:pt x="206" y="970"/>
                  </a:lnTo>
                  <a:lnTo>
                    <a:pt x="219" y="1030"/>
                  </a:lnTo>
                  <a:lnTo>
                    <a:pt x="234" y="1089"/>
                  </a:lnTo>
                  <a:lnTo>
                    <a:pt x="252" y="1147"/>
                  </a:lnTo>
                  <a:lnTo>
                    <a:pt x="274" y="1205"/>
                  </a:lnTo>
                  <a:lnTo>
                    <a:pt x="297" y="1261"/>
                  </a:lnTo>
                  <a:lnTo>
                    <a:pt x="323" y="1317"/>
                  </a:lnTo>
                  <a:lnTo>
                    <a:pt x="351" y="1371"/>
                  </a:lnTo>
                  <a:lnTo>
                    <a:pt x="383" y="1424"/>
                  </a:lnTo>
                  <a:lnTo>
                    <a:pt x="416" y="1477"/>
                  </a:lnTo>
                  <a:lnTo>
                    <a:pt x="452" y="1528"/>
                  </a:lnTo>
                  <a:lnTo>
                    <a:pt x="492" y="1578"/>
                  </a:lnTo>
                  <a:lnTo>
                    <a:pt x="531" y="1626"/>
                  </a:lnTo>
                  <a:lnTo>
                    <a:pt x="576" y="1674"/>
                  </a:lnTo>
                  <a:lnTo>
                    <a:pt x="620" y="1718"/>
                  </a:lnTo>
                  <a:lnTo>
                    <a:pt x="668" y="1763"/>
                  </a:lnTo>
                  <a:lnTo>
                    <a:pt x="718" y="1804"/>
                  </a:lnTo>
                  <a:lnTo>
                    <a:pt x="99" y="1804"/>
                  </a:lnTo>
                  <a:lnTo>
                    <a:pt x="99" y="1804"/>
                  </a:lnTo>
                  <a:close/>
                </a:path>
              </a:pathLst>
            </a:custGeom>
            <a:solidFill>
              <a:schemeClr val="accent2">
                <a:lumMod val="60000"/>
                <a:lumOff val="40000"/>
                <a:alpha val="37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gr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spcBef>
          <a:spcPct val="0"/>
        </a:spcBef>
        <a:buNone/>
        <a:defRPr sz="4000" kern="1200">
          <a:solidFill>
            <a:schemeClr val="accent2">
              <a:lumMod val="75000"/>
            </a:schemeClr>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2400" kern="1200">
          <a:solidFill>
            <a:schemeClr val="accent1">
              <a:lumMod val="75000"/>
            </a:schemeClr>
          </a:solidFill>
          <a:latin typeface="+mn-lt"/>
          <a:ea typeface="+mn-ea"/>
          <a:cs typeface="+mn-cs"/>
        </a:defRPr>
      </a:lvl1pPr>
      <a:lvl2pPr marL="742950" indent="-285750" algn="l" defTabSz="914400" rtl="0" eaLnBrk="1" latinLnBrk="0" hangingPunct="1">
        <a:spcBef>
          <a:spcPct val="20000"/>
        </a:spcBef>
        <a:buFont typeface="Arial" pitchFamily="34" charset="0"/>
        <a:buChar char="–"/>
        <a:defRPr sz="2000" kern="1200">
          <a:solidFill>
            <a:schemeClr val="accent1">
              <a:lumMod val="75000"/>
            </a:schemeClr>
          </a:solidFill>
          <a:latin typeface="+mn-lt"/>
          <a:ea typeface="+mn-ea"/>
          <a:cs typeface="+mn-cs"/>
        </a:defRPr>
      </a:lvl2pPr>
      <a:lvl3pPr marL="1143000" indent="-228600" algn="l" defTabSz="914400" rtl="0" eaLnBrk="1" latinLnBrk="0" hangingPunct="1">
        <a:spcBef>
          <a:spcPct val="20000"/>
        </a:spcBef>
        <a:buFont typeface="Arial" pitchFamily="34" charset="0"/>
        <a:buChar char="•"/>
        <a:defRPr sz="1800" kern="1200">
          <a:solidFill>
            <a:schemeClr val="accent1">
              <a:lumMod val="75000"/>
            </a:schemeClr>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600" kern="1200">
          <a:solidFill>
            <a:schemeClr val="accent1">
              <a:lumMod val="75000"/>
            </a:schemeClr>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600" kern="1200">
          <a:solidFill>
            <a:schemeClr val="accent1">
              <a:lumMod val="75000"/>
            </a:schemeClr>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990600" y="1219200"/>
            <a:ext cx="6858000" cy="838200"/>
          </a:xfrm>
        </p:spPr>
        <p:txBody>
          <a:bodyPr/>
          <a:lstStyle/>
          <a:p>
            <a:pPr algn="ctr"/>
            <a:r>
              <a:rPr lang="en-US" sz="4400" dirty="0">
                <a:latin typeface="Tahoma" pitchFamily="34" charset="0"/>
                <a:ea typeface="Tahoma" pitchFamily="34" charset="0"/>
                <a:cs typeface="Tahoma" pitchFamily="34" charset="0"/>
              </a:rPr>
              <a:t>WORKING FAITH</a:t>
            </a:r>
          </a:p>
        </p:txBody>
      </p:sp>
      <p:sp>
        <p:nvSpPr>
          <p:cNvPr id="5" name="Subtitle 4"/>
          <p:cNvSpPr>
            <a:spLocks noGrp="1"/>
          </p:cNvSpPr>
          <p:nvPr>
            <p:ph type="subTitle" idx="1"/>
          </p:nvPr>
        </p:nvSpPr>
        <p:spPr>
          <a:xfrm>
            <a:off x="990600" y="1905000"/>
            <a:ext cx="6858000" cy="3914713"/>
          </a:xfrm>
        </p:spPr>
        <p:txBody>
          <a:bodyPr/>
          <a:lstStyle/>
          <a:p>
            <a:pPr algn="ctr">
              <a:spcBef>
                <a:spcPts val="0"/>
              </a:spcBef>
            </a:pPr>
            <a:endParaRPr lang="en-US" dirty="0">
              <a:solidFill>
                <a:schemeClr val="accent2">
                  <a:lumMod val="75000"/>
                </a:schemeClr>
              </a:solidFill>
              <a:latin typeface="Tahoma" pitchFamily="34" charset="0"/>
              <a:ea typeface="Tahoma" pitchFamily="34" charset="0"/>
              <a:cs typeface="Tahoma" pitchFamily="34" charset="0"/>
            </a:endParaRPr>
          </a:p>
          <a:p>
            <a:pPr algn="ctr">
              <a:spcBef>
                <a:spcPts val="0"/>
              </a:spcBef>
            </a:pPr>
            <a:endParaRPr lang="en-US" b="1" dirty="0">
              <a:latin typeface="Tahoma" pitchFamily="34" charset="0"/>
              <a:ea typeface="Tahoma" pitchFamily="34" charset="0"/>
              <a:cs typeface="Tahoma" pitchFamily="34" charset="0"/>
            </a:endParaRPr>
          </a:p>
          <a:p>
            <a:pPr algn="ctr">
              <a:spcBef>
                <a:spcPts val="0"/>
              </a:spcBef>
            </a:pPr>
            <a:endParaRPr lang="en-US" b="1" dirty="0"/>
          </a:p>
          <a:p>
            <a:pPr algn="ctr">
              <a:spcBef>
                <a:spcPts val="0"/>
              </a:spcBef>
            </a:pPr>
            <a:endParaRPr lang="en-US" b="1" dirty="0"/>
          </a:p>
          <a:p>
            <a:pPr algn="ctr">
              <a:spcBef>
                <a:spcPts val="0"/>
              </a:spcBef>
            </a:pPr>
            <a:endParaRPr lang="en-US" b="1" dirty="0"/>
          </a:p>
          <a:p>
            <a:pPr algn="ctr">
              <a:spcBef>
                <a:spcPts val="0"/>
              </a:spcBef>
            </a:pPr>
            <a:endParaRPr lang="en-US" b="1" dirty="0"/>
          </a:p>
          <a:p>
            <a:pPr algn="ctr">
              <a:spcBef>
                <a:spcPts val="0"/>
              </a:spcBef>
            </a:pPr>
            <a:endParaRPr lang="en-US" b="1" dirty="0"/>
          </a:p>
          <a:p>
            <a:pPr algn="ctr">
              <a:spcBef>
                <a:spcPts val="0"/>
              </a:spcBef>
            </a:pPr>
            <a:r>
              <a:rPr lang="en-US" dirty="0">
                <a:solidFill>
                  <a:schemeClr val="accent2">
                    <a:lumMod val="75000"/>
                  </a:schemeClr>
                </a:solidFill>
                <a:latin typeface="Tahoma" pitchFamily="34" charset="0"/>
                <a:ea typeface="Tahoma" pitchFamily="34" charset="0"/>
                <a:cs typeface="Tahoma" pitchFamily="34" charset="0"/>
              </a:rPr>
              <a:t>JoLynn Gower</a:t>
            </a:r>
          </a:p>
          <a:p>
            <a:pPr algn="ctr">
              <a:spcBef>
                <a:spcPts val="0"/>
              </a:spcBef>
            </a:pPr>
            <a:r>
              <a:rPr lang="en-US" dirty="0">
                <a:solidFill>
                  <a:schemeClr val="accent2">
                    <a:lumMod val="75000"/>
                  </a:schemeClr>
                </a:solidFill>
                <a:latin typeface="Tahoma" pitchFamily="34" charset="0"/>
                <a:ea typeface="Tahoma" pitchFamily="34" charset="0"/>
                <a:cs typeface="Tahoma" pitchFamily="34" charset="0"/>
              </a:rPr>
              <a:t>493-6151</a:t>
            </a:r>
          </a:p>
          <a:p>
            <a:pPr algn="ctr">
              <a:spcBef>
                <a:spcPts val="0"/>
              </a:spcBef>
            </a:pPr>
            <a:r>
              <a:rPr lang="en-US" dirty="0">
                <a:solidFill>
                  <a:schemeClr val="accent2">
                    <a:lumMod val="75000"/>
                  </a:schemeClr>
                </a:solidFill>
                <a:latin typeface="Tahoma" pitchFamily="34" charset="0"/>
                <a:ea typeface="Tahoma" pitchFamily="34" charset="0"/>
                <a:cs typeface="Tahoma" pitchFamily="34" charset="0"/>
              </a:rPr>
              <a:t>jgower@guardingthetruth.org</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pPr algn="ctr"/>
            <a:r>
              <a:rPr lang="en-US" dirty="0"/>
              <a:t> SPIRITUAL AND PHYSICAL</a:t>
            </a:r>
          </a:p>
        </p:txBody>
      </p:sp>
      <p:sp>
        <p:nvSpPr>
          <p:cNvPr id="3" name="Content Placeholder 2"/>
          <p:cNvSpPr>
            <a:spLocks noGrp="1"/>
          </p:cNvSpPr>
          <p:nvPr>
            <p:ph idx="1"/>
          </p:nvPr>
        </p:nvSpPr>
        <p:spPr>
          <a:xfrm>
            <a:off x="0" y="914400"/>
            <a:ext cx="9144000" cy="5943600"/>
          </a:xfrm>
        </p:spPr>
        <p:txBody>
          <a:bodyPr>
            <a:noAutofit/>
          </a:bodyPr>
          <a:lstStyle/>
          <a:p>
            <a:pPr>
              <a:lnSpc>
                <a:spcPct val="95000"/>
              </a:lnSpc>
              <a:spcBef>
                <a:spcPts val="300"/>
              </a:spcBef>
            </a:pPr>
            <a:r>
              <a:rPr lang="en-US" b="1" dirty="0">
                <a:solidFill>
                  <a:srgbClr val="480000"/>
                </a:solidFill>
              </a:rPr>
              <a:t>Psalm 23:5 </a:t>
            </a:r>
            <a:r>
              <a:rPr lang="en-US" dirty="0">
                <a:solidFill>
                  <a:srgbClr val="480000"/>
                </a:solidFill>
              </a:rPr>
              <a:t> You prepare a table before me in the presence of my enemies; You have anointed my head with oil; My cup overflows. </a:t>
            </a:r>
          </a:p>
          <a:p>
            <a:pPr>
              <a:lnSpc>
                <a:spcPct val="95000"/>
              </a:lnSpc>
              <a:spcBef>
                <a:spcPts val="0"/>
              </a:spcBef>
              <a:spcAft>
                <a:spcPts val="400"/>
              </a:spcAft>
            </a:pPr>
            <a:r>
              <a:rPr lang="en-US" b="1" dirty="0">
                <a:solidFill>
                  <a:srgbClr val="480000"/>
                </a:solidFill>
              </a:rPr>
              <a:t>Luke 10:33-34 </a:t>
            </a:r>
            <a:r>
              <a:rPr lang="en-US" dirty="0">
                <a:solidFill>
                  <a:srgbClr val="480000"/>
                </a:solidFill>
              </a:rPr>
              <a:t>"But a Samaritan, who was on a journey, came upon him; and when he saw him, he felt compassion, and came to him and bandaged up his wounds, pouring oil and wine on </a:t>
            </a:r>
            <a:r>
              <a:rPr lang="en-US" i="1" dirty="0">
                <a:solidFill>
                  <a:srgbClr val="480000"/>
                </a:solidFill>
              </a:rPr>
              <a:t>them;</a:t>
            </a:r>
            <a:r>
              <a:rPr lang="en-US" dirty="0">
                <a:solidFill>
                  <a:srgbClr val="480000"/>
                </a:solidFill>
              </a:rPr>
              <a:t> and he put him on his own beast, and brought him to an inn and took care of him. </a:t>
            </a:r>
          </a:p>
          <a:p>
            <a:pPr>
              <a:lnSpc>
                <a:spcPct val="95000"/>
              </a:lnSpc>
              <a:spcBef>
                <a:spcPts val="0"/>
              </a:spcBef>
              <a:spcAft>
                <a:spcPts val="400"/>
              </a:spcAft>
            </a:pPr>
            <a:r>
              <a:rPr lang="en-US" b="1" dirty="0">
                <a:solidFill>
                  <a:srgbClr val="480000"/>
                </a:solidFill>
              </a:rPr>
              <a:t>Luke 7:44-46 </a:t>
            </a:r>
            <a:r>
              <a:rPr lang="en-US" dirty="0">
                <a:solidFill>
                  <a:srgbClr val="480000"/>
                </a:solidFill>
              </a:rPr>
              <a:t>I entered your house; you gave Me no water for My feet, but she has wet My feet with her tears and wiped them with her hair. You gave Me no kiss; but she, since the time I came in, has not ceased to kiss My feet. You did not anoint My head with oil, but she anointed My feet with perfume. </a:t>
            </a:r>
            <a:br>
              <a:rPr lang="en-US" dirty="0">
                <a:solidFill>
                  <a:srgbClr val="480000"/>
                </a:solidFill>
              </a:rPr>
            </a:br>
            <a:endParaRPr lang="en-US" dirty="0">
              <a:solidFill>
                <a:srgbClr val="480000"/>
              </a:solidFill>
            </a:endParaRPr>
          </a:p>
          <a:p>
            <a:pPr>
              <a:lnSpc>
                <a:spcPct val="95000"/>
              </a:lnSpc>
              <a:spcBef>
                <a:spcPts val="300"/>
              </a:spcBef>
            </a:pPr>
            <a:endParaRPr lang="en-US" dirty="0">
              <a:solidFill>
                <a:srgbClr val="480000"/>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838200"/>
          </a:xfrm>
        </p:spPr>
        <p:txBody>
          <a:bodyPr/>
          <a:lstStyle/>
          <a:p>
            <a:pPr algn="ctr"/>
            <a:r>
              <a:rPr lang="en-US" dirty="0"/>
              <a:t>WORD FOR THE JOURNEY</a:t>
            </a:r>
          </a:p>
        </p:txBody>
      </p:sp>
      <p:sp>
        <p:nvSpPr>
          <p:cNvPr id="3" name="Content Placeholder 2"/>
          <p:cNvSpPr>
            <a:spLocks noGrp="1"/>
          </p:cNvSpPr>
          <p:nvPr>
            <p:ph idx="1"/>
          </p:nvPr>
        </p:nvSpPr>
        <p:spPr>
          <a:xfrm>
            <a:off x="0" y="990600"/>
            <a:ext cx="9144000" cy="5867400"/>
          </a:xfrm>
        </p:spPr>
        <p:txBody>
          <a:bodyPr>
            <a:noAutofit/>
          </a:bodyPr>
          <a:lstStyle/>
          <a:p>
            <a:pPr>
              <a:lnSpc>
                <a:spcPct val="90000"/>
              </a:lnSpc>
              <a:spcBef>
                <a:spcPts val="100"/>
              </a:spcBef>
            </a:pPr>
            <a:r>
              <a:rPr lang="en-US" b="1" dirty="0">
                <a:solidFill>
                  <a:schemeClr val="accent2">
                    <a:lumMod val="75000"/>
                  </a:schemeClr>
                </a:solidFill>
              </a:rPr>
              <a:t>James 5:16 </a:t>
            </a:r>
            <a:r>
              <a:rPr lang="en-US" dirty="0">
                <a:solidFill>
                  <a:schemeClr val="accent2">
                    <a:lumMod val="75000"/>
                  </a:schemeClr>
                </a:solidFill>
              </a:rPr>
              <a:t> Therefore, confess your sins to one another, and pray for one another so that you may be healed. The effective prayer of a righteous man can accomplish much.</a:t>
            </a:r>
          </a:p>
          <a:p>
            <a:pPr>
              <a:lnSpc>
                <a:spcPct val="90000"/>
              </a:lnSpc>
              <a:spcBef>
                <a:spcPts val="100"/>
              </a:spcBef>
            </a:pPr>
            <a:r>
              <a:rPr lang="en-US" b="1" dirty="0">
                <a:solidFill>
                  <a:schemeClr val="accent2">
                    <a:lumMod val="75000"/>
                  </a:schemeClr>
                </a:solidFill>
              </a:rPr>
              <a:t>It is important to not only have faith, but also do to the things God wants you to do</a:t>
            </a:r>
          </a:p>
          <a:p>
            <a:pPr>
              <a:lnSpc>
                <a:spcPct val="90000"/>
              </a:lnSpc>
              <a:spcBef>
                <a:spcPts val="100"/>
              </a:spcBef>
            </a:pPr>
            <a:r>
              <a:rPr lang="en-US" b="1" dirty="0">
                <a:solidFill>
                  <a:schemeClr val="accent2">
                    <a:lumMod val="75000"/>
                  </a:schemeClr>
                </a:solidFill>
              </a:rPr>
              <a:t>It is also important to not just do “godly” things but to also be able to share your faith in words</a:t>
            </a:r>
          </a:p>
          <a:p>
            <a:pPr>
              <a:lnSpc>
                <a:spcPct val="90000"/>
              </a:lnSpc>
              <a:spcBef>
                <a:spcPts val="100"/>
              </a:spcBef>
            </a:pPr>
            <a:r>
              <a:rPr lang="en-US" b="1" dirty="0">
                <a:solidFill>
                  <a:schemeClr val="accent2">
                    <a:lumMod val="75000"/>
                  </a:schemeClr>
                </a:solidFill>
              </a:rPr>
              <a:t>It is important to do and share within the boundaries of the wisdom of God</a:t>
            </a:r>
          </a:p>
          <a:p>
            <a:pPr>
              <a:lnSpc>
                <a:spcPct val="90000"/>
              </a:lnSpc>
              <a:spcBef>
                <a:spcPts val="100"/>
              </a:spcBef>
            </a:pPr>
            <a:r>
              <a:rPr lang="en-US" b="1" dirty="0">
                <a:solidFill>
                  <a:schemeClr val="accent2">
                    <a:lumMod val="75000"/>
                  </a:schemeClr>
                </a:solidFill>
              </a:rPr>
              <a:t>When you ask for God’s wisdom, be sure your motives are right</a:t>
            </a:r>
          </a:p>
          <a:p>
            <a:pPr>
              <a:lnSpc>
                <a:spcPct val="90000"/>
              </a:lnSpc>
              <a:spcBef>
                <a:spcPts val="100"/>
              </a:spcBef>
            </a:pPr>
            <a:r>
              <a:rPr lang="en-US" b="1" dirty="0">
                <a:solidFill>
                  <a:schemeClr val="accent2">
                    <a:lumMod val="75000"/>
                  </a:schemeClr>
                </a:solidFill>
              </a:rPr>
              <a:t>Don’t presume to know God’s plan for your future</a:t>
            </a:r>
          </a:p>
          <a:p>
            <a:pPr>
              <a:lnSpc>
                <a:spcPct val="90000"/>
              </a:lnSpc>
              <a:spcBef>
                <a:spcPts val="100"/>
              </a:spcBef>
            </a:pPr>
            <a:r>
              <a:rPr lang="en-US" b="1" dirty="0">
                <a:solidFill>
                  <a:schemeClr val="accent2">
                    <a:lumMod val="75000"/>
                  </a:schemeClr>
                </a:solidFill>
              </a:rPr>
              <a:t>Make sure that you get, guard, and give your money appropriately</a:t>
            </a:r>
          </a:p>
          <a:p>
            <a:pPr>
              <a:lnSpc>
                <a:spcPct val="90000"/>
              </a:lnSpc>
              <a:spcBef>
                <a:spcPts val="100"/>
              </a:spcBef>
            </a:pPr>
            <a:r>
              <a:rPr lang="en-US" b="1" dirty="0">
                <a:solidFill>
                  <a:schemeClr val="accent2">
                    <a:lumMod val="75000"/>
                  </a:schemeClr>
                </a:solidFill>
              </a:rPr>
              <a:t>Keep checking your inner condition</a:t>
            </a:r>
          </a:p>
          <a:p>
            <a:pPr>
              <a:lnSpc>
                <a:spcPct val="90000"/>
              </a:lnSpc>
              <a:spcBef>
                <a:spcPts val="100"/>
              </a:spcBef>
            </a:pPr>
            <a:r>
              <a:rPr lang="en-US" b="1" dirty="0">
                <a:solidFill>
                  <a:schemeClr val="accent2">
                    <a:lumMod val="75000"/>
                  </a:schemeClr>
                </a:solidFill>
              </a:rPr>
              <a:t>Physical and spiritual restoration</a:t>
            </a:r>
          </a:p>
          <a:p>
            <a:pPr>
              <a:lnSpc>
                <a:spcPct val="90000"/>
              </a:lnSpc>
              <a:spcBef>
                <a:spcPts val="100"/>
              </a:spcBef>
            </a:pPr>
            <a:endParaRPr lang="en-US" b="1" dirty="0">
              <a:solidFill>
                <a:schemeClr val="accent2">
                  <a:lumMod val="75000"/>
                </a:schemeClr>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pPr algn="ctr"/>
            <a:r>
              <a:rPr lang="en-US" dirty="0"/>
              <a:t>ANOINTING</a:t>
            </a:r>
          </a:p>
        </p:txBody>
      </p:sp>
      <p:sp>
        <p:nvSpPr>
          <p:cNvPr id="3" name="Content Placeholder 2"/>
          <p:cNvSpPr>
            <a:spLocks noGrp="1"/>
          </p:cNvSpPr>
          <p:nvPr>
            <p:ph idx="1"/>
          </p:nvPr>
        </p:nvSpPr>
        <p:spPr>
          <a:xfrm>
            <a:off x="0" y="838200"/>
            <a:ext cx="9144000" cy="6019800"/>
          </a:xfrm>
        </p:spPr>
        <p:txBody>
          <a:bodyPr>
            <a:noAutofit/>
          </a:bodyPr>
          <a:lstStyle/>
          <a:p>
            <a:pPr>
              <a:lnSpc>
                <a:spcPct val="95000"/>
              </a:lnSpc>
              <a:spcBef>
                <a:spcPts val="300"/>
              </a:spcBef>
            </a:pPr>
            <a:r>
              <a:rPr lang="en-US" b="1" dirty="0">
                <a:solidFill>
                  <a:srgbClr val="480000"/>
                </a:solidFill>
              </a:rPr>
              <a:t>James 5:14-15 </a:t>
            </a:r>
            <a:r>
              <a:rPr lang="en-US" dirty="0">
                <a:solidFill>
                  <a:srgbClr val="480000"/>
                </a:solidFill>
              </a:rPr>
              <a:t> Is anyone among you sick? </a:t>
            </a:r>
            <a:r>
              <a:rPr lang="en-US" i="1" dirty="0">
                <a:solidFill>
                  <a:srgbClr val="480000"/>
                </a:solidFill>
              </a:rPr>
              <a:t>Then</a:t>
            </a:r>
            <a:r>
              <a:rPr lang="en-US" dirty="0">
                <a:solidFill>
                  <a:srgbClr val="480000"/>
                </a:solidFill>
              </a:rPr>
              <a:t> he must call for the elders of the church and they are to pray over him, </a:t>
            </a:r>
            <a:r>
              <a:rPr lang="en-US" u="sng" dirty="0">
                <a:solidFill>
                  <a:srgbClr val="480000"/>
                </a:solidFill>
              </a:rPr>
              <a:t>anointing</a:t>
            </a:r>
            <a:r>
              <a:rPr lang="en-US" dirty="0">
                <a:solidFill>
                  <a:srgbClr val="480000"/>
                </a:solidFill>
              </a:rPr>
              <a:t> him with oil in the name of the Lord; </a:t>
            </a:r>
            <a:br>
              <a:rPr lang="en-US" dirty="0">
                <a:solidFill>
                  <a:srgbClr val="480000"/>
                </a:solidFill>
              </a:rPr>
            </a:br>
            <a:r>
              <a:rPr lang="en-US" dirty="0">
                <a:solidFill>
                  <a:srgbClr val="480000"/>
                </a:solidFill>
              </a:rPr>
              <a:t>and the prayer offered in faith will </a:t>
            </a:r>
            <a:r>
              <a:rPr lang="en-US" u="sng" dirty="0">
                <a:solidFill>
                  <a:srgbClr val="480000"/>
                </a:solidFill>
              </a:rPr>
              <a:t>restore</a:t>
            </a:r>
            <a:r>
              <a:rPr lang="en-US" dirty="0">
                <a:solidFill>
                  <a:srgbClr val="480000"/>
                </a:solidFill>
              </a:rPr>
              <a:t> the one who is sick, and the Lord will raise him up, and if he has committed sins, they will be forgiven him. </a:t>
            </a:r>
          </a:p>
          <a:p>
            <a:pPr>
              <a:lnSpc>
                <a:spcPct val="95000"/>
              </a:lnSpc>
              <a:spcBef>
                <a:spcPts val="300"/>
              </a:spcBef>
            </a:pPr>
            <a:r>
              <a:rPr lang="en-US" dirty="0">
                <a:solidFill>
                  <a:srgbClr val="480000"/>
                </a:solidFill>
              </a:rPr>
              <a:t>Anointing: </a:t>
            </a:r>
            <a:r>
              <a:rPr lang="en-US" i="1" dirty="0" err="1">
                <a:solidFill>
                  <a:srgbClr val="480000"/>
                </a:solidFill>
              </a:rPr>
              <a:t>aleipho</a:t>
            </a:r>
            <a:r>
              <a:rPr lang="en-US" i="1" dirty="0">
                <a:solidFill>
                  <a:srgbClr val="480000"/>
                </a:solidFill>
              </a:rPr>
              <a:t>: </a:t>
            </a:r>
            <a:r>
              <a:rPr lang="en-US" dirty="0">
                <a:solidFill>
                  <a:srgbClr val="480000"/>
                </a:solidFill>
              </a:rPr>
              <a:t>usually thought of as more medicinal or comforting than spiritual</a:t>
            </a:r>
          </a:p>
          <a:p>
            <a:pPr>
              <a:lnSpc>
                <a:spcPct val="95000"/>
              </a:lnSpc>
              <a:spcBef>
                <a:spcPts val="300"/>
              </a:spcBef>
            </a:pPr>
            <a:r>
              <a:rPr lang="en-US" b="1" dirty="0">
                <a:solidFill>
                  <a:srgbClr val="480000"/>
                </a:solidFill>
              </a:rPr>
              <a:t>1 John 2:20 </a:t>
            </a:r>
            <a:r>
              <a:rPr lang="en-US" dirty="0">
                <a:solidFill>
                  <a:srgbClr val="480000"/>
                </a:solidFill>
              </a:rPr>
              <a:t> But you have an </a:t>
            </a:r>
            <a:r>
              <a:rPr lang="en-US" u="sng" dirty="0">
                <a:solidFill>
                  <a:srgbClr val="480000"/>
                </a:solidFill>
              </a:rPr>
              <a:t>anointing</a:t>
            </a:r>
            <a:r>
              <a:rPr lang="en-US" dirty="0">
                <a:solidFill>
                  <a:srgbClr val="480000"/>
                </a:solidFill>
              </a:rPr>
              <a:t> from the Holy One, and you all know. </a:t>
            </a:r>
          </a:p>
          <a:p>
            <a:pPr>
              <a:lnSpc>
                <a:spcPct val="95000"/>
              </a:lnSpc>
              <a:spcBef>
                <a:spcPts val="300"/>
              </a:spcBef>
            </a:pPr>
            <a:r>
              <a:rPr lang="en-US" dirty="0">
                <a:solidFill>
                  <a:srgbClr val="480000"/>
                </a:solidFill>
              </a:rPr>
              <a:t>Anointing: </a:t>
            </a:r>
            <a:r>
              <a:rPr lang="en-US" i="1" dirty="0" err="1">
                <a:solidFill>
                  <a:srgbClr val="480000"/>
                </a:solidFill>
              </a:rPr>
              <a:t>chrisma</a:t>
            </a:r>
            <a:r>
              <a:rPr lang="en-US" i="1" dirty="0">
                <a:solidFill>
                  <a:srgbClr val="480000"/>
                </a:solidFill>
              </a:rPr>
              <a:t>: </a:t>
            </a:r>
            <a:r>
              <a:rPr lang="en-US" dirty="0">
                <a:solidFill>
                  <a:srgbClr val="480000"/>
                </a:solidFill>
              </a:rPr>
              <a:t>usually thought of as a calling or dedicating</a:t>
            </a:r>
          </a:p>
          <a:p>
            <a:pPr>
              <a:lnSpc>
                <a:spcPct val="95000"/>
              </a:lnSpc>
              <a:spcBef>
                <a:spcPts val="300"/>
              </a:spcBef>
            </a:pPr>
            <a:r>
              <a:rPr lang="en-US" dirty="0">
                <a:solidFill>
                  <a:srgbClr val="480000"/>
                </a:solidFill>
              </a:rPr>
              <a:t>Prayer offered in faith: </a:t>
            </a:r>
            <a:r>
              <a:rPr lang="en-US" i="1" dirty="0" err="1">
                <a:solidFill>
                  <a:srgbClr val="480000"/>
                </a:solidFill>
              </a:rPr>
              <a:t>euche</a:t>
            </a:r>
            <a:r>
              <a:rPr lang="en-US" i="1" dirty="0">
                <a:solidFill>
                  <a:srgbClr val="480000"/>
                </a:solidFill>
              </a:rPr>
              <a:t> </a:t>
            </a:r>
            <a:r>
              <a:rPr lang="en-US" i="1" dirty="0" err="1">
                <a:solidFill>
                  <a:srgbClr val="480000"/>
                </a:solidFill>
              </a:rPr>
              <a:t>pisteos</a:t>
            </a:r>
            <a:r>
              <a:rPr lang="en-US" dirty="0">
                <a:solidFill>
                  <a:srgbClr val="480000"/>
                </a:solidFill>
              </a:rPr>
              <a:t>: public request offered by a faithful person</a:t>
            </a:r>
          </a:p>
          <a:p>
            <a:pPr>
              <a:lnSpc>
                <a:spcPct val="95000"/>
              </a:lnSpc>
              <a:spcBef>
                <a:spcPts val="300"/>
              </a:spcBef>
            </a:pPr>
            <a:r>
              <a:rPr lang="en-US" dirty="0">
                <a:solidFill>
                  <a:srgbClr val="480000"/>
                </a:solidFill>
              </a:rPr>
              <a:t>Restore: </a:t>
            </a:r>
            <a:r>
              <a:rPr lang="en-US" i="1" dirty="0" err="1">
                <a:solidFill>
                  <a:srgbClr val="480000"/>
                </a:solidFill>
              </a:rPr>
              <a:t>sozo</a:t>
            </a:r>
            <a:r>
              <a:rPr lang="en-US" i="1" dirty="0">
                <a:solidFill>
                  <a:srgbClr val="480000"/>
                </a:solidFill>
              </a:rPr>
              <a:t>: </a:t>
            </a:r>
            <a:r>
              <a:rPr lang="en-US" dirty="0">
                <a:solidFill>
                  <a:srgbClr val="480000"/>
                </a:solidFill>
              </a:rPr>
              <a:t>save; make whole again</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915400" cy="1219200"/>
          </a:xfrm>
        </p:spPr>
        <p:txBody>
          <a:bodyPr>
            <a:normAutofit/>
          </a:bodyPr>
          <a:lstStyle/>
          <a:p>
            <a:pPr algn="ctr"/>
            <a:r>
              <a:rPr lang="en-US" dirty="0"/>
              <a:t>COMMITTED SINS??</a:t>
            </a:r>
          </a:p>
        </p:txBody>
      </p:sp>
      <p:sp>
        <p:nvSpPr>
          <p:cNvPr id="3" name="Content Placeholder 2"/>
          <p:cNvSpPr>
            <a:spLocks noGrp="1"/>
          </p:cNvSpPr>
          <p:nvPr>
            <p:ph idx="1"/>
          </p:nvPr>
        </p:nvSpPr>
        <p:spPr>
          <a:xfrm>
            <a:off x="0" y="1143000"/>
            <a:ext cx="9144000" cy="5715000"/>
          </a:xfrm>
        </p:spPr>
        <p:txBody>
          <a:bodyPr>
            <a:noAutofit/>
          </a:bodyPr>
          <a:lstStyle/>
          <a:p>
            <a:pPr>
              <a:lnSpc>
                <a:spcPct val="90000"/>
              </a:lnSpc>
              <a:spcBef>
                <a:spcPts val="500"/>
              </a:spcBef>
            </a:pPr>
            <a:r>
              <a:rPr lang="en-US" dirty="0">
                <a:solidFill>
                  <a:srgbClr val="480000"/>
                </a:solidFill>
              </a:rPr>
              <a:t>If anyone is sick: </a:t>
            </a:r>
            <a:r>
              <a:rPr lang="en-US" i="1" dirty="0" err="1">
                <a:solidFill>
                  <a:srgbClr val="480000"/>
                </a:solidFill>
              </a:rPr>
              <a:t>asthaneo</a:t>
            </a:r>
            <a:r>
              <a:rPr lang="en-US" i="1" dirty="0">
                <a:solidFill>
                  <a:srgbClr val="480000"/>
                </a:solidFill>
              </a:rPr>
              <a:t>: </a:t>
            </a:r>
            <a:r>
              <a:rPr lang="en-US" dirty="0">
                <a:solidFill>
                  <a:srgbClr val="480000"/>
                </a:solidFill>
              </a:rPr>
              <a:t>physically ill, weak</a:t>
            </a:r>
          </a:p>
          <a:p>
            <a:pPr>
              <a:lnSpc>
                <a:spcPct val="90000"/>
              </a:lnSpc>
              <a:spcBef>
                <a:spcPts val="500"/>
              </a:spcBef>
            </a:pPr>
            <a:r>
              <a:rPr lang="en-US" dirty="0">
                <a:solidFill>
                  <a:srgbClr val="480000"/>
                </a:solidFill>
              </a:rPr>
              <a:t>Prayer offered in faith will restore: </a:t>
            </a:r>
            <a:r>
              <a:rPr lang="en-US" i="1" dirty="0" err="1">
                <a:solidFill>
                  <a:srgbClr val="480000"/>
                </a:solidFill>
              </a:rPr>
              <a:t>sozo</a:t>
            </a:r>
            <a:r>
              <a:rPr lang="en-US" i="1" dirty="0">
                <a:solidFill>
                  <a:srgbClr val="480000"/>
                </a:solidFill>
              </a:rPr>
              <a:t>: </a:t>
            </a:r>
            <a:r>
              <a:rPr lang="en-US" dirty="0">
                <a:solidFill>
                  <a:srgbClr val="480000"/>
                </a:solidFill>
              </a:rPr>
              <a:t>save</a:t>
            </a:r>
          </a:p>
          <a:p>
            <a:pPr>
              <a:lnSpc>
                <a:spcPct val="90000"/>
              </a:lnSpc>
              <a:spcBef>
                <a:spcPts val="500"/>
              </a:spcBef>
            </a:pPr>
            <a:r>
              <a:rPr lang="en-US" dirty="0">
                <a:solidFill>
                  <a:srgbClr val="480000"/>
                </a:solidFill>
              </a:rPr>
              <a:t>The one who is sick: </a:t>
            </a:r>
            <a:r>
              <a:rPr lang="en-US" i="1" dirty="0" err="1">
                <a:solidFill>
                  <a:srgbClr val="480000"/>
                </a:solidFill>
              </a:rPr>
              <a:t>kamno</a:t>
            </a:r>
            <a:r>
              <a:rPr lang="en-US" i="1" dirty="0">
                <a:solidFill>
                  <a:srgbClr val="480000"/>
                </a:solidFill>
              </a:rPr>
              <a:t>: </a:t>
            </a:r>
            <a:r>
              <a:rPr lang="en-US" dirty="0">
                <a:solidFill>
                  <a:srgbClr val="480000"/>
                </a:solidFill>
              </a:rPr>
              <a:t>to grow weary</a:t>
            </a:r>
          </a:p>
          <a:p>
            <a:pPr>
              <a:lnSpc>
                <a:spcPct val="90000"/>
              </a:lnSpc>
              <a:spcBef>
                <a:spcPts val="500"/>
              </a:spcBef>
            </a:pPr>
            <a:r>
              <a:rPr lang="en-US" dirty="0">
                <a:solidFill>
                  <a:srgbClr val="480000"/>
                </a:solidFill>
              </a:rPr>
              <a:t>…and if he has </a:t>
            </a:r>
            <a:r>
              <a:rPr lang="en-US" spc="-150" dirty="0">
                <a:solidFill>
                  <a:srgbClr val="480000"/>
                </a:solidFill>
              </a:rPr>
              <a:t>committed any sins </a:t>
            </a:r>
            <a:r>
              <a:rPr lang="en-US" dirty="0">
                <a:solidFill>
                  <a:srgbClr val="480000"/>
                </a:solidFill>
              </a:rPr>
              <a:t>they will be forgiven him</a:t>
            </a:r>
          </a:p>
          <a:p>
            <a:pPr>
              <a:lnSpc>
                <a:spcPct val="90000"/>
              </a:lnSpc>
              <a:spcBef>
                <a:spcPts val="500"/>
              </a:spcBef>
            </a:pPr>
            <a:r>
              <a:rPr lang="en-US" b="1" u="sng" dirty="0">
                <a:solidFill>
                  <a:srgbClr val="480000"/>
                </a:solidFill>
              </a:rPr>
              <a:t>THEREFORE</a:t>
            </a:r>
            <a:r>
              <a:rPr lang="en-US" dirty="0">
                <a:solidFill>
                  <a:srgbClr val="480000"/>
                </a:solidFill>
              </a:rPr>
              <a:t> </a:t>
            </a:r>
            <a:r>
              <a:rPr lang="en-US" b="1" dirty="0">
                <a:solidFill>
                  <a:srgbClr val="480000"/>
                </a:solidFill>
              </a:rPr>
              <a:t>James 5:16 </a:t>
            </a:r>
            <a:r>
              <a:rPr lang="en-US" dirty="0">
                <a:solidFill>
                  <a:srgbClr val="480000"/>
                </a:solidFill>
              </a:rPr>
              <a:t> Therefore, confess your sins to one another, and pray for one another so that you may be healed. The effective prayer of a righteous man can accomplish much. </a:t>
            </a:r>
          </a:p>
          <a:p>
            <a:pPr>
              <a:lnSpc>
                <a:spcPct val="90000"/>
              </a:lnSpc>
              <a:spcBef>
                <a:spcPts val="500"/>
              </a:spcBef>
            </a:pPr>
            <a:r>
              <a:rPr lang="en-US" dirty="0">
                <a:solidFill>
                  <a:srgbClr val="480000"/>
                </a:solidFill>
              </a:rPr>
              <a:t>Confess: </a:t>
            </a:r>
            <a:r>
              <a:rPr lang="en-US" i="1" dirty="0" err="1">
                <a:solidFill>
                  <a:srgbClr val="480000"/>
                </a:solidFill>
              </a:rPr>
              <a:t>exomologeo</a:t>
            </a:r>
            <a:r>
              <a:rPr lang="en-US" i="1" dirty="0">
                <a:solidFill>
                  <a:srgbClr val="480000"/>
                </a:solidFill>
              </a:rPr>
              <a:t>: </a:t>
            </a:r>
            <a:r>
              <a:rPr lang="en-US" dirty="0">
                <a:solidFill>
                  <a:srgbClr val="480000"/>
                </a:solidFill>
              </a:rPr>
              <a:t>confess to each other; say the same thing about something to each other</a:t>
            </a:r>
          </a:p>
          <a:p>
            <a:pPr>
              <a:lnSpc>
                <a:spcPct val="90000"/>
              </a:lnSpc>
              <a:spcBef>
                <a:spcPts val="500"/>
              </a:spcBef>
            </a:pPr>
            <a:r>
              <a:rPr lang="en-US" dirty="0">
                <a:solidFill>
                  <a:srgbClr val="480000"/>
                </a:solidFill>
              </a:rPr>
              <a:t>Pray: </a:t>
            </a:r>
            <a:r>
              <a:rPr lang="en-US" i="1" dirty="0" err="1">
                <a:solidFill>
                  <a:srgbClr val="480000"/>
                </a:solidFill>
              </a:rPr>
              <a:t>proseuchomai</a:t>
            </a:r>
            <a:r>
              <a:rPr lang="en-US" i="1" dirty="0">
                <a:solidFill>
                  <a:srgbClr val="480000"/>
                </a:solidFill>
              </a:rPr>
              <a:t>: </a:t>
            </a:r>
            <a:r>
              <a:rPr lang="en-US" dirty="0">
                <a:solidFill>
                  <a:srgbClr val="480000"/>
                </a:solidFill>
              </a:rPr>
              <a:t>oral petition usually in a group</a:t>
            </a:r>
          </a:p>
          <a:p>
            <a:pPr>
              <a:lnSpc>
                <a:spcPct val="90000"/>
              </a:lnSpc>
              <a:spcBef>
                <a:spcPts val="500"/>
              </a:spcBef>
            </a:pPr>
            <a:r>
              <a:rPr lang="en-US" dirty="0">
                <a:solidFill>
                  <a:srgbClr val="480000"/>
                </a:solidFill>
              </a:rPr>
              <a:t>Healed: </a:t>
            </a:r>
            <a:r>
              <a:rPr lang="en-US" i="1" dirty="0" err="1">
                <a:solidFill>
                  <a:srgbClr val="480000"/>
                </a:solidFill>
              </a:rPr>
              <a:t>iaomai</a:t>
            </a:r>
            <a:r>
              <a:rPr lang="en-US" i="1" dirty="0">
                <a:solidFill>
                  <a:srgbClr val="480000"/>
                </a:solidFill>
              </a:rPr>
              <a:t>: </a:t>
            </a:r>
            <a:r>
              <a:rPr lang="en-US" dirty="0">
                <a:solidFill>
                  <a:srgbClr val="480000"/>
                </a:solidFill>
              </a:rPr>
              <a:t>physical or spiritual healing</a:t>
            </a:r>
          </a:p>
          <a:p>
            <a:pPr>
              <a:lnSpc>
                <a:spcPct val="90000"/>
              </a:lnSpc>
              <a:spcBef>
                <a:spcPts val="500"/>
              </a:spcBef>
            </a:pPr>
            <a:r>
              <a:rPr lang="en-US" dirty="0">
                <a:solidFill>
                  <a:srgbClr val="480000"/>
                </a:solidFill>
              </a:rPr>
              <a:t>Effective and accomplish: </a:t>
            </a:r>
            <a:r>
              <a:rPr lang="en-US" i="1" dirty="0" err="1">
                <a:solidFill>
                  <a:srgbClr val="480000"/>
                </a:solidFill>
              </a:rPr>
              <a:t>energeo</a:t>
            </a:r>
            <a:r>
              <a:rPr lang="en-US" i="1" dirty="0">
                <a:solidFill>
                  <a:srgbClr val="480000"/>
                </a:solidFill>
              </a:rPr>
              <a:t>: </a:t>
            </a:r>
            <a:r>
              <a:rPr lang="en-US" dirty="0">
                <a:solidFill>
                  <a:srgbClr val="480000"/>
                </a:solidFill>
              </a:rPr>
              <a:t>working</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066800"/>
          </a:xfrm>
        </p:spPr>
        <p:txBody>
          <a:bodyPr/>
          <a:lstStyle/>
          <a:p>
            <a:pPr algn="ctr"/>
            <a:r>
              <a:rPr lang="en-US" dirty="0"/>
              <a:t>EFFECTIVE PRAYER</a:t>
            </a:r>
          </a:p>
        </p:txBody>
      </p:sp>
      <p:sp>
        <p:nvSpPr>
          <p:cNvPr id="3" name="Content Placeholder 2"/>
          <p:cNvSpPr>
            <a:spLocks noGrp="1"/>
          </p:cNvSpPr>
          <p:nvPr>
            <p:ph idx="1"/>
          </p:nvPr>
        </p:nvSpPr>
        <p:spPr>
          <a:xfrm>
            <a:off x="0" y="914400"/>
            <a:ext cx="9144000" cy="5943600"/>
          </a:xfrm>
        </p:spPr>
        <p:txBody>
          <a:bodyPr>
            <a:noAutofit/>
          </a:bodyPr>
          <a:lstStyle/>
          <a:p>
            <a:pPr>
              <a:lnSpc>
                <a:spcPct val="90000"/>
              </a:lnSpc>
              <a:spcBef>
                <a:spcPts val="400"/>
              </a:spcBef>
            </a:pPr>
            <a:r>
              <a:rPr lang="en-US" b="1" dirty="0">
                <a:solidFill>
                  <a:srgbClr val="480000"/>
                </a:solidFill>
              </a:rPr>
              <a:t>James 5:17-18 </a:t>
            </a:r>
            <a:r>
              <a:rPr lang="en-US" dirty="0">
                <a:solidFill>
                  <a:srgbClr val="480000"/>
                </a:solidFill>
              </a:rPr>
              <a:t> Elijah was a man with a nature like ours, and he prayed earnestly that it would not rain, and it did not rain on the earth for three years and six months. </a:t>
            </a:r>
            <a:br>
              <a:rPr lang="en-US" dirty="0">
                <a:solidFill>
                  <a:srgbClr val="480000"/>
                </a:solidFill>
              </a:rPr>
            </a:br>
            <a:r>
              <a:rPr lang="en-US" dirty="0">
                <a:solidFill>
                  <a:srgbClr val="480000"/>
                </a:solidFill>
              </a:rPr>
              <a:t>Then he prayed again, and the sky poured rain and the earth produced its fruit. </a:t>
            </a:r>
          </a:p>
          <a:p>
            <a:pPr>
              <a:lnSpc>
                <a:spcPct val="90000"/>
              </a:lnSpc>
              <a:spcBef>
                <a:spcPts val="400"/>
              </a:spcBef>
            </a:pPr>
            <a:r>
              <a:rPr lang="en-US" b="1" dirty="0">
                <a:solidFill>
                  <a:srgbClr val="480000"/>
                </a:solidFill>
              </a:rPr>
              <a:t>1 Kings 16:31-32 </a:t>
            </a:r>
            <a:r>
              <a:rPr lang="en-US" baseline="30000" dirty="0">
                <a:solidFill>
                  <a:srgbClr val="480000"/>
                </a:solidFill>
              </a:rPr>
              <a:t> </a:t>
            </a:r>
            <a:r>
              <a:rPr lang="en-US" dirty="0">
                <a:solidFill>
                  <a:srgbClr val="480000"/>
                </a:solidFill>
              </a:rPr>
              <a:t> It came about, as though it had been a trivial thing for him to walk in the sins of Jeroboam the son of </a:t>
            </a:r>
            <a:r>
              <a:rPr lang="en-US" dirty="0" err="1">
                <a:solidFill>
                  <a:srgbClr val="480000"/>
                </a:solidFill>
              </a:rPr>
              <a:t>Nebat</a:t>
            </a:r>
            <a:r>
              <a:rPr lang="en-US" dirty="0">
                <a:solidFill>
                  <a:srgbClr val="480000"/>
                </a:solidFill>
              </a:rPr>
              <a:t>, that he married Jezebel the daughter of </a:t>
            </a:r>
            <a:r>
              <a:rPr lang="en-US" dirty="0" err="1">
                <a:solidFill>
                  <a:srgbClr val="480000"/>
                </a:solidFill>
              </a:rPr>
              <a:t>Ethbaal</a:t>
            </a:r>
            <a:r>
              <a:rPr lang="en-US" dirty="0">
                <a:solidFill>
                  <a:srgbClr val="480000"/>
                </a:solidFill>
              </a:rPr>
              <a:t> king of the </a:t>
            </a:r>
            <a:r>
              <a:rPr lang="en-US" dirty="0" err="1">
                <a:solidFill>
                  <a:srgbClr val="480000"/>
                </a:solidFill>
              </a:rPr>
              <a:t>Sidonians</a:t>
            </a:r>
            <a:r>
              <a:rPr lang="en-US" dirty="0">
                <a:solidFill>
                  <a:srgbClr val="480000"/>
                </a:solidFill>
              </a:rPr>
              <a:t>, and went to serve Baal and worshiped him. So he erected an altar for Baal in the house of Baal which he built in Samaria. </a:t>
            </a:r>
          </a:p>
          <a:p>
            <a:pPr>
              <a:lnSpc>
                <a:spcPct val="90000"/>
              </a:lnSpc>
              <a:spcBef>
                <a:spcPts val="400"/>
              </a:spcBef>
            </a:pPr>
            <a:r>
              <a:rPr lang="en-US" b="1" dirty="0">
                <a:solidFill>
                  <a:srgbClr val="480000"/>
                </a:solidFill>
              </a:rPr>
              <a:t>1 Kings 17:1 </a:t>
            </a:r>
            <a:r>
              <a:rPr lang="en-US" dirty="0">
                <a:solidFill>
                  <a:srgbClr val="480000"/>
                </a:solidFill>
              </a:rPr>
              <a:t> Now Elijah the </a:t>
            </a:r>
            <a:r>
              <a:rPr lang="en-US" dirty="0" err="1">
                <a:solidFill>
                  <a:srgbClr val="480000"/>
                </a:solidFill>
              </a:rPr>
              <a:t>Tishbite</a:t>
            </a:r>
            <a:r>
              <a:rPr lang="en-US" dirty="0">
                <a:solidFill>
                  <a:srgbClr val="480000"/>
                </a:solidFill>
              </a:rPr>
              <a:t>, who was of the settlers of Gilead, said to Ahab, "As the </a:t>
            </a:r>
            <a:r>
              <a:rPr lang="en-US" cap="small" dirty="0">
                <a:solidFill>
                  <a:srgbClr val="480000"/>
                </a:solidFill>
              </a:rPr>
              <a:t>LORD</a:t>
            </a:r>
            <a:r>
              <a:rPr lang="en-US" dirty="0">
                <a:solidFill>
                  <a:srgbClr val="480000"/>
                </a:solidFill>
              </a:rPr>
              <a:t>, the God of Israel lives, before whom I stand, surely there shall be neither dew nor rain these years, except by my word." </a:t>
            </a:r>
            <a:br>
              <a:rPr lang="en-US" dirty="0">
                <a:solidFill>
                  <a:srgbClr val="480000"/>
                </a:solidFill>
              </a:rPr>
            </a:br>
            <a:endParaRPr lang="en-US" dirty="0">
              <a:solidFill>
                <a:srgbClr val="480000"/>
              </a:solidFill>
            </a:endParaRPr>
          </a:p>
          <a:p>
            <a:pPr>
              <a:lnSpc>
                <a:spcPct val="90000"/>
              </a:lnSpc>
              <a:spcBef>
                <a:spcPts val="400"/>
              </a:spcBef>
            </a:pPr>
            <a:endParaRPr lang="en-US" dirty="0">
              <a:solidFill>
                <a:srgbClr val="480000"/>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14400"/>
          </a:xfrm>
        </p:spPr>
        <p:txBody>
          <a:bodyPr>
            <a:noAutofit/>
          </a:bodyPr>
          <a:lstStyle/>
          <a:p>
            <a:pPr algn="ctr"/>
            <a:r>
              <a:rPr lang="en-US" sz="4200" dirty="0"/>
              <a:t>RESTORATION</a:t>
            </a:r>
          </a:p>
        </p:txBody>
      </p:sp>
      <p:sp>
        <p:nvSpPr>
          <p:cNvPr id="3" name="Content Placeholder 2"/>
          <p:cNvSpPr>
            <a:spLocks noGrp="1"/>
          </p:cNvSpPr>
          <p:nvPr>
            <p:ph idx="1"/>
          </p:nvPr>
        </p:nvSpPr>
        <p:spPr>
          <a:xfrm>
            <a:off x="0" y="914400"/>
            <a:ext cx="9144000" cy="5943600"/>
          </a:xfrm>
        </p:spPr>
        <p:txBody>
          <a:bodyPr>
            <a:noAutofit/>
          </a:bodyPr>
          <a:lstStyle/>
          <a:p>
            <a:pPr>
              <a:lnSpc>
                <a:spcPct val="90000"/>
              </a:lnSpc>
              <a:spcBef>
                <a:spcPts val="200"/>
              </a:spcBef>
            </a:pPr>
            <a:r>
              <a:rPr lang="en-US" dirty="0">
                <a:solidFill>
                  <a:srgbClr val="480000"/>
                </a:solidFill>
              </a:rPr>
              <a:t>When we are weary, it is easier to fall into sin</a:t>
            </a:r>
          </a:p>
          <a:p>
            <a:pPr>
              <a:lnSpc>
                <a:spcPct val="90000"/>
              </a:lnSpc>
              <a:spcBef>
                <a:spcPts val="200"/>
              </a:spcBef>
            </a:pPr>
            <a:r>
              <a:rPr lang="en-US" b="1" dirty="0">
                <a:solidFill>
                  <a:srgbClr val="480000"/>
                </a:solidFill>
              </a:rPr>
              <a:t>James 5:19-20 </a:t>
            </a:r>
            <a:r>
              <a:rPr lang="en-US" dirty="0">
                <a:solidFill>
                  <a:srgbClr val="480000"/>
                </a:solidFill>
              </a:rPr>
              <a:t> My brethren, if any among you strays from the truth and one turns him back, let him know that he who turns a sinner from the error of his way will save his soul from death and will cover a multitude of sins. </a:t>
            </a:r>
          </a:p>
          <a:p>
            <a:pPr>
              <a:lnSpc>
                <a:spcPct val="90000"/>
              </a:lnSpc>
              <a:spcBef>
                <a:spcPts val="200"/>
              </a:spcBef>
            </a:pPr>
            <a:r>
              <a:rPr lang="en-US" b="1" dirty="0">
                <a:solidFill>
                  <a:srgbClr val="480000"/>
                </a:solidFill>
              </a:rPr>
              <a:t>James 1:1 </a:t>
            </a:r>
            <a:r>
              <a:rPr lang="en-US" dirty="0">
                <a:solidFill>
                  <a:srgbClr val="480000"/>
                </a:solidFill>
              </a:rPr>
              <a:t> James, a bond-servant of God and of the Lord Jesus Christ, </a:t>
            </a:r>
            <a:r>
              <a:rPr lang="en-US" spc="-150" dirty="0">
                <a:solidFill>
                  <a:srgbClr val="480000"/>
                </a:solidFill>
              </a:rPr>
              <a:t>To the twelve tribes who </a:t>
            </a:r>
            <a:r>
              <a:rPr lang="en-US" dirty="0">
                <a:solidFill>
                  <a:srgbClr val="480000"/>
                </a:solidFill>
              </a:rPr>
              <a:t>are dispersed abroad:  </a:t>
            </a:r>
          </a:p>
          <a:p>
            <a:pPr>
              <a:lnSpc>
                <a:spcPct val="90000"/>
              </a:lnSpc>
              <a:spcBef>
                <a:spcPts val="200"/>
              </a:spcBef>
            </a:pPr>
            <a:r>
              <a:rPr lang="en-US" dirty="0">
                <a:solidFill>
                  <a:srgbClr val="480000"/>
                </a:solidFill>
              </a:rPr>
              <a:t>He is writing to dispersed Jewish believers</a:t>
            </a:r>
          </a:p>
          <a:p>
            <a:pPr>
              <a:lnSpc>
                <a:spcPct val="90000"/>
              </a:lnSpc>
              <a:spcBef>
                <a:spcPts val="200"/>
              </a:spcBef>
            </a:pPr>
            <a:r>
              <a:rPr lang="en-US" dirty="0">
                <a:solidFill>
                  <a:srgbClr val="480000"/>
                </a:solidFill>
              </a:rPr>
              <a:t>The Jewish people do not believe in original sin</a:t>
            </a:r>
          </a:p>
          <a:p>
            <a:pPr>
              <a:lnSpc>
                <a:spcPct val="90000"/>
              </a:lnSpc>
              <a:spcBef>
                <a:spcPts val="200"/>
              </a:spcBef>
            </a:pPr>
            <a:r>
              <a:rPr lang="en-US" dirty="0">
                <a:solidFill>
                  <a:srgbClr val="480000"/>
                </a:solidFill>
              </a:rPr>
              <a:t>The sacrifices they offered were for sins they committed or general praise to God</a:t>
            </a:r>
          </a:p>
          <a:p>
            <a:pPr>
              <a:lnSpc>
                <a:spcPct val="90000"/>
              </a:lnSpc>
              <a:spcBef>
                <a:spcPts val="200"/>
              </a:spcBef>
            </a:pPr>
            <a:r>
              <a:rPr lang="en-US" dirty="0">
                <a:solidFill>
                  <a:srgbClr val="480000"/>
                </a:solidFill>
              </a:rPr>
              <a:t>The Day of Atonement </a:t>
            </a:r>
            <a:r>
              <a:rPr lang="en-US" spc="-150" dirty="0">
                <a:solidFill>
                  <a:srgbClr val="480000"/>
                </a:solidFill>
              </a:rPr>
              <a:t>was for sins </a:t>
            </a:r>
            <a:r>
              <a:rPr lang="en-US" dirty="0">
                <a:solidFill>
                  <a:srgbClr val="480000"/>
                </a:solidFill>
              </a:rPr>
              <a:t>committed in ignorance</a:t>
            </a:r>
          </a:p>
          <a:p>
            <a:pPr>
              <a:lnSpc>
                <a:spcPct val="90000"/>
              </a:lnSpc>
              <a:spcBef>
                <a:spcPts val="200"/>
              </a:spcBef>
            </a:pPr>
            <a:r>
              <a:rPr lang="en-US" b="1" dirty="0">
                <a:solidFill>
                  <a:srgbClr val="480000"/>
                </a:solidFill>
              </a:rPr>
              <a:t>Hebrews 9:7 …</a:t>
            </a:r>
            <a:r>
              <a:rPr lang="en-US" dirty="0">
                <a:solidFill>
                  <a:srgbClr val="480000"/>
                </a:solidFill>
              </a:rPr>
              <a:t>but into the second, only the high priest </a:t>
            </a:r>
            <a:r>
              <a:rPr lang="en-US" i="1" dirty="0">
                <a:solidFill>
                  <a:srgbClr val="480000"/>
                </a:solidFill>
              </a:rPr>
              <a:t>enters</a:t>
            </a:r>
            <a:r>
              <a:rPr lang="en-US" dirty="0">
                <a:solidFill>
                  <a:srgbClr val="480000"/>
                </a:solidFill>
              </a:rPr>
              <a:t> once a year, not without </a:t>
            </a:r>
            <a:r>
              <a:rPr lang="en-US" i="1" dirty="0">
                <a:solidFill>
                  <a:srgbClr val="480000"/>
                </a:solidFill>
              </a:rPr>
              <a:t>taking</a:t>
            </a:r>
            <a:r>
              <a:rPr lang="en-US" dirty="0">
                <a:solidFill>
                  <a:srgbClr val="480000"/>
                </a:solidFill>
              </a:rPr>
              <a:t> blood, which he offers for himself and for the sins of the people committed in ignorance. </a:t>
            </a:r>
            <a:br>
              <a:rPr lang="en-US" dirty="0">
                <a:solidFill>
                  <a:srgbClr val="480000"/>
                </a:solidFill>
              </a:rPr>
            </a:br>
            <a:endParaRPr lang="en-US" dirty="0">
              <a:solidFill>
                <a:srgbClr val="480000"/>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90600"/>
          </a:xfrm>
        </p:spPr>
        <p:txBody>
          <a:bodyPr/>
          <a:lstStyle/>
          <a:p>
            <a:pPr algn="ctr"/>
            <a:r>
              <a:rPr lang="en-US" dirty="0"/>
              <a:t>OUR LOOK AT THE LAW</a:t>
            </a:r>
          </a:p>
        </p:txBody>
      </p:sp>
      <p:sp>
        <p:nvSpPr>
          <p:cNvPr id="3" name="Content Placeholder 2"/>
          <p:cNvSpPr>
            <a:spLocks noGrp="1"/>
          </p:cNvSpPr>
          <p:nvPr>
            <p:ph idx="1"/>
          </p:nvPr>
        </p:nvSpPr>
        <p:spPr>
          <a:xfrm>
            <a:off x="0" y="838200"/>
            <a:ext cx="9144000" cy="6019800"/>
          </a:xfrm>
        </p:spPr>
        <p:txBody>
          <a:bodyPr>
            <a:noAutofit/>
          </a:bodyPr>
          <a:lstStyle/>
          <a:p>
            <a:pPr>
              <a:lnSpc>
                <a:spcPct val="90000"/>
              </a:lnSpc>
              <a:spcBef>
                <a:spcPts val="0"/>
              </a:spcBef>
              <a:spcAft>
                <a:spcPts val="300"/>
              </a:spcAft>
            </a:pPr>
            <a:r>
              <a:rPr lang="en-US" dirty="0">
                <a:solidFill>
                  <a:srgbClr val="480000"/>
                </a:solidFill>
              </a:rPr>
              <a:t>APART FROM CHRIST, THE LAW CAN’T SAVE ANYONE!</a:t>
            </a:r>
          </a:p>
          <a:p>
            <a:pPr>
              <a:lnSpc>
                <a:spcPct val="90000"/>
              </a:lnSpc>
              <a:spcBef>
                <a:spcPts val="0"/>
              </a:spcBef>
              <a:spcAft>
                <a:spcPts val="300"/>
              </a:spcAft>
            </a:pPr>
            <a:r>
              <a:rPr lang="en-US" b="1" dirty="0">
                <a:solidFill>
                  <a:srgbClr val="480000"/>
                </a:solidFill>
              </a:rPr>
              <a:t>Galatians 2:19-21 </a:t>
            </a:r>
            <a:r>
              <a:rPr lang="en-US" dirty="0">
                <a:solidFill>
                  <a:srgbClr val="480000"/>
                </a:solidFill>
              </a:rPr>
              <a:t>"For through the Law I died to the Law, so that I might live to God.  I have been crucified with Christ; and it is no longer I who live, but Christ lives in me; and the </a:t>
            </a:r>
            <a:r>
              <a:rPr lang="en-US" i="1" dirty="0">
                <a:solidFill>
                  <a:srgbClr val="480000"/>
                </a:solidFill>
              </a:rPr>
              <a:t>life</a:t>
            </a:r>
            <a:r>
              <a:rPr lang="en-US" dirty="0">
                <a:solidFill>
                  <a:srgbClr val="480000"/>
                </a:solidFill>
              </a:rPr>
              <a:t> which I now live in the flesh I live by faith in the Son of God, who loved me and gave Himself up for me. I do not nullify the grace of God, for if righteousness </a:t>
            </a:r>
            <a:r>
              <a:rPr lang="en-US" i="1" dirty="0">
                <a:solidFill>
                  <a:srgbClr val="480000"/>
                </a:solidFill>
              </a:rPr>
              <a:t>comes</a:t>
            </a:r>
            <a:r>
              <a:rPr lang="en-US" dirty="0">
                <a:solidFill>
                  <a:srgbClr val="480000"/>
                </a:solidFill>
              </a:rPr>
              <a:t> through the Law, then Christ died needlessly." </a:t>
            </a:r>
          </a:p>
          <a:p>
            <a:pPr>
              <a:lnSpc>
                <a:spcPct val="90000"/>
              </a:lnSpc>
              <a:spcBef>
                <a:spcPts val="0"/>
              </a:spcBef>
              <a:spcAft>
                <a:spcPts val="300"/>
              </a:spcAft>
            </a:pPr>
            <a:r>
              <a:rPr lang="en-US" b="1" dirty="0">
                <a:solidFill>
                  <a:srgbClr val="480000"/>
                </a:solidFill>
              </a:rPr>
              <a:t>Galatians 3:21-22</a:t>
            </a:r>
            <a:r>
              <a:rPr lang="en-US" dirty="0">
                <a:solidFill>
                  <a:srgbClr val="480000"/>
                </a:solidFill>
              </a:rPr>
              <a:t> Is the Law then contrary to the promises of God? May it never be! For if a law had been given which was able to impart life, then righteousness would indeed have been based on law.  But the Scripture has shut up everyone under sin, so that the promise by faith in Jesus Christ might be given to those who believe. </a:t>
            </a:r>
          </a:p>
          <a:p>
            <a:pPr>
              <a:lnSpc>
                <a:spcPct val="90000"/>
              </a:lnSpc>
              <a:spcBef>
                <a:spcPts val="0"/>
              </a:spcBef>
              <a:spcAft>
                <a:spcPts val="300"/>
              </a:spcAft>
            </a:pPr>
            <a:endParaRPr lang="en-US" dirty="0">
              <a:solidFill>
                <a:srgbClr val="480000"/>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0"/>
            <a:ext cx="9372600" cy="990600"/>
          </a:xfrm>
        </p:spPr>
        <p:txBody>
          <a:bodyPr>
            <a:normAutofit/>
          </a:bodyPr>
          <a:lstStyle/>
          <a:p>
            <a:pPr algn="ctr"/>
            <a:r>
              <a:rPr lang="en-US" dirty="0"/>
              <a:t>ABOUT JEWISH BELIEFS</a:t>
            </a:r>
            <a:endParaRPr lang="en-US" spc="-150" dirty="0"/>
          </a:p>
        </p:txBody>
      </p:sp>
      <p:sp>
        <p:nvSpPr>
          <p:cNvPr id="5" name="Content Placeholder 4"/>
          <p:cNvSpPr>
            <a:spLocks noGrp="1"/>
          </p:cNvSpPr>
          <p:nvPr>
            <p:ph idx="1"/>
          </p:nvPr>
        </p:nvSpPr>
        <p:spPr>
          <a:xfrm>
            <a:off x="0" y="914400"/>
            <a:ext cx="9144000" cy="5943600"/>
          </a:xfrm>
        </p:spPr>
        <p:txBody>
          <a:bodyPr>
            <a:noAutofit/>
          </a:bodyPr>
          <a:lstStyle/>
          <a:p>
            <a:pPr>
              <a:lnSpc>
                <a:spcPct val="90000"/>
              </a:lnSpc>
              <a:spcBef>
                <a:spcPts val="400"/>
              </a:spcBef>
            </a:pPr>
            <a:r>
              <a:rPr lang="en-US" dirty="0">
                <a:solidFill>
                  <a:srgbClr val="480000"/>
                </a:solidFill>
              </a:rPr>
              <a:t>If any turned away, previous righteous acts were believed to be negated—the reason seems to have been because the rabbis didn’t want there to be a balance scale</a:t>
            </a:r>
          </a:p>
          <a:p>
            <a:pPr>
              <a:lnSpc>
                <a:spcPct val="90000"/>
              </a:lnSpc>
              <a:spcBef>
                <a:spcPts val="400"/>
              </a:spcBef>
            </a:pPr>
            <a:r>
              <a:rPr lang="en-US" dirty="0">
                <a:solidFill>
                  <a:srgbClr val="480000"/>
                </a:solidFill>
              </a:rPr>
              <a:t>Some rabbis taught that some sins were not </a:t>
            </a:r>
            <a:r>
              <a:rPr lang="en-US" dirty="0" err="1">
                <a:solidFill>
                  <a:srgbClr val="480000"/>
                </a:solidFill>
              </a:rPr>
              <a:t>forgiveable</a:t>
            </a:r>
            <a:endParaRPr lang="en-US" dirty="0">
              <a:solidFill>
                <a:srgbClr val="480000"/>
              </a:solidFill>
            </a:endParaRPr>
          </a:p>
          <a:p>
            <a:pPr>
              <a:lnSpc>
                <a:spcPct val="90000"/>
              </a:lnSpc>
              <a:spcBef>
                <a:spcPts val="400"/>
              </a:spcBef>
            </a:pPr>
            <a:r>
              <a:rPr lang="en-US" b="1" dirty="0">
                <a:solidFill>
                  <a:srgbClr val="480000"/>
                </a:solidFill>
              </a:rPr>
              <a:t>Matthew 12:25 </a:t>
            </a:r>
            <a:r>
              <a:rPr lang="en-US" dirty="0">
                <a:solidFill>
                  <a:srgbClr val="480000"/>
                </a:solidFill>
              </a:rPr>
              <a:t> And knowing their thoughts Jesus said to them, "Any kingdom divided against itself is laid waste; and any city or house divided against itself will not stand.</a:t>
            </a:r>
          </a:p>
          <a:p>
            <a:pPr>
              <a:lnSpc>
                <a:spcPct val="90000"/>
              </a:lnSpc>
              <a:spcBef>
                <a:spcPts val="400"/>
              </a:spcBef>
            </a:pPr>
            <a:r>
              <a:rPr lang="en-US" b="1" dirty="0">
                <a:solidFill>
                  <a:srgbClr val="480000"/>
                </a:solidFill>
              </a:rPr>
              <a:t>Matthew 12:30-32 </a:t>
            </a:r>
            <a:r>
              <a:rPr lang="en-US" dirty="0">
                <a:solidFill>
                  <a:srgbClr val="480000"/>
                </a:solidFill>
              </a:rPr>
              <a:t> "He who is not with Me is against Me; and he who does not gather with Me scatters. Therefore I say to you, any sin and blasphemy shall be forgiven people, but blasphemy against the Spirit shall not be forgiven. Whoever speaks a word against the Son of Man, it shall be forgiven him; but whoever speaks against the Holy Spirit, it shall not be forgiven him, either in this age or in the </a:t>
            </a:r>
            <a:r>
              <a:rPr lang="en-US" i="1" dirty="0">
                <a:solidFill>
                  <a:srgbClr val="480000"/>
                </a:solidFill>
              </a:rPr>
              <a:t>age</a:t>
            </a:r>
            <a:r>
              <a:rPr lang="en-US" dirty="0">
                <a:solidFill>
                  <a:srgbClr val="480000"/>
                </a:solidFill>
              </a:rPr>
              <a:t> to come. </a:t>
            </a:r>
            <a:br>
              <a:rPr lang="en-US" dirty="0">
                <a:solidFill>
                  <a:srgbClr val="480000"/>
                </a:solidFill>
              </a:rPr>
            </a:br>
            <a:br>
              <a:rPr lang="en-US" dirty="0">
                <a:solidFill>
                  <a:srgbClr val="480000"/>
                </a:solidFill>
              </a:rPr>
            </a:br>
            <a:endParaRPr lang="en-US" dirty="0">
              <a:solidFill>
                <a:srgbClr val="480000"/>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90600"/>
          </a:xfrm>
        </p:spPr>
        <p:txBody>
          <a:bodyPr/>
          <a:lstStyle/>
          <a:p>
            <a:pPr algn="ctr"/>
            <a:r>
              <a:rPr lang="en-US" dirty="0"/>
              <a:t>THE ROLE OF RESTORATION</a:t>
            </a:r>
          </a:p>
        </p:txBody>
      </p:sp>
      <p:sp>
        <p:nvSpPr>
          <p:cNvPr id="3" name="Content Placeholder 2"/>
          <p:cNvSpPr>
            <a:spLocks noGrp="1"/>
          </p:cNvSpPr>
          <p:nvPr>
            <p:ph idx="1"/>
          </p:nvPr>
        </p:nvSpPr>
        <p:spPr>
          <a:xfrm>
            <a:off x="0" y="1066800"/>
            <a:ext cx="9144000" cy="5791200"/>
          </a:xfrm>
        </p:spPr>
        <p:txBody>
          <a:bodyPr>
            <a:noAutofit/>
          </a:bodyPr>
          <a:lstStyle/>
          <a:p>
            <a:pPr>
              <a:lnSpc>
                <a:spcPct val="95000"/>
              </a:lnSpc>
              <a:spcBef>
                <a:spcPts val="0"/>
              </a:spcBef>
              <a:spcAft>
                <a:spcPts val="400"/>
              </a:spcAft>
            </a:pPr>
            <a:r>
              <a:rPr lang="en-US" b="1" dirty="0">
                <a:solidFill>
                  <a:srgbClr val="480000"/>
                </a:solidFill>
              </a:rPr>
              <a:t>Galatians 6:1 </a:t>
            </a:r>
            <a:r>
              <a:rPr lang="en-US" dirty="0">
                <a:solidFill>
                  <a:srgbClr val="480000"/>
                </a:solidFill>
              </a:rPr>
              <a:t>Brethren, even if anyone is caught in any trespass, you who are spiritual, restore such a one in a </a:t>
            </a:r>
            <a:r>
              <a:rPr lang="en-US" b="1" dirty="0">
                <a:solidFill>
                  <a:srgbClr val="480000"/>
                </a:solidFill>
              </a:rPr>
              <a:t>spirit of gentleness</a:t>
            </a:r>
            <a:r>
              <a:rPr lang="en-US" dirty="0">
                <a:solidFill>
                  <a:srgbClr val="480000"/>
                </a:solidFill>
              </a:rPr>
              <a:t>; </a:t>
            </a:r>
            <a:r>
              <a:rPr lang="en-US" i="1" dirty="0">
                <a:solidFill>
                  <a:srgbClr val="480000"/>
                </a:solidFill>
              </a:rPr>
              <a:t>each one</a:t>
            </a:r>
            <a:r>
              <a:rPr lang="en-US" dirty="0">
                <a:solidFill>
                  <a:srgbClr val="480000"/>
                </a:solidFill>
              </a:rPr>
              <a:t> looking to yourself, so that you too will not be tempted. </a:t>
            </a:r>
          </a:p>
          <a:p>
            <a:pPr>
              <a:lnSpc>
                <a:spcPct val="95000"/>
              </a:lnSpc>
              <a:spcBef>
                <a:spcPts val="0"/>
              </a:spcBef>
              <a:spcAft>
                <a:spcPts val="400"/>
              </a:spcAft>
            </a:pPr>
            <a:r>
              <a:rPr lang="en-US" dirty="0">
                <a:solidFill>
                  <a:srgbClr val="480000"/>
                </a:solidFill>
              </a:rPr>
              <a:t>Restore: </a:t>
            </a:r>
            <a:r>
              <a:rPr lang="en-US" i="1" dirty="0" err="1">
                <a:solidFill>
                  <a:srgbClr val="480000"/>
                </a:solidFill>
              </a:rPr>
              <a:t>katartizo</a:t>
            </a:r>
            <a:r>
              <a:rPr lang="en-US" i="1" dirty="0">
                <a:solidFill>
                  <a:srgbClr val="480000"/>
                </a:solidFill>
              </a:rPr>
              <a:t>: </a:t>
            </a:r>
            <a:r>
              <a:rPr lang="en-US" dirty="0">
                <a:solidFill>
                  <a:srgbClr val="480000"/>
                </a:solidFill>
              </a:rPr>
              <a:t>to make whole again; repair; mend</a:t>
            </a:r>
          </a:p>
          <a:p>
            <a:pPr>
              <a:lnSpc>
                <a:spcPct val="95000"/>
              </a:lnSpc>
              <a:spcBef>
                <a:spcPts val="0"/>
              </a:spcBef>
              <a:spcAft>
                <a:spcPts val="400"/>
              </a:spcAft>
            </a:pPr>
            <a:r>
              <a:rPr lang="en-US" dirty="0">
                <a:solidFill>
                  <a:srgbClr val="480000"/>
                </a:solidFill>
              </a:rPr>
              <a:t>A spiritual restoration that helps someone get back on track again: the confrontation that discusses the sin</a:t>
            </a:r>
          </a:p>
          <a:p>
            <a:pPr>
              <a:lnSpc>
                <a:spcPct val="95000"/>
              </a:lnSpc>
              <a:spcBef>
                <a:spcPts val="0"/>
              </a:spcBef>
              <a:spcAft>
                <a:spcPts val="400"/>
              </a:spcAft>
            </a:pPr>
            <a:r>
              <a:rPr lang="en-US" b="1" dirty="0">
                <a:solidFill>
                  <a:srgbClr val="480000"/>
                </a:solidFill>
              </a:rPr>
              <a:t>Matthew 18:15 </a:t>
            </a:r>
            <a:r>
              <a:rPr lang="en-US" dirty="0">
                <a:solidFill>
                  <a:srgbClr val="480000"/>
                </a:solidFill>
              </a:rPr>
              <a:t>"If your brother sins, go and show him his fault in private; if he listens to you, you have won your brother.” </a:t>
            </a:r>
          </a:p>
          <a:p>
            <a:pPr>
              <a:lnSpc>
                <a:spcPct val="95000"/>
              </a:lnSpc>
              <a:spcBef>
                <a:spcPts val="0"/>
              </a:spcBef>
              <a:spcAft>
                <a:spcPts val="400"/>
              </a:spcAft>
            </a:pPr>
            <a:r>
              <a:rPr lang="en-US" b="1" dirty="0">
                <a:solidFill>
                  <a:srgbClr val="480000"/>
                </a:solidFill>
              </a:rPr>
              <a:t>James 5:15 …</a:t>
            </a:r>
            <a:r>
              <a:rPr lang="en-US" dirty="0">
                <a:solidFill>
                  <a:srgbClr val="480000"/>
                </a:solidFill>
              </a:rPr>
              <a:t>and the prayer offered in faith will restore the one who is sick, and the Lord will raise him up, and if </a:t>
            </a:r>
            <a:r>
              <a:rPr lang="en-US" u="sng" dirty="0">
                <a:solidFill>
                  <a:srgbClr val="480000"/>
                </a:solidFill>
              </a:rPr>
              <a:t>he has committed sins</a:t>
            </a:r>
            <a:r>
              <a:rPr lang="en-US" dirty="0">
                <a:solidFill>
                  <a:srgbClr val="480000"/>
                </a:solidFill>
              </a:rPr>
              <a:t>, they will be forgiven him. </a:t>
            </a:r>
            <a:br>
              <a:rPr lang="en-US" dirty="0">
                <a:solidFill>
                  <a:srgbClr val="480000"/>
                </a:solidFill>
              </a:rPr>
            </a:br>
            <a:endParaRPr lang="en-US" dirty="0">
              <a:solidFill>
                <a:srgbClr val="480000"/>
              </a:solidFill>
            </a:endParaRPr>
          </a:p>
        </p:txBody>
      </p:sp>
    </p:spTree>
  </p:cSld>
  <p:clrMapOvr>
    <a:masterClrMapping/>
  </p:clrMapOvr>
</p:sld>
</file>

<file path=ppt/theme/theme1.xml><?xml version="1.0" encoding="utf-8"?>
<a:theme xmlns:a="http://schemas.openxmlformats.org/drawingml/2006/main" name="GreenWave_BusDesignSlides">
  <a:themeElements>
    <a:clrScheme name="Custom 6">
      <a:dk1>
        <a:sysClr val="windowText" lastClr="000000"/>
      </a:dk1>
      <a:lt1>
        <a:sysClr val="window" lastClr="FFFFFF"/>
      </a:lt1>
      <a:dk2>
        <a:srgbClr val="FFFFFF"/>
      </a:dk2>
      <a:lt2>
        <a:srgbClr val="D2D2D2"/>
      </a:lt2>
      <a:accent1>
        <a:srgbClr val="C00000"/>
      </a:accent1>
      <a:accent2>
        <a:srgbClr val="663300"/>
      </a:accent2>
      <a:accent3>
        <a:srgbClr val="9C007F"/>
      </a:accent3>
      <a:accent4>
        <a:srgbClr val="68007F"/>
      </a:accent4>
      <a:accent5>
        <a:srgbClr val="005BD3"/>
      </a:accent5>
      <a:accent6>
        <a:srgbClr val="00349E"/>
      </a:accent6>
      <a:hlink>
        <a:srgbClr val="17BBFD"/>
      </a:hlink>
      <a:folHlink>
        <a:srgbClr val="FF79C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1406B6EB-8CCB-429C-9D3B-EA09378A3972}">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GreenWave_BusDesignSlides</Template>
  <TotalTime>18493</TotalTime>
  <Words>1425</Words>
  <Application>Microsoft Office PowerPoint</Application>
  <PresentationFormat>On-screen Show (4:3)</PresentationFormat>
  <Paragraphs>72</Paragraphs>
  <Slides>10</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Arial</vt:lpstr>
      <vt:lpstr>Calibri</vt:lpstr>
      <vt:lpstr>Tahoma</vt:lpstr>
      <vt:lpstr>Wingdings</vt:lpstr>
      <vt:lpstr>GreenWave_BusDesignSlides</vt:lpstr>
      <vt:lpstr>WORKING FAITH</vt:lpstr>
      <vt:lpstr>WORD FOR THE JOURNEY</vt:lpstr>
      <vt:lpstr>ANOINTING</vt:lpstr>
      <vt:lpstr>COMMITTED SINS??</vt:lpstr>
      <vt:lpstr>EFFECTIVE PRAYER</vt:lpstr>
      <vt:lpstr>RESTORATION</vt:lpstr>
      <vt:lpstr>OUR LOOK AT THE LAW</vt:lpstr>
      <vt:lpstr>ABOUT JEWISH BELIEFS</vt:lpstr>
      <vt:lpstr>THE ROLE OF RESTORATION</vt:lpstr>
      <vt:lpstr> SPIRITUAL AND PHYSICAL</vt:lpstr>
    </vt:vector>
  </TitlesOfParts>
  <Company>Gower Rentals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WORKING FAITH</dc:title>
  <dc:creator>JoLynn Rees</dc:creator>
  <cp:lastModifiedBy>Gower</cp:lastModifiedBy>
  <cp:revision>35</cp:revision>
  <dcterms:created xsi:type="dcterms:W3CDTF">2017-05-15T12:59:04Z</dcterms:created>
  <dcterms:modified xsi:type="dcterms:W3CDTF">2021-11-11T21:11:47Z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TC103853789990</vt:lpwstr>
  </property>
</Properties>
</file>