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3" r:id="rId1"/>
  </p:sldMasterIdLst>
  <p:handoutMasterIdLst>
    <p:handoutMasterId r:id="rId15"/>
  </p:handoutMasterIdLst>
  <p:sldIdLst>
    <p:sldId id="260" r:id="rId2"/>
    <p:sldId id="257" r:id="rId3"/>
    <p:sldId id="261" r:id="rId4"/>
    <p:sldId id="259" r:id="rId5"/>
    <p:sldId id="263" r:id="rId6"/>
    <p:sldId id="262" r:id="rId7"/>
    <p:sldId id="264" r:id="rId8"/>
    <p:sldId id="265" r:id="rId9"/>
    <p:sldId id="269" r:id="rId10"/>
    <p:sldId id="266" r:id="rId11"/>
    <p:sldId id="267" r:id="rId12"/>
    <p:sldId id="258" r:id="rId13"/>
    <p:sldId id="268" r:id="rId14"/>
  </p:sldIdLst>
  <p:sldSz cx="9144000" cy="6858000" type="screen4x3"/>
  <p:notesSz cx="7086600" cy="90249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55" d="100"/>
          <a:sy n="55" d="100"/>
        </p:scale>
        <p:origin x="1296" y="43"/>
      </p:cViewPr>
      <p:guideLst/>
    </p:cSldViewPr>
  </p:slideViewPr>
  <p:notesTextViewPr>
    <p:cViewPr>
      <p:scale>
        <a:sx n="1" d="1"/>
        <a:sy n="1" d="1"/>
      </p:scale>
      <p:origin x="0" y="0"/>
    </p:cViewPr>
  </p:notesTextViewPr>
  <p:notesViewPr>
    <p:cSldViewPr snapToGrid="0">
      <p:cViewPr varScale="1">
        <p:scale>
          <a:sx n="56" d="100"/>
          <a:sy n="56" d="100"/>
        </p:scale>
        <p:origin x="2814"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CB0224F-936C-4986-B598-60DC35B0B1A3}"/>
              </a:ext>
            </a:extLst>
          </p:cNvPr>
          <p:cNvSpPr>
            <a:spLocks noGrp="1"/>
          </p:cNvSpPr>
          <p:nvPr>
            <p:ph type="hdr" sz="quarter"/>
          </p:nvPr>
        </p:nvSpPr>
        <p:spPr>
          <a:xfrm>
            <a:off x="1" y="1"/>
            <a:ext cx="3070225" cy="452438"/>
          </a:xfrm>
          <a:prstGeom prst="rect">
            <a:avLst/>
          </a:prstGeom>
        </p:spPr>
        <p:txBody>
          <a:bodyPr vert="horz" lIns="91427" tIns="45713" rIns="91427" bIns="45713" rtlCol="0"/>
          <a:lstStyle>
            <a:lvl1pPr algn="l">
              <a:defRPr sz="1200"/>
            </a:lvl1pPr>
          </a:lstStyle>
          <a:p>
            <a:endParaRPr lang="en-US"/>
          </a:p>
        </p:txBody>
      </p:sp>
      <p:sp>
        <p:nvSpPr>
          <p:cNvPr id="3" name="Date Placeholder 2">
            <a:extLst>
              <a:ext uri="{FF2B5EF4-FFF2-40B4-BE49-F238E27FC236}">
                <a16:creationId xmlns:a16="http://schemas.microsoft.com/office/drawing/2014/main" id="{487F2F54-2973-4EDB-AD95-791E983145C0}"/>
              </a:ext>
            </a:extLst>
          </p:cNvPr>
          <p:cNvSpPr>
            <a:spLocks noGrp="1"/>
          </p:cNvSpPr>
          <p:nvPr>
            <p:ph type="dt" sz="quarter" idx="1"/>
          </p:nvPr>
        </p:nvSpPr>
        <p:spPr>
          <a:xfrm>
            <a:off x="4014789" y="1"/>
            <a:ext cx="3070225" cy="452438"/>
          </a:xfrm>
          <a:prstGeom prst="rect">
            <a:avLst/>
          </a:prstGeom>
        </p:spPr>
        <p:txBody>
          <a:bodyPr vert="horz" lIns="91427" tIns="45713" rIns="91427" bIns="45713" rtlCol="0"/>
          <a:lstStyle>
            <a:lvl1pPr algn="r">
              <a:defRPr sz="1200"/>
            </a:lvl1pPr>
          </a:lstStyle>
          <a:p>
            <a:fld id="{F020473F-43BD-4957-86A1-0752573E4BA7}" type="datetimeFigureOut">
              <a:rPr lang="en-US" smtClean="0"/>
              <a:t>7/13/2020</a:t>
            </a:fld>
            <a:endParaRPr lang="en-US"/>
          </a:p>
        </p:txBody>
      </p:sp>
      <p:sp>
        <p:nvSpPr>
          <p:cNvPr id="4" name="Footer Placeholder 3">
            <a:extLst>
              <a:ext uri="{FF2B5EF4-FFF2-40B4-BE49-F238E27FC236}">
                <a16:creationId xmlns:a16="http://schemas.microsoft.com/office/drawing/2014/main" id="{1353883E-FE09-47C2-B0D6-BB2687548AEF}"/>
              </a:ext>
            </a:extLst>
          </p:cNvPr>
          <p:cNvSpPr>
            <a:spLocks noGrp="1"/>
          </p:cNvSpPr>
          <p:nvPr>
            <p:ph type="ftr" sz="quarter" idx="2"/>
          </p:nvPr>
        </p:nvSpPr>
        <p:spPr>
          <a:xfrm>
            <a:off x="1" y="8572500"/>
            <a:ext cx="3070225" cy="452438"/>
          </a:xfrm>
          <a:prstGeom prst="rect">
            <a:avLst/>
          </a:prstGeom>
        </p:spPr>
        <p:txBody>
          <a:bodyPr vert="horz" lIns="91427" tIns="45713" rIns="91427" bIns="45713"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5BF34363-81F4-4F06-9834-494001D46BCC}"/>
              </a:ext>
            </a:extLst>
          </p:cNvPr>
          <p:cNvSpPr>
            <a:spLocks noGrp="1"/>
          </p:cNvSpPr>
          <p:nvPr>
            <p:ph type="sldNum" sz="quarter" idx="3"/>
          </p:nvPr>
        </p:nvSpPr>
        <p:spPr>
          <a:xfrm>
            <a:off x="4014789" y="8572500"/>
            <a:ext cx="3070225" cy="452438"/>
          </a:xfrm>
          <a:prstGeom prst="rect">
            <a:avLst/>
          </a:prstGeom>
        </p:spPr>
        <p:txBody>
          <a:bodyPr vert="horz" lIns="91427" tIns="45713" rIns="91427" bIns="45713" rtlCol="0" anchor="b"/>
          <a:lstStyle>
            <a:lvl1pPr algn="r">
              <a:defRPr sz="1200"/>
            </a:lvl1pPr>
          </a:lstStyle>
          <a:p>
            <a:fld id="{CCC22AEC-6D2F-4901-8D34-463E3CC62CD4}" type="slidenum">
              <a:rPr lang="en-US" smtClean="0"/>
              <a:t>‹#›</a:t>
            </a:fld>
            <a:endParaRPr lang="en-US"/>
          </a:p>
        </p:txBody>
      </p:sp>
    </p:spTree>
    <p:extLst>
      <p:ext uri="{BB962C8B-B14F-4D97-AF65-F5344CB8AC3E}">
        <p14:creationId xmlns:p14="http://schemas.microsoft.com/office/powerpoint/2010/main" val="1545904979"/>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25" name="Group 24"/>
          <p:cNvGrpSpPr/>
          <p:nvPr/>
        </p:nvGrpSpPr>
        <p:grpSpPr>
          <a:xfrm>
            <a:off x="203200" y="0"/>
            <a:ext cx="3778250" cy="6858001"/>
            <a:chOff x="203200" y="0"/>
            <a:chExt cx="3778250" cy="6858001"/>
          </a:xfrm>
        </p:grpSpPr>
        <p:sp>
          <p:nvSpPr>
            <p:cNvPr id="14" name="Freeform 6"/>
            <p:cNvSpPr/>
            <p:nvPr/>
          </p:nvSpPr>
          <p:spPr bwMode="auto">
            <a:xfrm>
              <a:off x="641350" y="0"/>
              <a:ext cx="1365250" cy="3971925"/>
            </a:xfrm>
            <a:custGeom>
              <a:avLst/>
              <a:gdLst/>
              <a:ahLst/>
              <a:cxnLst/>
              <a:rect l="0" t="0" r="r" b="b"/>
              <a:pathLst>
                <a:path w="860" h="2502">
                  <a:moveTo>
                    <a:pt x="0" y="2445"/>
                  </a:moveTo>
                  <a:lnTo>
                    <a:pt x="228" y="2502"/>
                  </a:lnTo>
                  <a:lnTo>
                    <a:pt x="860" y="0"/>
                  </a:lnTo>
                  <a:lnTo>
                    <a:pt x="620" y="0"/>
                  </a:lnTo>
                  <a:lnTo>
                    <a:pt x="0" y="2445"/>
                  </a:lnTo>
                  <a:close/>
                </a:path>
              </a:pathLst>
            </a:custGeom>
            <a:solidFill>
              <a:schemeClr val="accent1"/>
            </a:solidFill>
            <a:ln>
              <a:noFill/>
            </a:ln>
          </p:spPr>
        </p:sp>
        <p:sp>
          <p:nvSpPr>
            <p:cNvPr id="15" name="Freeform 7"/>
            <p:cNvSpPr/>
            <p:nvPr/>
          </p:nvSpPr>
          <p:spPr bwMode="auto">
            <a:xfrm>
              <a:off x="203200" y="0"/>
              <a:ext cx="1336675" cy="3862388"/>
            </a:xfrm>
            <a:custGeom>
              <a:avLst/>
              <a:gdLst/>
              <a:ahLst/>
              <a:cxnLst/>
              <a:rect l="0" t="0" r="r" b="b"/>
              <a:pathLst>
                <a:path w="842" h="2433">
                  <a:moveTo>
                    <a:pt x="842" y="0"/>
                  </a:moveTo>
                  <a:lnTo>
                    <a:pt x="602" y="0"/>
                  </a:lnTo>
                  <a:lnTo>
                    <a:pt x="0" y="2376"/>
                  </a:lnTo>
                  <a:lnTo>
                    <a:pt x="228" y="2433"/>
                  </a:lnTo>
                  <a:lnTo>
                    <a:pt x="842" y="0"/>
                  </a:lnTo>
                  <a:close/>
                </a:path>
              </a:pathLst>
            </a:custGeom>
            <a:solidFill>
              <a:schemeClr val="tx1">
                <a:lumMod val="65000"/>
                <a:lumOff val="35000"/>
              </a:schemeClr>
            </a:solidFill>
            <a:ln>
              <a:noFill/>
            </a:ln>
          </p:spPr>
        </p:sp>
        <p:sp>
          <p:nvSpPr>
            <p:cNvPr id="16" name="Freeform 8"/>
            <p:cNvSpPr/>
            <p:nvPr/>
          </p:nvSpPr>
          <p:spPr bwMode="auto">
            <a:xfrm>
              <a:off x="207963" y="3776663"/>
              <a:ext cx="1936750" cy="3081338"/>
            </a:xfrm>
            <a:custGeom>
              <a:avLst/>
              <a:gdLst/>
              <a:ahLst/>
              <a:cxnLst/>
              <a:rect l="0" t="0" r="r" b="b"/>
              <a:pathLst>
                <a:path w="1220" h="1941">
                  <a:moveTo>
                    <a:pt x="0" y="0"/>
                  </a:moveTo>
                  <a:lnTo>
                    <a:pt x="1166" y="1941"/>
                  </a:lnTo>
                  <a:lnTo>
                    <a:pt x="1220" y="1941"/>
                  </a:lnTo>
                  <a:lnTo>
                    <a:pt x="0" y="0"/>
                  </a:lnTo>
                  <a:close/>
                </a:path>
              </a:pathLst>
            </a:custGeom>
            <a:solidFill>
              <a:schemeClr val="tx1">
                <a:lumMod val="85000"/>
                <a:lumOff val="15000"/>
              </a:schemeClr>
            </a:solidFill>
            <a:ln>
              <a:noFill/>
            </a:ln>
          </p:spPr>
        </p:sp>
        <p:sp>
          <p:nvSpPr>
            <p:cNvPr id="20" name="Freeform 9"/>
            <p:cNvSpPr/>
            <p:nvPr/>
          </p:nvSpPr>
          <p:spPr bwMode="auto">
            <a:xfrm>
              <a:off x="646113" y="3886200"/>
              <a:ext cx="2373313" cy="2971800"/>
            </a:xfrm>
            <a:custGeom>
              <a:avLst/>
              <a:gdLst/>
              <a:ahLst/>
              <a:cxnLst/>
              <a:rect l="0" t="0" r="r" b="b"/>
              <a:pathLst>
                <a:path w="1495" h="1872">
                  <a:moveTo>
                    <a:pt x="1495" y="1872"/>
                  </a:moveTo>
                  <a:lnTo>
                    <a:pt x="0" y="0"/>
                  </a:lnTo>
                  <a:lnTo>
                    <a:pt x="1442" y="1872"/>
                  </a:lnTo>
                  <a:lnTo>
                    <a:pt x="1495" y="1872"/>
                  </a:lnTo>
                  <a:close/>
                </a:path>
              </a:pathLst>
            </a:custGeom>
            <a:solidFill>
              <a:schemeClr val="accent1">
                <a:lumMod val="50000"/>
              </a:schemeClr>
            </a:solidFill>
            <a:ln>
              <a:noFill/>
            </a:ln>
          </p:spPr>
        </p:sp>
        <p:sp>
          <p:nvSpPr>
            <p:cNvPr id="21" name="Freeform 10"/>
            <p:cNvSpPr/>
            <p:nvPr/>
          </p:nvSpPr>
          <p:spPr bwMode="auto">
            <a:xfrm>
              <a:off x="641350" y="3881438"/>
              <a:ext cx="3340100" cy="2976563"/>
            </a:xfrm>
            <a:custGeom>
              <a:avLst/>
              <a:gdLst/>
              <a:ahLst/>
              <a:cxnLst/>
              <a:rect l="0" t="0" r="r" b="b"/>
              <a:pathLst>
                <a:path w="2104" h="1875">
                  <a:moveTo>
                    <a:pt x="0" y="0"/>
                  </a:moveTo>
                  <a:lnTo>
                    <a:pt x="3" y="3"/>
                  </a:lnTo>
                  <a:lnTo>
                    <a:pt x="1498" y="1875"/>
                  </a:lnTo>
                  <a:lnTo>
                    <a:pt x="2104" y="1875"/>
                  </a:lnTo>
                  <a:lnTo>
                    <a:pt x="228" y="57"/>
                  </a:lnTo>
                  <a:lnTo>
                    <a:pt x="0" y="0"/>
                  </a:lnTo>
                  <a:close/>
                </a:path>
              </a:pathLst>
            </a:custGeom>
            <a:solidFill>
              <a:schemeClr val="accent1">
                <a:lumMod val="75000"/>
              </a:schemeClr>
            </a:solidFill>
            <a:ln>
              <a:noFill/>
            </a:ln>
          </p:spPr>
        </p:sp>
        <p:sp>
          <p:nvSpPr>
            <p:cNvPr id="22" name="Freeform 11"/>
            <p:cNvSpPr/>
            <p:nvPr/>
          </p:nvSpPr>
          <p:spPr bwMode="auto">
            <a:xfrm>
              <a:off x="203200" y="3771900"/>
              <a:ext cx="2660650" cy="3086100"/>
            </a:xfrm>
            <a:custGeom>
              <a:avLst/>
              <a:gdLst/>
              <a:ahLst/>
              <a:cxnLst/>
              <a:rect l="0" t="0" r="r" b="b"/>
              <a:pathLst>
                <a:path w="1676" h="1944">
                  <a:moveTo>
                    <a:pt x="1676" y="1944"/>
                  </a:moveTo>
                  <a:lnTo>
                    <a:pt x="264" y="111"/>
                  </a:lnTo>
                  <a:lnTo>
                    <a:pt x="225" y="60"/>
                  </a:lnTo>
                  <a:lnTo>
                    <a:pt x="228" y="60"/>
                  </a:lnTo>
                  <a:lnTo>
                    <a:pt x="264" y="111"/>
                  </a:lnTo>
                  <a:lnTo>
                    <a:pt x="234" y="69"/>
                  </a:lnTo>
                  <a:lnTo>
                    <a:pt x="228" y="57"/>
                  </a:lnTo>
                  <a:lnTo>
                    <a:pt x="222" y="54"/>
                  </a:lnTo>
                  <a:lnTo>
                    <a:pt x="0" y="0"/>
                  </a:lnTo>
                  <a:lnTo>
                    <a:pt x="3" y="3"/>
                  </a:lnTo>
                  <a:lnTo>
                    <a:pt x="1223" y="1944"/>
                  </a:lnTo>
                  <a:lnTo>
                    <a:pt x="1676" y="1944"/>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1739673" y="914401"/>
            <a:ext cx="6947127" cy="3488266"/>
          </a:xfrm>
        </p:spPr>
        <p:txBody>
          <a:bodyPr anchor="b">
            <a:normAutofit/>
          </a:bodyPr>
          <a:lstStyle>
            <a:lvl1pPr algn="r">
              <a:defRPr sz="5400">
                <a:effectLst/>
              </a:defRPr>
            </a:lvl1pPr>
          </a:lstStyle>
          <a:p>
            <a:r>
              <a:rPr lang="en-US"/>
              <a:t>Click to edit Master title style</a:t>
            </a:r>
            <a:endParaRPr lang="en-US" dirty="0"/>
          </a:p>
        </p:txBody>
      </p:sp>
      <p:sp>
        <p:nvSpPr>
          <p:cNvPr id="3" name="Subtitle 2"/>
          <p:cNvSpPr>
            <a:spLocks noGrp="1"/>
          </p:cNvSpPr>
          <p:nvPr>
            <p:ph type="subTitle" idx="1"/>
          </p:nvPr>
        </p:nvSpPr>
        <p:spPr>
          <a:xfrm>
            <a:off x="2924238" y="4402666"/>
            <a:ext cx="5762563" cy="1364531"/>
          </a:xfrm>
        </p:spPr>
        <p:txBody>
          <a:bodyPr anchor="t">
            <a:normAutofit/>
          </a:bodyPr>
          <a:lstStyle>
            <a:lvl1pPr marL="0" indent="0" algn="r">
              <a:buNone/>
              <a:defRPr sz="18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7325773" y="6117336"/>
            <a:ext cx="857473" cy="365125"/>
          </a:xfrm>
        </p:spPr>
        <p:txBody>
          <a:bodyPr/>
          <a:lstStyle/>
          <a:p>
            <a:fld id="{5488BFF0-8A7C-4B95-A404-F3C98F05BEEF}" type="datetimeFigureOut">
              <a:rPr lang="en-US" smtClean="0"/>
              <a:t>7/13/2020</a:t>
            </a:fld>
            <a:endParaRPr lang="en-US"/>
          </a:p>
        </p:txBody>
      </p:sp>
      <p:sp>
        <p:nvSpPr>
          <p:cNvPr id="5" name="Footer Placeholder 4"/>
          <p:cNvSpPr>
            <a:spLocks noGrp="1"/>
          </p:cNvSpPr>
          <p:nvPr>
            <p:ph type="ftr" sz="quarter" idx="11"/>
          </p:nvPr>
        </p:nvSpPr>
        <p:spPr>
          <a:xfrm>
            <a:off x="3623733" y="6117336"/>
            <a:ext cx="3609438" cy="365125"/>
          </a:xfrm>
        </p:spPr>
        <p:txBody>
          <a:bodyPr/>
          <a:lstStyle/>
          <a:p>
            <a:endParaRPr lang="en-US"/>
          </a:p>
        </p:txBody>
      </p:sp>
      <p:sp>
        <p:nvSpPr>
          <p:cNvPr id="6" name="Slide Number Placeholder 5"/>
          <p:cNvSpPr>
            <a:spLocks noGrp="1"/>
          </p:cNvSpPr>
          <p:nvPr>
            <p:ph type="sldNum" sz="quarter" idx="12"/>
          </p:nvPr>
        </p:nvSpPr>
        <p:spPr>
          <a:xfrm>
            <a:off x="8275320" y="6117336"/>
            <a:ext cx="411480" cy="365125"/>
          </a:xfrm>
        </p:spPr>
        <p:txBody>
          <a:bodyPr/>
          <a:lstStyle/>
          <a:p>
            <a:fld id="{BAE12803-88CE-4FE4-B713-9E111982CF9B}" type="slidenum">
              <a:rPr lang="en-US" smtClean="0"/>
              <a:t>‹#›</a:t>
            </a:fld>
            <a:endParaRPr lang="en-US"/>
          </a:p>
        </p:txBody>
      </p:sp>
      <p:sp>
        <p:nvSpPr>
          <p:cNvPr id="23" name="Freeform 12"/>
          <p:cNvSpPr/>
          <p:nvPr/>
        </p:nvSpPr>
        <p:spPr bwMode="auto">
          <a:xfrm>
            <a:off x="203200" y="3771900"/>
            <a:ext cx="361950" cy="90488"/>
          </a:xfrm>
          <a:custGeom>
            <a:avLst/>
            <a:gdLst/>
            <a:ahLst/>
            <a:cxnLst/>
            <a:rect l="0" t="0" r="r" b="b"/>
            <a:pathLst>
              <a:path w="228" h="57">
                <a:moveTo>
                  <a:pt x="228" y="57"/>
                </a:moveTo>
                <a:lnTo>
                  <a:pt x="0" y="0"/>
                </a:lnTo>
                <a:lnTo>
                  <a:pt x="222" y="54"/>
                </a:lnTo>
                <a:lnTo>
                  <a:pt x="228" y="57"/>
                </a:lnTo>
                <a:close/>
              </a:path>
            </a:pathLst>
          </a:custGeom>
          <a:solidFill>
            <a:srgbClr val="29ABE2"/>
          </a:solid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13"/>
          <p:cNvSpPr/>
          <p:nvPr/>
        </p:nvSpPr>
        <p:spPr bwMode="auto">
          <a:xfrm>
            <a:off x="560388" y="3867150"/>
            <a:ext cx="61913" cy="80963"/>
          </a:xfrm>
          <a:custGeom>
            <a:avLst/>
            <a:gdLst/>
            <a:ahLst/>
            <a:cxnLst/>
            <a:rect l="0" t="0" r="r" b="b"/>
            <a:pathLst>
              <a:path w="39" h="51">
                <a:moveTo>
                  <a:pt x="0" y="0"/>
                </a:moveTo>
                <a:lnTo>
                  <a:pt x="39" y="51"/>
                </a:lnTo>
                <a:lnTo>
                  <a:pt x="3" y="0"/>
                </a:lnTo>
                <a:lnTo>
                  <a:pt x="0" y="0"/>
                </a:lnTo>
                <a:close/>
              </a:path>
            </a:pathLst>
          </a:custGeom>
          <a:solidFill>
            <a:srgbClr val="29ABE2"/>
          </a:solidFill>
          <a:ln>
            <a:noFill/>
          </a:ln>
          <a:extLst>
            <a:ext uri="{91240B29-F687-4f45-9708-019B960494DF}">
              <a14:hiddenLine xmlns:a14="http://schemas.microsoft.com/office/drawing/2010/main" xmlns="" w="9525">
                <a:solidFill>
                  <a:srgbClr val="000000"/>
                </a:solidFill>
                <a:round/>
                <a:headEnd/>
                <a:tailEnd/>
              </a14:hiddenLine>
            </a:ext>
          </a:extLst>
        </p:spPr>
      </p:sp>
    </p:spTree>
    <p:extLst>
      <p:ext uri="{BB962C8B-B14F-4D97-AF65-F5344CB8AC3E}">
        <p14:creationId xmlns:p14="http://schemas.microsoft.com/office/powerpoint/2010/main" val="18343398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523" y="4732865"/>
            <a:ext cx="7515991" cy="566738"/>
          </a:xfrm>
        </p:spPr>
        <p:txBody>
          <a:bodyPr anchor="b">
            <a:normAutofit/>
          </a:bodyPr>
          <a:lstStyle>
            <a:lvl1pPr algn="ctr">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789975" y="932112"/>
            <a:ext cx="6171065"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13523" y="5299603"/>
            <a:ext cx="751599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488BFF0-8A7C-4B95-A404-F3C98F05BEEF}" type="datetimeFigureOut">
              <a:rPr lang="en-US" smtClean="0"/>
              <a:t>7/13/2020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E12803-88CE-4FE4-B713-9E111982CF9B}" type="slidenum">
              <a:rPr lang="en-US" smtClean="0"/>
              <a:t>‹#›</a:t>
            </a:fld>
            <a:endParaRPr lang="en-US"/>
          </a:p>
        </p:txBody>
      </p:sp>
    </p:spTree>
    <p:extLst>
      <p:ext uri="{BB962C8B-B14F-4D97-AF65-F5344CB8AC3E}">
        <p14:creationId xmlns:p14="http://schemas.microsoft.com/office/powerpoint/2010/main" val="21509595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524" y="685800"/>
            <a:ext cx="7515991" cy="3048000"/>
          </a:xfrm>
        </p:spPr>
        <p:txBody>
          <a:bodyPr anchor="ctr">
            <a:normAutofit/>
          </a:bodyPr>
          <a:lstStyle>
            <a:lvl1pPr algn="ct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113524" y="4343400"/>
            <a:ext cx="7515992"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488BFF0-8A7C-4B95-A404-F3C98F05BEEF}" type="datetimeFigureOut">
              <a:rPr lang="en-US" smtClean="0"/>
              <a:t>7/13/2020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E12803-88CE-4FE4-B713-9E111982CF9B}" type="slidenum">
              <a:rPr lang="en-US" smtClean="0"/>
              <a:t>‹#›</a:t>
            </a:fld>
            <a:endParaRPr lang="en-US"/>
          </a:p>
        </p:txBody>
      </p:sp>
    </p:spTree>
    <p:extLst>
      <p:ext uri="{BB962C8B-B14F-4D97-AF65-F5344CB8AC3E}">
        <p14:creationId xmlns:p14="http://schemas.microsoft.com/office/powerpoint/2010/main" val="174963262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969421" y="863023"/>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8172197" y="2819399"/>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1426741" y="685801"/>
            <a:ext cx="6974115"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598235" y="3428999"/>
            <a:ext cx="6631128"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1113523" y="4343400"/>
            <a:ext cx="751599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488BFF0-8A7C-4B95-A404-F3C98F05BEEF}" type="datetimeFigureOut">
              <a:rPr lang="en-US" smtClean="0"/>
              <a:t>7/13/2020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E12803-88CE-4FE4-B713-9E111982CF9B}" type="slidenum">
              <a:rPr lang="en-US" smtClean="0"/>
              <a:t>‹#›</a:t>
            </a:fld>
            <a:endParaRPr lang="en-US"/>
          </a:p>
        </p:txBody>
      </p:sp>
    </p:spTree>
    <p:extLst>
      <p:ext uri="{BB962C8B-B14F-4D97-AF65-F5344CB8AC3E}">
        <p14:creationId xmlns:p14="http://schemas.microsoft.com/office/powerpoint/2010/main" val="154781662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13525" y="3308581"/>
            <a:ext cx="7515989" cy="1468800"/>
          </a:xfrm>
        </p:spPr>
        <p:txBody>
          <a:bodyPr anchor="b">
            <a:normAutofit/>
          </a:bodyPr>
          <a:lstStyle>
            <a:lvl1pPr algn="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113524" y="4777381"/>
            <a:ext cx="751599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488BFF0-8A7C-4B95-A404-F3C98F05BEEF}" type="datetimeFigureOut">
              <a:rPr lang="en-US" smtClean="0"/>
              <a:t>7/13/2020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E12803-88CE-4FE4-B713-9E111982CF9B}" type="slidenum">
              <a:rPr lang="en-US" smtClean="0"/>
              <a:t>‹#›</a:t>
            </a:fld>
            <a:endParaRPr lang="en-US"/>
          </a:p>
        </p:txBody>
      </p:sp>
    </p:spTree>
    <p:extLst>
      <p:ext uri="{BB962C8B-B14F-4D97-AF65-F5344CB8AC3E}">
        <p14:creationId xmlns:p14="http://schemas.microsoft.com/office/powerpoint/2010/main" val="52080675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969421" y="863023"/>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8172197" y="2819399"/>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1426741" y="685801"/>
            <a:ext cx="6974115"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113525" y="3886200"/>
            <a:ext cx="751599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113524" y="4775200"/>
            <a:ext cx="751599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488BFF0-8A7C-4B95-A404-F3C98F05BEEF}" type="datetimeFigureOut">
              <a:rPr lang="en-US" smtClean="0"/>
              <a:t>7/13/2020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E12803-88CE-4FE4-B713-9E111982CF9B}" type="slidenum">
              <a:rPr lang="en-US" smtClean="0"/>
              <a:t>‹#›</a:t>
            </a:fld>
            <a:endParaRPr lang="en-US"/>
          </a:p>
        </p:txBody>
      </p:sp>
    </p:spTree>
    <p:extLst>
      <p:ext uri="{BB962C8B-B14F-4D97-AF65-F5344CB8AC3E}">
        <p14:creationId xmlns:p14="http://schemas.microsoft.com/office/powerpoint/2010/main" val="404945451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113525" y="685801"/>
            <a:ext cx="7515991" cy="2727325"/>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1113524" y="3505200"/>
            <a:ext cx="7515992"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113524" y="4343400"/>
            <a:ext cx="7515992"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488BFF0-8A7C-4B95-A404-F3C98F05BEEF}" type="datetimeFigureOut">
              <a:rPr lang="en-US" smtClean="0"/>
              <a:t>7/13/2020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E12803-88CE-4FE4-B713-9E111982CF9B}" type="slidenum">
              <a:rPr lang="en-US" smtClean="0"/>
              <a:t>‹#›</a:t>
            </a:fld>
            <a:endParaRPr lang="en-US"/>
          </a:p>
        </p:txBody>
      </p:sp>
    </p:spTree>
    <p:extLst>
      <p:ext uri="{BB962C8B-B14F-4D97-AF65-F5344CB8AC3E}">
        <p14:creationId xmlns:p14="http://schemas.microsoft.com/office/powerpoint/2010/main" val="209757114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488BFF0-8A7C-4B95-A404-F3C98F05BEEF}" type="datetimeFigureOut">
              <a:rPr lang="en-US" smtClean="0"/>
              <a:t>7/13/2020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E12803-88CE-4FE4-B713-9E111982CF9B}" type="slidenum">
              <a:rPr lang="en-US" smtClean="0"/>
              <a:t>‹#›</a:t>
            </a:fld>
            <a:endParaRPr lang="en-US"/>
          </a:p>
        </p:txBody>
      </p:sp>
    </p:spTree>
    <p:extLst>
      <p:ext uri="{BB962C8B-B14F-4D97-AF65-F5344CB8AC3E}">
        <p14:creationId xmlns:p14="http://schemas.microsoft.com/office/powerpoint/2010/main" val="269098156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01393" y="685800"/>
            <a:ext cx="1328123" cy="51054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13524" y="685800"/>
            <a:ext cx="6016373" cy="51054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488BFF0-8A7C-4B95-A404-F3C98F05BEEF}" type="datetimeFigureOut">
              <a:rPr lang="en-US" smtClean="0"/>
              <a:t>7/13/2020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E12803-88CE-4FE4-B713-9E111982CF9B}" type="slidenum">
              <a:rPr lang="en-US" smtClean="0"/>
              <a:t>‹#›</a:t>
            </a:fld>
            <a:endParaRPr lang="en-US"/>
          </a:p>
        </p:txBody>
      </p:sp>
    </p:spTree>
    <p:extLst>
      <p:ext uri="{BB962C8B-B14F-4D97-AF65-F5344CB8AC3E}">
        <p14:creationId xmlns:p14="http://schemas.microsoft.com/office/powerpoint/2010/main" val="45583072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35894" y="1020431"/>
            <a:ext cx="8245161" cy="1475013"/>
          </a:xfrm>
          <a:effectLst/>
        </p:spPr>
        <p:txBody>
          <a:bodyPr anchor="b">
            <a:normAutofit/>
          </a:bodyPr>
          <a:lstStyle>
            <a:lvl1pPr>
              <a:defRPr sz="1085">
                <a:solidFill>
                  <a:schemeClr val="tx1">
                    <a:lumMod val="75000"/>
                    <a:lumOff val="25000"/>
                  </a:schemeClr>
                </a:solidFill>
              </a:defRPr>
            </a:lvl1pPr>
          </a:lstStyle>
          <a:p>
            <a:endParaRPr lang="en-US" dirty="0"/>
          </a:p>
        </p:txBody>
      </p:sp>
      <p:sp>
        <p:nvSpPr>
          <p:cNvPr id="8" name="Date Placeholder 7">
            <a:extLst>
              <a:ext uri="{FF2B5EF4-FFF2-40B4-BE49-F238E27FC236}">
                <a16:creationId xmlns:a16="http://schemas.microsoft.com/office/drawing/2014/main" id="{7FA0ACE7-29A8-47D3-A7D9-257B711D8023}"/>
              </a:ext>
            </a:extLst>
          </p:cNvPr>
          <p:cNvSpPr>
            <a:spLocks noGrp="1"/>
          </p:cNvSpPr>
          <p:nvPr>
            <p:ph type="dt" sz="half" idx="10"/>
          </p:nvPr>
        </p:nvSpPr>
        <p:spPr/>
        <p:txBody>
          <a:bodyPr/>
          <a:lstStyle/>
          <a:p>
            <a:fld id="{ED291B17-9318-49DB-B28B-6E5994AE9581}" type="datetime1">
              <a:rPr lang="en-US" smtClean="0"/>
              <a:t>7/13/2020</a:t>
            </a:fld>
            <a:endParaRPr lang="en-US" dirty="0"/>
          </a:p>
        </p:txBody>
      </p:sp>
      <p:sp>
        <p:nvSpPr>
          <p:cNvPr id="9" name="Footer Placeholder 8">
            <a:extLst>
              <a:ext uri="{FF2B5EF4-FFF2-40B4-BE49-F238E27FC236}">
                <a16:creationId xmlns:a16="http://schemas.microsoft.com/office/drawing/2014/main" id="{DEC604B9-52E9-4810-8359-47206518D038}"/>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5898A89F-CA25-400F-B05A-AECBF2517E4F}"/>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0982329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82133" y="457201"/>
            <a:ext cx="7704667" cy="1981200"/>
          </a:xfrm>
        </p:spPr>
        <p:txBody>
          <a:bodyPr/>
          <a:lstStyle/>
          <a:p>
            <a:r>
              <a:rPr lang="en-US"/>
              <a:t>Click to edit Master title style</a:t>
            </a:r>
            <a:endParaRPr lang="en-US" dirty="0"/>
          </a:p>
        </p:txBody>
      </p:sp>
      <p:sp>
        <p:nvSpPr>
          <p:cNvPr id="3" name="Content Placeholder 2"/>
          <p:cNvSpPr>
            <a:spLocks noGrp="1"/>
          </p:cNvSpPr>
          <p:nvPr>
            <p:ph idx="1"/>
          </p:nvPr>
        </p:nvSpPr>
        <p:spPr>
          <a:xfrm>
            <a:off x="982133" y="2667000"/>
            <a:ext cx="7704667" cy="333281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44329" y="6108173"/>
            <a:ext cx="857473" cy="365125"/>
          </a:xfrm>
        </p:spPr>
        <p:txBody>
          <a:bodyPr/>
          <a:lstStyle/>
          <a:p>
            <a:fld id="{5488BFF0-8A7C-4B95-A404-F3C98F05BEEF}" type="datetimeFigureOut">
              <a:rPr lang="en-US" smtClean="0"/>
              <a:t>7/13/2020</a:t>
            </a:fld>
            <a:endParaRPr lang="en-US"/>
          </a:p>
        </p:txBody>
      </p:sp>
      <p:sp>
        <p:nvSpPr>
          <p:cNvPr id="5" name="Footer Placeholder 4"/>
          <p:cNvSpPr>
            <a:spLocks noGrp="1"/>
          </p:cNvSpPr>
          <p:nvPr>
            <p:ph type="ftr" sz="quarter" idx="11"/>
          </p:nvPr>
        </p:nvSpPr>
        <p:spPr>
          <a:xfrm>
            <a:off x="1972647" y="6108173"/>
            <a:ext cx="5314517" cy="365125"/>
          </a:xfrm>
        </p:spPr>
        <p:txBody>
          <a:bodyPr/>
          <a:lstStyle/>
          <a:p>
            <a:endParaRPr lang="en-US"/>
          </a:p>
        </p:txBody>
      </p:sp>
      <p:sp>
        <p:nvSpPr>
          <p:cNvPr id="6" name="Slide Number Placeholder 5"/>
          <p:cNvSpPr>
            <a:spLocks noGrp="1"/>
          </p:cNvSpPr>
          <p:nvPr>
            <p:ph type="sldNum" sz="quarter" idx="12"/>
          </p:nvPr>
        </p:nvSpPr>
        <p:spPr>
          <a:xfrm>
            <a:off x="8258967" y="6108173"/>
            <a:ext cx="427833" cy="365125"/>
          </a:xfrm>
        </p:spPr>
        <p:txBody>
          <a:bodyPr/>
          <a:lstStyle/>
          <a:p>
            <a:fld id="{BAE12803-88CE-4FE4-B713-9E111982CF9B}" type="slidenum">
              <a:rPr lang="en-US" smtClean="0"/>
              <a:t>‹#›</a:t>
            </a:fld>
            <a:endParaRPr lang="en-US"/>
          </a:p>
        </p:txBody>
      </p:sp>
    </p:spTree>
    <p:extLst>
      <p:ext uri="{BB962C8B-B14F-4D97-AF65-F5344CB8AC3E}">
        <p14:creationId xmlns:p14="http://schemas.microsoft.com/office/powerpoint/2010/main" val="10409178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86995" y="2666998"/>
            <a:ext cx="6699805" cy="2360071"/>
          </a:xfrm>
        </p:spPr>
        <p:txBody>
          <a:bodyPr anchor="b"/>
          <a:lstStyle>
            <a:lvl1pPr algn="r">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986998" y="5027070"/>
            <a:ext cx="6699802"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488BFF0-8A7C-4B95-A404-F3C98F05BEEF}" type="datetimeFigureOut">
              <a:rPr lang="en-US" smtClean="0"/>
              <a:t>7/13/2020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8273317" y="6116070"/>
            <a:ext cx="413483" cy="365125"/>
          </a:xfrm>
        </p:spPr>
        <p:txBody>
          <a:bodyPr/>
          <a:lstStyle/>
          <a:p>
            <a:fld id="{BAE12803-88CE-4FE4-B713-9E111982CF9B}" type="slidenum">
              <a:rPr lang="en-US" smtClean="0"/>
              <a:t>‹#›</a:t>
            </a:fld>
            <a:endParaRPr lang="en-US"/>
          </a:p>
        </p:txBody>
      </p:sp>
    </p:spTree>
    <p:extLst>
      <p:ext uri="{BB962C8B-B14F-4D97-AF65-F5344CB8AC3E}">
        <p14:creationId xmlns:p14="http://schemas.microsoft.com/office/powerpoint/2010/main" val="8944784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982133" y="685801"/>
            <a:ext cx="7704667" cy="1752599"/>
          </a:xfrm>
        </p:spPr>
        <p:txBody>
          <a:bodyPr/>
          <a:lstStyle/>
          <a:p>
            <a:r>
              <a:rPr lang="en-US"/>
              <a:t>Click to edit Master title style</a:t>
            </a:r>
            <a:endParaRPr lang="en-US" dirty="0"/>
          </a:p>
        </p:txBody>
      </p:sp>
      <p:sp>
        <p:nvSpPr>
          <p:cNvPr id="3" name="Content Placeholder 2"/>
          <p:cNvSpPr>
            <a:spLocks noGrp="1"/>
          </p:cNvSpPr>
          <p:nvPr>
            <p:ph sz="half" idx="1"/>
          </p:nvPr>
        </p:nvSpPr>
        <p:spPr>
          <a:xfrm>
            <a:off x="982133" y="2667000"/>
            <a:ext cx="3739896" cy="3368674"/>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946904" y="2667000"/>
            <a:ext cx="3739896" cy="3346824"/>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488BFF0-8A7C-4B95-A404-F3C98F05BEEF}" type="datetimeFigureOut">
              <a:rPr lang="en-US" smtClean="0"/>
              <a:t>7/13/2020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E12803-88CE-4FE4-B713-9E111982CF9B}" type="slidenum">
              <a:rPr lang="en-US" smtClean="0"/>
              <a:t>‹#›</a:t>
            </a:fld>
            <a:endParaRPr lang="en-US"/>
          </a:p>
        </p:txBody>
      </p:sp>
    </p:spTree>
    <p:extLst>
      <p:ext uri="{BB962C8B-B14F-4D97-AF65-F5344CB8AC3E}">
        <p14:creationId xmlns:p14="http://schemas.microsoft.com/office/powerpoint/2010/main" val="30437354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329481" y="2658533"/>
            <a:ext cx="3456291"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13523" y="3335336"/>
            <a:ext cx="3672248" cy="2665259"/>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161710" y="2667000"/>
            <a:ext cx="3467806"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957266" y="3335336"/>
            <a:ext cx="3672248" cy="2665259"/>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488BFF0-8A7C-4B95-A404-F3C98F05BEEF}" type="datetimeFigureOut">
              <a:rPr lang="en-US" smtClean="0"/>
              <a:t>7/13/2020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AE12803-88CE-4FE4-B713-9E111982CF9B}" type="slidenum">
              <a:rPr lang="en-US" smtClean="0"/>
              <a:t>‹#›</a:t>
            </a:fld>
            <a:endParaRPr lang="en-US"/>
          </a:p>
        </p:txBody>
      </p:sp>
    </p:spTree>
    <p:extLst>
      <p:ext uri="{BB962C8B-B14F-4D97-AF65-F5344CB8AC3E}">
        <p14:creationId xmlns:p14="http://schemas.microsoft.com/office/powerpoint/2010/main" val="41215553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488BFF0-8A7C-4B95-A404-F3C98F05BEEF}" type="datetimeFigureOut">
              <a:rPr lang="en-US" smtClean="0"/>
              <a:t>7/13/2020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AE12803-88CE-4FE4-B713-9E111982CF9B}" type="slidenum">
              <a:rPr lang="en-US" smtClean="0"/>
              <a:t>‹#›</a:t>
            </a:fld>
            <a:endParaRPr lang="en-US"/>
          </a:p>
        </p:txBody>
      </p:sp>
    </p:spTree>
    <p:extLst>
      <p:ext uri="{BB962C8B-B14F-4D97-AF65-F5344CB8AC3E}">
        <p14:creationId xmlns:p14="http://schemas.microsoft.com/office/powerpoint/2010/main" val="7568347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488BFF0-8A7C-4B95-A404-F3C98F05BEEF}" type="datetimeFigureOut">
              <a:rPr lang="en-US" smtClean="0"/>
              <a:t>7/13/2020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AE12803-88CE-4FE4-B713-9E111982CF9B}" type="slidenum">
              <a:rPr lang="en-US" smtClean="0"/>
              <a:t>‹#›</a:t>
            </a:fld>
            <a:endParaRPr lang="en-US"/>
          </a:p>
        </p:txBody>
      </p:sp>
    </p:spTree>
    <p:extLst>
      <p:ext uri="{BB962C8B-B14F-4D97-AF65-F5344CB8AC3E}">
        <p14:creationId xmlns:p14="http://schemas.microsoft.com/office/powerpoint/2010/main" val="39008927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524" y="1600200"/>
            <a:ext cx="2662534" cy="1371600"/>
          </a:xfrm>
        </p:spPr>
        <p:txBody>
          <a:bodyPr anchor="b">
            <a:normAutofit/>
          </a:bodyPr>
          <a:lstStyle>
            <a:lvl1pPr algn="ctr">
              <a:defRPr sz="2400" b="0"/>
            </a:lvl1pPr>
          </a:lstStyle>
          <a:p>
            <a:r>
              <a:rPr lang="en-US"/>
              <a:t>Click to edit Master title style</a:t>
            </a:r>
            <a:endParaRPr lang="en-US" dirty="0"/>
          </a:p>
        </p:txBody>
      </p:sp>
      <p:sp>
        <p:nvSpPr>
          <p:cNvPr id="3" name="Content Placeholder 2"/>
          <p:cNvSpPr>
            <a:spLocks noGrp="1"/>
          </p:cNvSpPr>
          <p:nvPr>
            <p:ph idx="1"/>
          </p:nvPr>
        </p:nvSpPr>
        <p:spPr>
          <a:xfrm>
            <a:off x="3947553" y="685800"/>
            <a:ext cx="4681962"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3524" y="2971800"/>
            <a:ext cx="2662534"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488BFF0-8A7C-4B95-A404-F3C98F05BEEF}" type="datetimeFigureOut">
              <a:rPr lang="en-US" smtClean="0"/>
              <a:t>7/13/2020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E12803-88CE-4FE4-B713-9E111982CF9B}" type="slidenum">
              <a:rPr lang="en-US" smtClean="0"/>
              <a:t>‹#›</a:t>
            </a:fld>
            <a:endParaRPr lang="en-US"/>
          </a:p>
        </p:txBody>
      </p:sp>
    </p:spTree>
    <p:extLst>
      <p:ext uri="{BB962C8B-B14F-4D97-AF65-F5344CB8AC3E}">
        <p14:creationId xmlns:p14="http://schemas.microsoft.com/office/powerpoint/2010/main" val="8584596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2332" y="1752599"/>
            <a:ext cx="4070679" cy="1371600"/>
          </a:xfrm>
        </p:spPr>
        <p:txBody>
          <a:bodyPr anchor="b">
            <a:normAutofit/>
          </a:bodyPr>
          <a:lstStyle>
            <a:lvl1pPr algn="ctr">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5697495" y="914400"/>
            <a:ext cx="2461371"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12332" y="3124199"/>
            <a:ext cx="4070679"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488BFF0-8A7C-4B95-A404-F3C98F05BEEF}" type="datetimeFigureOut">
              <a:rPr lang="en-US" smtClean="0"/>
              <a:t>7/13/2020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E12803-88CE-4FE4-B713-9E111982CF9B}" type="slidenum">
              <a:rPr lang="en-US" smtClean="0"/>
              <a:t>‹#›</a:t>
            </a:fld>
            <a:endParaRPr lang="en-US"/>
          </a:p>
        </p:txBody>
      </p:sp>
    </p:spTree>
    <p:extLst>
      <p:ext uri="{BB962C8B-B14F-4D97-AF65-F5344CB8AC3E}">
        <p14:creationId xmlns:p14="http://schemas.microsoft.com/office/powerpoint/2010/main" val="9869024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14" name="Group 13"/>
          <p:cNvGrpSpPr/>
          <p:nvPr/>
        </p:nvGrpSpPr>
        <p:grpSpPr>
          <a:xfrm>
            <a:off x="0" y="0"/>
            <a:ext cx="2132013" cy="6858001"/>
            <a:chOff x="0" y="0"/>
            <a:chExt cx="2132013" cy="6858001"/>
          </a:xfrm>
        </p:grpSpPr>
        <p:sp>
          <p:nvSpPr>
            <p:cNvPr id="15" name="Freeform 6"/>
            <p:cNvSpPr/>
            <p:nvPr/>
          </p:nvSpPr>
          <p:spPr bwMode="auto">
            <a:xfrm>
              <a:off x="0" y="0"/>
              <a:ext cx="1073150" cy="5291138"/>
            </a:xfrm>
            <a:custGeom>
              <a:avLst/>
              <a:gdLst/>
              <a:ahLst/>
              <a:cxnLst/>
              <a:rect l="0" t="0" r="r" b="b"/>
              <a:pathLst>
                <a:path w="676" h="3333">
                  <a:moveTo>
                    <a:pt x="0" y="3132"/>
                  </a:moveTo>
                  <a:lnTo>
                    <a:pt x="0" y="3312"/>
                  </a:lnTo>
                  <a:lnTo>
                    <a:pt x="126" y="3333"/>
                  </a:lnTo>
                  <a:lnTo>
                    <a:pt x="676" y="0"/>
                  </a:lnTo>
                  <a:lnTo>
                    <a:pt x="514" y="0"/>
                  </a:lnTo>
                  <a:lnTo>
                    <a:pt x="0" y="3132"/>
                  </a:lnTo>
                  <a:close/>
                </a:path>
              </a:pathLst>
            </a:custGeom>
            <a:solidFill>
              <a:schemeClr val="accent1"/>
            </a:solidFill>
            <a:ln>
              <a:noFill/>
            </a:ln>
          </p:spPr>
        </p:sp>
        <p:sp>
          <p:nvSpPr>
            <p:cNvPr id="16" name="Freeform 7"/>
            <p:cNvSpPr/>
            <p:nvPr/>
          </p:nvSpPr>
          <p:spPr bwMode="auto">
            <a:xfrm>
              <a:off x="0" y="0"/>
              <a:ext cx="758825" cy="4624388"/>
            </a:xfrm>
            <a:custGeom>
              <a:avLst/>
              <a:gdLst/>
              <a:ahLst/>
              <a:cxnLst/>
              <a:rect l="0" t="0" r="r" b="b"/>
              <a:pathLst>
                <a:path w="478" h="2913">
                  <a:moveTo>
                    <a:pt x="478" y="0"/>
                  </a:moveTo>
                  <a:lnTo>
                    <a:pt x="318" y="0"/>
                  </a:lnTo>
                  <a:lnTo>
                    <a:pt x="0" y="1938"/>
                  </a:lnTo>
                  <a:lnTo>
                    <a:pt x="0" y="2913"/>
                  </a:lnTo>
                  <a:lnTo>
                    <a:pt x="478" y="0"/>
                  </a:lnTo>
                  <a:close/>
                </a:path>
              </a:pathLst>
            </a:custGeom>
            <a:solidFill>
              <a:schemeClr val="tx1">
                <a:lumMod val="65000"/>
                <a:lumOff val="35000"/>
              </a:schemeClr>
            </a:solidFill>
            <a:ln>
              <a:noFill/>
            </a:ln>
          </p:spPr>
        </p:sp>
        <p:sp>
          <p:nvSpPr>
            <p:cNvPr id="17" name="Freeform 8"/>
            <p:cNvSpPr/>
            <p:nvPr/>
          </p:nvSpPr>
          <p:spPr bwMode="auto">
            <a:xfrm>
              <a:off x="0" y="5662613"/>
              <a:ext cx="906463" cy="1195388"/>
            </a:xfrm>
            <a:custGeom>
              <a:avLst/>
              <a:gdLst/>
              <a:ahLst/>
              <a:cxnLst/>
              <a:rect l="0" t="0" r="r" b="b"/>
              <a:pathLst>
                <a:path w="571" h="753">
                  <a:moveTo>
                    <a:pt x="0" y="0"/>
                  </a:moveTo>
                  <a:lnTo>
                    <a:pt x="0" y="12"/>
                  </a:lnTo>
                  <a:lnTo>
                    <a:pt x="538" y="753"/>
                  </a:lnTo>
                  <a:lnTo>
                    <a:pt x="571" y="753"/>
                  </a:lnTo>
                  <a:lnTo>
                    <a:pt x="0" y="0"/>
                  </a:lnTo>
                  <a:close/>
                </a:path>
              </a:pathLst>
            </a:custGeom>
            <a:solidFill>
              <a:schemeClr val="tx1">
                <a:lumMod val="85000"/>
                <a:lumOff val="15000"/>
              </a:schemeClr>
            </a:solidFill>
            <a:ln>
              <a:noFill/>
            </a:ln>
          </p:spPr>
        </p:sp>
        <p:sp>
          <p:nvSpPr>
            <p:cNvPr id="18" name="Freeform 9"/>
            <p:cNvSpPr/>
            <p:nvPr/>
          </p:nvSpPr>
          <p:spPr bwMode="auto">
            <a:xfrm>
              <a:off x="0" y="5295900"/>
              <a:ext cx="1487488" cy="1562100"/>
            </a:xfrm>
            <a:custGeom>
              <a:avLst/>
              <a:gdLst/>
              <a:ahLst/>
              <a:cxnLst/>
              <a:rect l="0" t="0" r="r" b="b"/>
              <a:pathLst>
                <a:path w="937" h="984">
                  <a:moveTo>
                    <a:pt x="0" y="0"/>
                  </a:moveTo>
                  <a:lnTo>
                    <a:pt x="0" y="3"/>
                  </a:lnTo>
                  <a:lnTo>
                    <a:pt x="901" y="984"/>
                  </a:lnTo>
                  <a:lnTo>
                    <a:pt x="937" y="984"/>
                  </a:lnTo>
                  <a:lnTo>
                    <a:pt x="0" y="0"/>
                  </a:lnTo>
                  <a:close/>
                </a:path>
              </a:pathLst>
            </a:custGeom>
            <a:solidFill>
              <a:schemeClr val="accent1">
                <a:lumMod val="50000"/>
              </a:schemeClr>
            </a:solidFill>
            <a:ln>
              <a:noFill/>
            </a:ln>
          </p:spPr>
        </p:sp>
        <p:sp>
          <p:nvSpPr>
            <p:cNvPr id="19" name="Freeform 10"/>
            <p:cNvSpPr/>
            <p:nvPr/>
          </p:nvSpPr>
          <p:spPr bwMode="auto">
            <a:xfrm>
              <a:off x="0" y="5257800"/>
              <a:ext cx="2132013" cy="1600200"/>
            </a:xfrm>
            <a:custGeom>
              <a:avLst/>
              <a:gdLst/>
              <a:ahLst/>
              <a:cxnLst/>
              <a:rect l="0" t="0" r="r" b="b"/>
              <a:pathLst>
                <a:path w="1343" h="1008">
                  <a:moveTo>
                    <a:pt x="0" y="24"/>
                  </a:moveTo>
                  <a:lnTo>
                    <a:pt x="937" y="1008"/>
                  </a:lnTo>
                  <a:lnTo>
                    <a:pt x="1343" y="1008"/>
                  </a:lnTo>
                  <a:lnTo>
                    <a:pt x="126" y="21"/>
                  </a:lnTo>
                  <a:lnTo>
                    <a:pt x="0" y="0"/>
                  </a:lnTo>
                  <a:lnTo>
                    <a:pt x="0" y="24"/>
                  </a:lnTo>
                  <a:close/>
                </a:path>
              </a:pathLst>
            </a:custGeom>
            <a:solidFill>
              <a:schemeClr val="accent1">
                <a:lumMod val="75000"/>
              </a:schemeClr>
            </a:solidFill>
            <a:ln>
              <a:noFill/>
            </a:ln>
          </p:spPr>
        </p:sp>
        <p:sp>
          <p:nvSpPr>
            <p:cNvPr id="20" name="Freeform 11"/>
            <p:cNvSpPr/>
            <p:nvPr/>
          </p:nvSpPr>
          <p:spPr bwMode="auto">
            <a:xfrm>
              <a:off x="0" y="5357813"/>
              <a:ext cx="1377950" cy="1500188"/>
            </a:xfrm>
            <a:custGeom>
              <a:avLst/>
              <a:gdLst/>
              <a:ahLst/>
              <a:cxnLst/>
              <a:rect l="0" t="0" r="r" b="b"/>
              <a:pathLst>
                <a:path w="868" h="945">
                  <a:moveTo>
                    <a:pt x="0" y="192"/>
                  </a:moveTo>
                  <a:lnTo>
                    <a:pt x="571" y="945"/>
                  </a:lnTo>
                  <a:lnTo>
                    <a:pt x="868" y="945"/>
                  </a:lnTo>
                  <a:lnTo>
                    <a:pt x="0" y="0"/>
                  </a:lnTo>
                  <a:lnTo>
                    <a:pt x="0" y="192"/>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982133" y="457201"/>
            <a:ext cx="7704667" cy="1981200"/>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982134" y="2667000"/>
            <a:ext cx="7704666" cy="3356995"/>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358679" y="6116070"/>
            <a:ext cx="857473"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5488BFF0-8A7C-4B95-A404-F3C98F05BEEF}" type="datetimeFigureOut">
              <a:rPr lang="en-US" smtClean="0"/>
              <a:t>7/13/2020</a:t>
            </a:fld>
            <a:endParaRPr lang="en-US"/>
          </a:p>
        </p:txBody>
      </p:sp>
      <p:sp>
        <p:nvSpPr>
          <p:cNvPr id="5" name="Footer Placeholder 4"/>
          <p:cNvSpPr>
            <a:spLocks noGrp="1"/>
          </p:cNvSpPr>
          <p:nvPr>
            <p:ph type="ftr" sz="quarter" idx="3"/>
          </p:nvPr>
        </p:nvSpPr>
        <p:spPr>
          <a:xfrm>
            <a:off x="1986997" y="6116070"/>
            <a:ext cx="531451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a:p>
        </p:txBody>
      </p:sp>
      <p:sp>
        <p:nvSpPr>
          <p:cNvPr id="6" name="Slide Number Placeholder 5"/>
          <p:cNvSpPr>
            <a:spLocks noGrp="1"/>
          </p:cNvSpPr>
          <p:nvPr>
            <p:ph type="sldNum" sz="quarter" idx="4"/>
          </p:nvPr>
        </p:nvSpPr>
        <p:spPr>
          <a:xfrm>
            <a:off x="8273317" y="6116070"/>
            <a:ext cx="413483"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AE12803-88CE-4FE4-B713-9E111982CF9B}" type="slidenum">
              <a:rPr lang="en-US" smtClean="0"/>
              <a:t>‹#›</a:t>
            </a:fld>
            <a:endParaRPr lang="en-US"/>
          </a:p>
        </p:txBody>
      </p:sp>
    </p:spTree>
    <p:extLst>
      <p:ext uri="{BB962C8B-B14F-4D97-AF65-F5344CB8AC3E}">
        <p14:creationId xmlns:p14="http://schemas.microsoft.com/office/powerpoint/2010/main" val="1913470950"/>
      </p:ext>
    </p:extLst>
  </p:cSld>
  <p:clrMap bg1="lt1" tx1="dk1" bg2="lt2" tx2="dk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 id="2147483725" r:id="rId12"/>
    <p:sldLayoutId id="2147483726" r:id="rId13"/>
    <p:sldLayoutId id="2147483727" r:id="rId14"/>
    <p:sldLayoutId id="2147483728" r:id="rId15"/>
    <p:sldLayoutId id="2147483729" r:id="rId16"/>
    <p:sldLayoutId id="2147483730" r:id="rId17"/>
    <p:sldLayoutId id="2147483731" r:id="rId18"/>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18.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91235358-9587-45C5-A067-E3C77C13F49F}"/>
              </a:ext>
            </a:extLst>
          </p:cNvPr>
          <p:cNvSpPr txBox="1"/>
          <p:nvPr/>
        </p:nvSpPr>
        <p:spPr>
          <a:xfrm>
            <a:off x="1610140" y="1450180"/>
            <a:ext cx="6062870" cy="1276503"/>
          </a:xfrm>
          <a:prstGeom prst="rect">
            <a:avLst/>
          </a:prstGeom>
          <a:noFill/>
        </p:spPr>
        <p:txBody>
          <a:bodyPr wrap="square" rtlCol="0">
            <a:spAutoFit/>
          </a:bodyPr>
          <a:lstStyle/>
          <a:p>
            <a:pPr algn="ctr">
              <a:lnSpc>
                <a:spcPct val="95000"/>
              </a:lnSpc>
            </a:pPr>
            <a:r>
              <a:rPr lang="en-US" sz="4050" b="1"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rPr>
              <a:t>WHO SHOULD</a:t>
            </a:r>
          </a:p>
          <a:p>
            <a:pPr algn="ctr">
              <a:lnSpc>
                <a:spcPct val="95000"/>
              </a:lnSpc>
            </a:pPr>
            <a:r>
              <a:rPr lang="en-US" sz="4050" b="1"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rPr>
              <a:t> I TRUST?</a:t>
            </a:r>
          </a:p>
        </p:txBody>
      </p:sp>
      <p:pic>
        <p:nvPicPr>
          <p:cNvPr id="10" name="Picture 9">
            <a:extLst>
              <a:ext uri="{FF2B5EF4-FFF2-40B4-BE49-F238E27FC236}">
                <a16:creationId xmlns:a16="http://schemas.microsoft.com/office/drawing/2014/main" id="{6F23D456-D516-4E20-89F6-DC85A15CFBF2}"/>
              </a:ext>
            </a:extLst>
          </p:cNvPr>
          <p:cNvPicPr>
            <a:picLocks noChangeAspect="1"/>
          </p:cNvPicPr>
          <p:nvPr/>
        </p:nvPicPr>
        <p:blipFill>
          <a:blip r:embed="rId2">
            <a:extLst>
              <a:ext uri="{BEBA8EAE-BF5A-486C-A8C5-ECC9F3942E4B}">
                <a14:imgProps xmlns:a14="http://schemas.microsoft.com/office/drawing/2010/main">
                  <a14:imgLayer r:embed="rId3">
                    <a14:imgEffect>
                      <a14:artisticPhotocopy/>
                    </a14:imgEffect>
                    <a14:imgEffect>
                      <a14:brightnessContrast bright="9000" contrast="50000"/>
                    </a14:imgEffect>
                  </a14:imgLayer>
                </a14:imgProps>
              </a:ext>
            </a:extLst>
          </a:blip>
          <a:stretch>
            <a:fillRect/>
          </a:stretch>
        </p:blipFill>
        <p:spPr>
          <a:xfrm>
            <a:off x="3120618" y="2109034"/>
            <a:ext cx="3006409" cy="2158376"/>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a:softEdge rad="635000"/>
          </a:effectLst>
        </p:spPr>
      </p:pic>
      <p:sp>
        <p:nvSpPr>
          <p:cNvPr id="2" name="Title 1">
            <a:extLst>
              <a:ext uri="{FF2B5EF4-FFF2-40B4-BE49-F238E27FC236}">
                <a16:creationId xmlns:a16="http://schemas.microsoft.com/office/drawing/2014/main" id="{1C21E816-31F5-48BB-BD02-D15F2F18B48A}"/>
              </a:ext>
            </a:extLst>
          </p:cNvPr>
          <p:cNvSpPr>
            <a:spLocks noGrp="1"/>
          </p:cNvSpPr>
          <p:nvPr>
            <p:ph type="ctrTitle"/>
          </p:nvPr>
        </p:nvSpPr>
        <p:spPr>
          <a:xfrm>
            <a:off x="3016975" y="2960839"/>
            <a:ext cx="3296493" cy="1321521"/>
          </a:xfrm>
        </p:spPr>
        <p:txBody>
          <a:bodyPr>
            <a:noAutofit/>
          </a:bodyPr>
          <a:lstStyle/>
          <a:p>
            <a:pPr algn="ctr"/>
            <a:r>
              <a:rPr lang="en-US" sz="1928" b="1"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rPr>
              <a:t>A BIBLICAL APPROACH </a:t>
            </a:r>
            <a:br>
              <a:rPr lang="en-US" sz="1928" b="1"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rPr>
            </a:br>
            <a:r>
              <a:rPr lang="en-US" sz="1928" b="1"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rPr>
              <a:t>TO AUTHORITY</a:t>
            </a:r>
          </a:p>
        </p:txBody>
      </p:sp>
      <p:sp>
        <p:nvSpPr>
          <p:cNvPr id="11" name="TextBox 10">
            <a:extLst>
              <a:ext uri="{FF2B5EF4-FFF2-40B4-BE49-F238E27FC236}">
                <a16:creationId xmlns:a16="http://schemas.microsoft.com/office/drawing/2014/main" id="{04F05A01-331A-4FFA-9883-1464FFE4A06E}"/>
              </a:ext>
            </a:extLst>
          </p:cNvPr>
          <p:cNvSpPr txBox="1"/>
          <p:nvPr/>
        </p:nvSpPr>
        <p:spPr>
          <a:xfrm>
            <a:off x="2074184" y="4553914"/>
            <a:ext cx="5598826" cy="1348831"/>
          </a:xfrm>
          <a:prstGeom prst="rect">
            <a:avLst/>
          </a:prstGeom>
          <a:noFill/>
        </p:spPr>
        <p:txBody>
          <a:bodyPr wrap="square" rtlCol="0">
            <a:spAutoFit/>
          </a:bodyPr>
          <a:lstStyle/>
          <a:p>
            <a:pPr algn="ctr"/>
            <a:r>
              <a:rPr lang="en-US" b="1"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rPr>
              <a:t>JoLynn Gower</a:t>
            </a:r>
          </a:p>
          <a:p>
            <a:pPr algn="ctr"/>
            <a:r>
              <a:rPr lang="en-US" b="1"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rPr>
              <a:t>Summer 2020</a:t>
            </a:r>
          </a:p>
          <a:p>
            <a:pPr algn="ctr"/>
            <a:r>
              <a:rPr lang="en-US" b="1"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rPr>
              <a:t>493-6151</a:t>
            </a:r>
          </a:p>
          <a:p>
            <a:pPr algn="ctr"/>
            <a:r>
              <a:rPr lang="en-US" b="1"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rPr>
              <a:t>jgower@guardingthetruth.org</a:t>
            </a:r>
          </a:p>
          <a:p>
            <a:endParaRPr lang="en-US" sz="965" dirty="0"/>
          </a:p>
        </p:txBody>
      </p:sp>
    </p:spTree>
    <p:extLst>
      <p:ext uri="{BB962C8B-B14F-4D97-AF65-F5344CB8AC3E}">
        <p14:creationId xmlns:p14="http://schemas.microsoft.com/office/powerpoint/2010/main" val="24758055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2A5F39-C7BC-4546-BDBE-BFA17158F1D6}"/>
              </a:ext>
            </a:extLst>
          </p:cNvPr>
          <p:cNvSpPr>
            <a:spLocks noGrp="1"/>
          </p:cNvSpPr>
          <p:nvPr>
            <p:ph type="title"/>
          </p:nvPr>
        </p:nvSpPr>
        <p:spPr>
          <a:xfrm>
            <a:off x="982133" y="0"/>
            <a:ext cx="8161867" cy="1020417"/>
          </a:xfrm>
        </p:spPr>
        <p:txBody>
          <a:bodyPr>
            <a:normAutofit/>
          </a:bodyPr>
          <a:lstStyle/>
          <a:p>
            <a:r>
              <a:rPr lang="en-US" sz="5400" dirty="0">
                <a:latin typeface="Tahoma" panose="020B0604030504040204" pitchFamily="34" charset="0"/>
                <a:ea typeface="Tahoma" panose="020B0604030504040204" pitchFamily="34" charset="0"/>
                <a:cs typeface="Tahoma" panose="020B0604030504040204" pitchFamily="34" charset="0"/>
              </a:rPr>
              <a:t>SALIENT POINTS</a:t>
            </a:r>
          </a:p>
        </p:txBody>
      </p:sp>
      <p:sp>
        <p:nvSpPr>
          <p:cNvPr id="3" name="Content Placeholder 2">
            <a:extLst>
              <a:ext uri="{FF2B5EF4-FFF2-40B4-BE49-F238E27FC236}">
                <a16:creationId xmlns:a16="http://schemas.microsoft.com/office/drawing/2014/main" id="{670D4986-226B-4B22-8D9B-882617AE77EC}"/>
              </a:ext>
            </a:extLst>
          </p:cNvPr>
          <p:cNvSpPr>
            <a:spLocks noGrp="1"/>
          </p:cNvSpPr>
          <p:nvPr>
            <p:ph idx="1"/>
          </p:nvPr>
        </p:nvSpPr>
        <p:spPr>
          <a:xfrm>
            <a:off x="596348" y="901149"/>
            <a:ext cx="8547653" cy="5791199"/>
          </a:xfrm>
        </p:spPr>
        <p:txBody>
          <a:bodyPr>
            <a:noAutofit/>
          </a:bodyPr>
          <a:lstStyle/>
          <a:p>
            <a:pPr>
              <a:lnSpc>
                <a:spcPct val="88000"/>
              </a:lnSpc>
              <a:spcBef>
                <a:spcPts val="200"/>
              </a:spcBef>
              <a:spcAft>
                <a:spcPts val="0"/>
              </a:spcAft>
            </a:pPr>
            <a:endParaRPr lang="en-US" sz="2800" dirty="0">
              <a:latin typeface="Tahoma" panose="020B0604030504040204" pitchFamily="34" charset="0"/>
              <a:ea typeface="Tahoma" panose="020B0604030504040204" pitchFamily="34" charset="0"/>
              <a:cs typeface="Tahoma" panose="020B0604030504040204" pitchFamily="34" charset="0"/>
            </a:endParaRPr>
          </a:p>
          <a:p>
            <a:pPr>
              <a:lnSpc>
                <a:spcPct val="90000"/>
              </a:lnSpc>
              <a:spcBef>
                <a:spcPts val="900"/>
              </a:spcBef>
              <a:spcAft>
                <a:spcPts val="0"/>
              </a:spcAft>
            </a:pPr>
            <a:r>
              <a:rPr lang="en-US" sz="2800" dirty="0">
                <a:latin typeface="Tahoma" panose="020B0604030504040204" pitchFamily="34" charset="0"/>
                <a:ea typeface="Tahoma" panose="020B0604030504040204" pitchFamily="34" charset="0"/>
                <a:cs typeface="Tahoma" panose="020B0604030504040204" pitchFamily="34" charset="0"/>
              </a:rPr>
              <a:t>THE BIRTH OF ISAAC PARALLELS BECOMING A CHRISTIAN/by grace not by human means</a:t>
            </a:r>
          </a:p>
          <a:p>
            <a:pPr>
              <a:lnSpc>
                <a:spcPct val="90000"/>
              </a:lnSpc>
              <a:spcBef>
                <a:spcPts val="900"/>
              </a:spcBef>
              <a:spcAft>
                <a:spcPts val="0"/>
              </a:spcAft>
            </a:pPr>
            <a:r>
              <a:rPr lang="en-US" sz="2800" dirty="0">
                <a:latin typeface="Tahoma" panose="020B0604030504040204" pitchFamily="34" charset="0"/>
                <a:ea typeface="Tahoma" panose="020B0604030504040204" pitchFamily="34" charset="0"/>
                <a:cs typeface="Tahoma" panose="020B0604030504040204" pitchFamily="34" charset="0"/>
              </a:rPr>
              <a:t>ISHMAEL’S PERSECUTION OF ISAAC PARALLELS THE FALSE TEACHERS’ OPPOSITION TO TRUTH/ they persecuted those who threatened them</a:t>
            </a:r>
          </a:p>
          <a:p>
            <a:pPr>
              <a:lnSpc>
                <a:spcPct val="90000"/>
              </a:lnSpc>
              <a:spcBef>
                <a:spcPts val="900"/>
              </a:spcBef>
              <a:spcAft>
                <a:spcPts val="0"/>
              </a:spcAft>
            </a:pPr>
            <a:r>
              <a:rPr lang="en-US" sz="2800" dirty="0">
                <a:latin typeface="Tahoma" panose="020B0604030504040204" pitchFamily="34" charset="0"/>
                <a:ea typeface="Tahoma" panose="020B0604030504040204" pitchFamily="34" charset="0"/>
                <a:cs typeface="Tahoma" panose="020B0604030504040204" pitchFamily="34" charset="0"/>
              </a:rPr>
              <a:t>ABRAHAM’S ACTION COMPARES TO THE OBLIGATION OF THE GALATIANS/the Galatians  must expel the false teachers/Judaizers who are threatened by the truth</a:t>
            </a:r>
          </a:p>
          <a:p>
            <a:pPr>
              <a:lnSpc>
                <a:spcPct val="90000"/>
              </a:lnSpc>
              <a:spcBef>
                <a:spcPts val="400"/>
              </a:spcBef>
              <a:spcAft>
                <a:spcPts val="0"/>
              </a:spcAft>
            </a:pPr>
            <a:r>
              <a:rPr lang="en-US" sz="2800" b="1" dirty="0">
                <a:latin typeface="Tahoma" panose="020B0604030504040204" pitchFamily="34" charset="0"/>
                <a:ea typeface="Tahoma" panose="020B0604030504040204" pitchFamily="34" charset="0"/>
                <a:cs typeface="Tahoma" panose="020B0604030504040204" pitchFamily="34" charset="0"/>
              </a:rPr>
              <a:t>Galatians 4:28-29</a:t>
            </a:r>
            <a:r>
              <a:rPr lang="en-US" sz="2800" baseline="30000" dirty="0">
                <a:latin typeface="Tahoma" panose="020B0604030504040204" pitchFamily="34" charset="0"/>
                <a:ea typeface="Tahoma" panose="020B0604030504040204" pitchFamily="34" charset="0"/>
                <a:cs typeface="Tahoma" panose="020B0604030504040204" pitchFamily="34" charset="0"/>
              </a:rPr>
              <a:t> </a:t>
            </a:r>
            <a:r>
              <a:rPr lang="en-US" sz="2800" dirty="0">
                <a:latin typeface="Tahoma" panose="020B0604030504040204" pitchFamily="34" charset="0"/>
                <a:ea typeface="Tahoma" panose="020B0604030504040204" pitchFamily="34" charset="0"/>
                <a:cs typeface="Tahoma" panose="020B0604030504040204" pitchFamily="34" charset="0"/>
              </a:rPr>
              <a:t> And you brethren, like Isaac, are children of promise.  But as at that time he who was born according to the flesh persecuted him </a:t>
            </a:r>
            <a:r>
              <a:rPr lang="en-US" sz="2800" i="1" dirty="0">
                <a:latin typeface="Tahoma" panose="020B0604030504040204" pitchFamily="34" charset="0"/>
                <a:ea typeface="Tahoma" panose="020B0604030504040204" pitchFamily="34" charset="0"/>
                <a:cs typeface="Tahoma" panose="020B0604030504040204" pitchFamily="34" charset="0"/>
              </a:rPr>
              <a:t>who was born</a:t>
            </a:r>
            <a:r>
              <a:rPr lang="en-US" sz="2800" dirty="0">
                <a:latin typeface="Tahoma" panose="020B0604030504040204" pitchFamily="34" charset="0"/>
                <a:ea typeface="Tahoma" panose="020B0604030504040204" pitchFamily="34" charset="0"/>
                <a:cs typeface="Tahoma" panose="020B0604030504040204" pitchFamily="34" charset="0"/>
              </a:rPr>
              <a:t> according to the Spirit, so it is now also. </a:t>
            </a:r>
            <a:br>
              <a:rPr lang="en-US" sz="2800" dirty="0">
                <a:latin typeface="Tahoma" panose="020B0604030504040204" pitchFamily="34" charset="0"/>
                <a:ea typeface="Tahoma" panose="020B0604030504040204" pitchFamily="34" charset="0"/>
                <a:cs typeface="Tahoma" panose="020B0604030504040204" pitchFamily="34" charset="0"/>
              </a:rPr>
            </a:br>
            <a:endParaRPr lang="en-US" sz="28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9610920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2A5F39-C7BC-4546-BDBE-BFA17158F1D6}"/>
              </a:ext>
            </a:extLst>
          </p:cNvPr>
          <p:cNvSpPr>
            <a:spLocks noGrp="1"/>
          </p:cNvSpPr>
          <p:nvPr>
            <p:ph type="title"/>
          </p:nvPr>
        </p:nvSpPr>
        <p:spPr>
          <a:xfrm>
            <a:off x="982133" y="0"/>
            <a:ext cx="8161867" cy="1020417"/>
          </a:xfrm>
        </p:spPr>
        <p:txBody>
          <a:bodyPr>
            <a:normAutofit/>
          </a:bodyPr>
          <a:lstStyle/>
          <a:p>
            <a:r>
              <a:rPr lang="en-US" sz="5400" dirty="0">
                <a:latin typeface="Tahoma" panose="020B0604030504040204" pitchFamily="34" charset="0"/>
                <a:ea typeface="Tahoma" panose="020B0604030504040204" pitchFamily="34" charset="0"/>
                <a:cs typeface="Tahoma" panose="020B0604030504040204" pitchFamily="34" charset="0"/>
              </a:rPr>
              <a:t>ABOUT THE LAW</a:t>
            </a:r>
          </a:p>
        </p:txBody>
      </p:sp>
      <p:sp>
        <p:nvSpPr>
          <p:cNvPr id="3" name="Content Placeholder 2">
            <a:extLst>
              <a:ext uri="{FF2B5EF4-FFF2-40B4-BE49-F238E27FC236}">
                <a16:creationId xmlns:a16="http://schemas.microsoft.com/office/drawing/2014/main" id="{670D4986-226B-4B22-8D9B-882617AE77EC}"/>
              </a:ext>
            </a:extLst>
          </p:cNvPr>
          <p:cNvSpPr>
            <a:spLocks noGrp="1"/>
          </p:cNvSpPr>
          <p:nvPr>
            <p:ph idx="1"/>
          </p:nvPr>
        </p:nvSpPr>
        <p:spPr>
          <a:xfrm>
            <a:off x="569843" y="887897"/>
            <a:ext cx="8574158" cy="5970104"/>
          </a:xfrm>
        </p:spPr>
        <p:txBody>
          <a:bodyPr>
            <a:noAutofit/>
          </a:bodyPr>
          <a:lstStyle/>
          <a:p>
            <a:pPr>
              <a:lnSpc>
                <a:spcPct val="88000"/>
              </a:lnSpc>
              <a:spcBef>
                <a:spcPts val="0"/>
              </a:spcBef>
              <a:spcAft>
                <a:spcPts val="0"/>
              </a:spcAft>
            </a:pPr>
            <a:r>
              <a:rPr lang="en-US" sz="2800" b="1" dirty="0">
                <a:latin typeface="Tahoma" panose="020B0604030504040204" pitchFamily="34" charset="0"/>
                <a:ea typeface="Tahoma" panose="020B0604030504040204" pitchFamily="34" charset="0"/>
                <a:cs typeface="Tahoma" panose="020B0604030504040204" pitchFamily="34" charset="0"/>
              </a:rPr>
              <a:t>THE LAW</a:t>
            </a:r>
          </a:p>
          <a:p>
            <a:pPr marL="0" indent="0">
              <a:lnSpc>
                <a:spcPct val="88000"/>
              </a:lnSpc>
              <a:spcBef>
                <a:spcPts val="0"/>
              </a:spcBef>
              <a:spcAft>
                <a:spcPts val="0"/>
              </a:spcAft>
              <a:buNone/>
            </a:pPr>
            <a:r>
              <a:rPr lang="en-US" sz="2700" dirty="0">
                <a:latin typeface="Tahoma" panose="020B0604030504040204" pitchFamily="34" charset="0"/>
                <a:ea typeface="Tahoma" panose="020B0604030504040204" pitchFamily="34" charset="0"/>
                <a:cs typeface="Tahoma" panose="020B0604030504040204" pitchFamily="34" charset="0"/>
              </a:rPr>
              <a:t>  </a:t>
            </a:r>
            <a:r>
              <a:rPr lang="en-US" sz="2700" b="1" dirty="0">
                <a:latin typeface="Tahoma" panose="020B0604030504040204" pitchFamily="34" charset="0"/>
                <a:ea typeface="Tahoma" panose="020B0604030504040204" pitchFamily="34" charset="0"/>
                <a:cs typeface="Tahoma" panose="020B0604030504040204" pitchFamily="34" charset="0"/>
              </a:rPr>
              <a:t> 1.  </a:t>
            </a:r>
            <a:r>
              <a:rPr lang="en-US" sz="2700" dirty="0">
                <a:latin typeface="Tahoma" panose="020B0604030504040204" pitchFamily="34" charset="0"/>
                <a:ea typeface="Tahoma" panose="020B0604030504040204" pitchFamily="34" charset="0"/>
                <a:cs typeface="Tahoma" panose="020B0604030504040204" pitchFamily="34" charset="0"/>
              </a:rPr>
              <a:t>given because of sin</a:t>
            </a:r>
          </a:p>
          <a:p>
            <a:pPr marL="0" indent="0">
              <a:lnSpc>
                <a:spcPct val="88000"/>
              </a:lnSpc>
              <a:spcBef>
                <a:spcPts val="0"/>
              </a:spcBef>
              <a:spcAft>
                <a:spcPts val="0"/>
              </a:spcAft>
              <a:buNone/>
            </a:pPr>
            <a:r>
              <a:rPr lang="en-US" sz="2700" dirty="0">
                <a:latin typeface="Tahoma" panose="020B0604030504040204" pitchFamily="34" charset="0"/>
                <a:ea typeface="Tahoma" panose="020B0604030504040204" pitchFamily="34" charset="0"/>
                <a:cs typeface="Tahoma" panose="020B0604030504040204" pitchFamily="34" charset="0"/>
              </a:rPr>
              <a:t>   </a:t>
            </a:r>
            <a:r>
              <a:rPr lang="en-US" sz="2700" b="1" dirty="0">
                <a:latin typeface="Tahoma" panose="020B0604030504040204" pitchFamily="34" charset="0"/>
                <a:ea typeface="Tahoma" panose="020B0604030504040204" pitchFamily="34" charset="0"/>
                <a:cs typeface="Tahoma" panose="020B0604030504040204" pitchFamily="34" charset="0"/>
              </a:rPr>
              <a:t>2.  </a:t>
            </a:r>
            <a:r>
              <a:rPr lang="en-US" sz="2700" dirty="0">
                <a:latin typeface="Tahoma" panose="020B0604030504040204" pitchFamily="34" charset="0"/>
                <a:ea typeface="Tahoma" panose="020B0604030504040204" pitchFamily="34" charset="0"/>
                <a:cs typeface="Tahoma" panose="020B0604030504040204" pitchFamily="34" charset="0"/>
              </a:rPr>
              <a:t>temporary – served until salvation in Christ</a:t>
            </a:r>
          </a:p>
          <a:p>
            <a:pPr marL="0" indent="0">
              <a:lnSpc>
                <a:spcPct val="88000"/>
              </a:lnSpc>
              <a:spcBef>
                <a:spcPts val="0"/>
              </a:spcBef>
              <a:spcAft>
                <a:spcPts val="0"/>
              </a:spcAft>
              <a:buNone/>
            </a:pPr>
            <a:r>
              <a:rPr lang="en-US" sz="2700" dirty="0">
                <a:latin typeface="Tahoma" panose="020B0604030504040204" pitchFamily="34" charset="0"/>
                <a:ea typeface="Tahoma" panose="020B0604030504040204" pitchFamily="34" charset="0"/>
                <a:cs typeface="Tahoma" panose="020B0604030504040204" pitchFamily="34" charset="0"/>
              </a:rPr>
              <a:t>        Jesus made it clear that the Law is still in full </a:t>
            </a:r>
          </a:p>
          <a:p>
            <a:pPr marL="0" indent="0">
              <a:lnSpc>
                <a:spcPct val="88000"/>
              </a:lnSpc>
              <a:spcBef>
                <a:spcPts val="0"/>
              </a:spcBef>
              <a:spcAft>
                <a:spcPts val="0"/>
              </a:spcAft>
              <a:buNone/>
            </a:pPr>
            <a:r>
              <a:rPr lang="en-US" sz="2700" dirty="0">
                <a:latin typeface="Tahoma" panose="020B0604030504040204" pitchFamily="34" charset="0"/>
                <a:ea typeface="Tahoma" panose="020B0604030504040204" pitchFamily="34" charset="0"/>
                <a:cs typeface="Tahoma" panose="020B0604030504040204" pitchFamily="34" charset="0"/>
              </a:rPr>
              <a:t>        force and effect – for unsaved people</a:t>
            </a:r>
          </a:p>
          <a:p>
            <a:pPr marL="0" indent="0">
              <a:lnSpc>
                <a:spcPct val="88000"/>
              </a:lnSpc>
              <a:spcBef>
                <a:spcPts val="0"/>
              </a:spcBef>
              <a:spcAft>
                <a:spcPts val="0"/>
              </a:spcAft>
              <a:buNone/>
            </a:pPr>
            <a:r>
              <a:rPr lang="en-US" sz="2700" dirty="0">
                <a:latin typeface="Tahoma" panose="020B0604030504040204" pitchFamily="34" charset="0"/>
                <a:ea typeface="Tahoma" panose="020B0604030504040204" pitchFamily="34" charset="0"/>
                <a:cs typeface="Tahoma" panose="020B0604030504040204" pitchFamily="34" charset="0"/>
              </a:rPr>
              <a:t>  </a:t>
            </a:r>
            <a:r>
              <a:rPr lang="en-US" sz="2700" b="1" dirty="0">
                <a:latin typeface="Tahoma" panose="020B0604030504040204" pitchFamily="34" charset="0"/>
                <a:ea typeface="Tahoma" panose="020B0604030504040204" pitchFamily="34" charset="0"/>
                <a:cs typeface="Tahoma" panose="020B0604030504040204" pitchFamily="34" charset="0"/>
              </a:rPr>
              <a:t> 3.  </a:t>
            </a:r>
            <a:r>
              <a:rPr lang="en-US" sz="2700" dirty="0">
                <a:latin typeface="Tahoma" panose="020B0604030504040204" pitchFamily="34" charset="0"/>
                <a:ea typeface="Tahoma" panose="020B0604030504040204" pitchFamily="34" charset="0"/>
                <a:cs typeface="Tahoma" panose="020B0604030504040204" pitchFamily="34" charset="0"/>
              </a:rPr>
              <a:t>given in inferior way</a:t>
            </a:r>
          </a:p>
          <a:p>
            <a:pPr>
              <a:lnSpc>
                <a:spcPct val="88000"/>
              </a:lnSpc>
              <a:spcBef>
                <a:spcPts val="0"/>
              </a:spcBef>
              <a:spcAft>
                <a:spcPts val="0"/>
              </a:spcAft>
            </a:pPr>
            <a:r>
              <a:rPr lang="en-US" sz="2700" b="1" dirty="0">
                <a:latin typeface="Tahoma" panose="020B0604030504040204" pitchFamily="34" charset="0"/>
                <a:ea typeface="Tahoma" panose="020B0604030504040204" pitchFamily="34" charset="0"/>
                <a:cs typeface="Tahoma" panose="020B0604030504040204" pitchFamily="34" charset="0"/>
              </a:rPr>
              <a:t>Romans 3:21-25 </a:t>
            </a:r>
            <a:r>
              <a:rPr lang="en-US" sz="2700" baseline="30000" dirty="0">
                <a:latin typeface="Tahoma" panose="020B0604030504040204" pitchFamily="34" charset="0"/>
                <a:ea typeface="Tahoma" panose="020B0604030504040204" pitchFamily="34" charset="0"/>
                <a:cs typeface="Tahoma" panose="020B0604030504040204" pitchFamily="34" charset="0"/>
              </a:rPr>
              <a:t> </a:t>
            </a:r>
            <a:r>
              <a:rPr lang="en-US" sz="2700" dirty="0">
                <a:latin typeface="Tahoma" panose="020B0604030504040204" pitchFamily="34" charset="0"/>
                <a:ea typeface="Tahoma" panose="020B0604030504040204" pitchFamily="34" charset="0"/>
                <a:cs typeface="Tahoma" panose="020B0604030504040204" pitchFamily="34" charset="0"/>
              </a:rPr>
              <a:t> But now apart from the Law </a:t>
            </a:r>
            <a:r>
              <a:rPr lang="en-US" sz="2700" i="1" dirty="0">
                <a:latin typeface="Tahoma" panose="020B0604030504040204" pitchFamily="34" charset="0"/>
                <a:ea typeface="Tahoma" panose="020B0604030504040204" pitchFamily="34" charset="0"/>
                <a:cs typeface="Tahoma" panose="020B0604030504040204" pitchFamily="34" charset="0"/>
              </a:rPr>
              <a:t>the</a:t>
            </a:r>
            <a:r>
              <a:rPr lang="en-US" sz="2700" dirty="0">
                <a:latin typeface="Tahoma" panose="020B0604030504040204" pitchFamily="34" charset="0"/>
                <a:ea typeface="Tahoma" panose="020B0604030504040204" pitchFamily="34" charset="0"/>
                <a:cs typeface="Tahoma" panose="020B0604030504040204" pitchFamily="34" charset="0"/>
              </a:rPr>
              <a:t> righteousness of God has been manifested, being witnessed by the Law and the Prophets,  even </a:t>
            </a:r>
            <a:r>
              <a:rPr lang="en-US" sz="2700" i="1" dirty="0">
                <a:latin typeface="Tahoma" panose="020B0604030504040204" pitchFamily="34" charset="0"/>
                <a:ea typeface="Tahoma" panose="020B0604030504040204" pitchFamily="34" charset="0"/>
                <a:cs typeface="Tahoma" panose="020B0604030504040204" pitchFamily="34" charset="0"/>
              </a:rPr>
              <a:t>the</a:t>
            </a:r>
            <a:r>
              <a:rPr lang="en-US" sz="2700" dirty="0">
                <a:latin typeface="Tahoma" panose="020B0604030504040204" pitchFamily="34" charset="0"/>
                <a:ea typeface="Tahoma" panose="020B0604030504040204" pitchFamily="34" charset="0"/>
                <a:cs typeface="Tahoma" panose="020B0604030504040204" pitchFamily="34" charset="0"/>
              </a:rPr>
              <a:t> righteousness of God through faith in Jesus Christ for all those who believe; for there is no distinction;</a:t>
            </a:r>
            <a:r>
              <a:rPr lang="en-US" sz="2700" baseline="30000" dirty="0">
                <a:latin typeface="Tahoma" panose="020B0604030504040204" pitchFamily="34" charset="0"/>
                <a:ea typeface="Tahoma" panose="020B0604030504040204" pitchFamily="34" charset="0"/>
                <a:cs typeface="Tahoma" panose="020B0604030504040204" pitchFamily="34" charset="0"/>
              </a:rPr>
              <a:t> </a:t>
            </a:r>
            <a:r>
              <a:rPr lang="en-US" sz="2700" dirty="0">
                <a:latin typeface="Tahoma" panose="020B0604030504040204" pitchFamily="34" charset="0"/>
                <a:ea typeface="Tahoma" panose="020B0604030504040204" pitchFamily="34" charset="0"/>
                <a:cs typeface="Tahoma" panose="020B0604030504040204" pitchFamily="34" charset="0"/>
              </a:rPr>
              <a:t> for all have sinned </a:t>
            </a:r>
            <a:r>
              <a:rPr lang="en-US" sz="2700" spc="-150" dirty="0">
                <a:latin typeface="Tahoma" panose="020B0604030504040204" pitchFamily="34" charset="0"/>
                <a:ea typeface="Tahoma" panose="020B0604030504040204" pitchFamily="34" charset="0"/>
                <a:cs typeface="Tahoma" panose="020B0604030504040204" pitchFamily="34" charset="0"/>
              </a:rPr>
              <a:t>and fall short of the </a:t>
            </a:r>
            <a:r>
              <a:rPr lang="en-US" sz="2700" dirty="0">
                <a:latin typeface="Tahoma" panose="020B0604030504040204" pitchFamily="34" charset="0"/>
                <a:ea typeface="Tahoma" panose="020B0604030504040204" pitchFamily="34" charset="0"/>
                <a:cs typeface="Tahoma" panose="020B0604030504040204" pitchFamily="34" charset="0"/>
              </a:rPr>
              <a:t>glory of God, being justified </a:t>
            </a:r>
            <a:r>
              <a:rPr lang="en-US" sz="2700" spc="-150" dirty="0">
                <a:latin typeface="Tahoma" panose="020B0604030504040204" pitchFamily="34" charset="0"/>
                <a:ea typeface="Tahoma" panose="020B0604030504040204" pitchFamily="34" charset="0"/>
                <a:cs typeface="Tahoma" panose="020B0604030504040204" pitchFamily="34" charset="0"/>
              </a:rPr>
              <a:t>as a gift by </a:t>
            </a:r>
            <a:r>
              <a:rPr lang="en-US" sz="2700" dirty="0">
                <a:latin typeface="Tahoma" panose="020B0604030504040204" pitchFamily="34" charset="0"/>
                <a:ea typeface="Tahoma" panose="020B0604030504040204" pitchFamily="34" charset="0"/>
                <a:cs typeface="Tahoma" panose="020B0604030504040204" pitchFamily="34" charset="0"/>
              </a:rPr>
              <a:t>His grace through the redemption which is in Christ Jesus;  whom God displayed publicly as a propitiation in His blood through faith. </a:t>
            </a:r>
          </a:p>
        </p:txBody>
      </p:sp>
    </p:spTree>
    <p:extLst>
      <p:ext uri="{BB962C8B-B14F-4D97-AF65-F5344CB8AC3E}">
        <p14:creationId xmlns:p14="http://schemas.microsoft.com/office/powerpoint/2010/main" val="16874339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5EC132-04E4-4891-ACBD-16A8270E02E5}"/>
              </a:ext>
            </a:extLst>
          </p:cNvPr>
          <p:cNvSpPr>
            <a:spLocks noGrp="1"/>
          </p:cNvSpPr>
          <p:nvPr>
            <p:ph type="title"/>
          </p:nvPr>
        </p:nvSpPr>
        <p:spPr>
          <a:xfrm>
            <a:off x="1046971" y="0"/>
            <a:ext cx="8097029" cy="1175303"/>
          </a:xfrm>
        </p:spPr>
        <p:txBody>
          <a:bodyPr>
            <a:normAutofit/>
          </a:bodyPr>
          <a:lstStyle/>
          <a:p>
            <a:r>
              <a:rPr lang="en-US" sz="5400" dirty="0">
                <a:latin typeface="Tahoma" panose="020B0604030504040204" pitchFamily="34" charset="0"/>
                <a:ea typeface="Tahoma" panose="020B0604030504040204" pitchFamily="34" charset="0"/>
                <a:cs typeface="Tahoma" panose="020B0604030504040204" pitchFamily="34" charset="0"/>
              </a:rPr>
              <a:t>ABOUT ZION</a:t>
            </a:r>
          </a:p>
        </p:txBody>
      </p:sp>
      <p:sp>
        <p:nvSpPr>
          <p:cNvPr id="3" name="Content Placeholder 2">
            <a:extLst>
              <a:ext uri="{FF2B5EF4-FFF2-40B4-BE49-F238E27FC236}">
                <a16:creationId xmlns:a16="http://schemas.microsoft.com/office/drawing/2014/main" id="{7D67043D-DC72-4FF0-9C64-F4FC92B38019}"/>
              </a:ext>
            </a:extLst>
          </p:cNvPr>
          <p:cNvSpPr>
            <a:spLocks noGrp="1"/>
          </p:cNvSpPr>
          <p:nvPr>
            <p:ph idx="1"/>
          </p:nvPr>
        </p:nvSpPr>
        <p:spPr>
          <a:xfrm>
            <a:off x="583096" y="993913"/>
            <a:ext cx="8560904" cy="5864087"/>
          </a:xfrm>
        </p:spPr>
        <p:txBody>
          <a:bodyPr>
            <a:noAutofit/>
          </a:bodyPr>
          <a:lstStyle/>
          <a:p>
            <a:pPr>
              <a:lnSpc>
                <a:spcPct val="90000"/>
              </a:lnSpc>
              <a:spcBef>
                <a:spcPts val="0"/>
              </a:spcBef>
              <a:spcAft>
                <a:spcPts val="300"/>
              </a:spcAft>
            </a:pPr>
            <a:r>
              <a:rPr lang="en-US" sz="2700" b="1" dirty="0">
                <a:latin typeface="Tahoma" panose="020B0604030504040204" pitchFamily="34" charset="0"/>
                <a:ea typeface="Tahoma" panose="020B0604030504040204" pitchFamily="34" charset="0"/>
                <a:cs typeface="Tahoma" panose="020B0604030504040204" pitchFamily="34" charset="0"/>
              </a:rPr>
              <a:t>Hebrews 12:22-24 </a:t>
            </a:r>
            <a:r>
              <a:rPr lang="en-US" sz="2700" dirty="0">
                <a:latin typeface="Tahoma" panose="020B0604030504040204" pitchFamily="34" charset="0"/>
                <a:ea typeface="Tahoma" panose="020B0604030504040204" pitchFamily="34" charset="0"/>
                <a:cs typeface="Tahoma" panose="020B0604030504040204" pitchFamily="34" charset="0"/>
              </a:rPr>
              <a:t> But you have come to Mount Zion and to the city of the living God, the heavenly Jerusalem, and to myriads of angels, to the general ass</a:t>
            </a:r>
            <a:r>
              <a:rPr lang="en-US" sz="2700" spc="-150" dirty="0">
                <a:latin typeface="Tahoma" panose="020B0604030504040204" pitchFamily="34" charset="0"/>
                <a:ea typeface="Tahoma" panose="020B0604030504040204" pitchFamily="34" charset="0"/>
                <a:cs typeface="Tahoma" panose="020B0604030504040204" pitchFamily="34" charset="0"/>
              </a:rPr>
              <a:t>embly and church of the </a:t>
            </a:r>
            <a:r>
              <a:rPr lang="en-US" sz="2700" dirty="0">
                <a:latin typeface="Tahoma" panose="020B0604030504040204" pitchFamily="34" charset="0"/>
                <a:ea typeface="Tahoma" panose="020B0604030504040204" pitchFamily="34" charset="0"/>
                <a:cs typeface="Tahoma" panose="020B0604030504040204" pitchFamily="34" charset="0"/>
              </a:rPr>
              <a:t>firstborn who are enrolled in heaven, and to God, the Judge of all, and to the spirits of </a:t>
            </a:r>
            <a:r>
              <a:rPr lang="en-US" sz="2700" i="1" dirty="0">
                <a:latin typeface="Tahoma" panose="020B0604030504040204" pitchFamily="34" charset="0"/>
                <a:ea typeface="Tahoma" panose="020B0604030504040204" pitchFamily="34" charset="0"/>
                <a:cs typeface="Tahoma" panose="020B0604030504040204" pitchFamily="34" charset="0"/>
              </a:rPr>
              <a:t>the</a:t>
            </a:r>
            <a:r>
              <a:rPr lang="en-US" sz="2700" dirty="0">
                <a:latin typeface="Tahoma" panose="020B0604030504040204" pitchFamily="34" charset="0"/>
                <a:ea typeface="Tahoma" panose="020B0604030504040204" pitchFamily="34" charset="0"/>
                <a:cs typeface="Tahoma" panose="020B0604030504040204" pitchFamily="34" charset="0"/>
              </a:rPr>
              <a:t> righteous made perfect, and to Jesus, the mediator of a new covenant, and to the sprinkled blood, which speaks better than </a:t>
            </a:r>
            <a:r>
              <a:rPr lang="en-US" sz="2700" i="1" dirty="0">
                <a:latin typeface="Tahoma" panose="020B0604030504040204" pitchFamily="34" charset="0"/>
                <a:ea typeface="Tahoma" panose="020B0604030504040204" pitchFamily="34" charset="0"/>
                <a:cs typeface="Tahoma" panose="020B0604030504040204" pitchFamily="34" charset="0"/>
              </a:rPr>
              <a:t>the blood</a:t>
            </a:r>
            <a:r>
              <a:rPr lang="en-US" sz="2700" dirty="0">
                <a:latin typeface="Tahoma" panose="020B0604030504040204" pitchFamily="34" charset="0"/>
                <a:ea typeface="Tahoma" panose="020B0604030504040204" pitchFamily="34" charset="0"/>
                <a:cs typeface="Tahoma" panose="020B0604030504040204" pitchFamily="34" charset="0"/>
              </a:rPr>
              <a:t> of Abel. </a:t>
            </a:r>
          </a:p>
          <a:p>
            <a:pPr>
              <a:lnSpc>
                <a:spcPct val="90000"/>
              </a:lnSpc>
              <a:spcBef>
                <a:spcPts val="0"/>
              </a:spcBef>
              <a:spcAft>
                <a:spcPts val="300"/>
              </a:spcAft>
            </a:pPr>
            <a:r>
              <a:rPr lang="en-US" sz="2700" b="1" dirty="0">
                <a:latin typeface="Tahoma" panose="020B0604030504040204" pitchFamily="34" charset="0"/>
                <a:ea typeface="Tahoma" panose="020B0604030504040204" pitchFamily="34" charset="0"/>
                <a:cs typeface="Tahoma" panose="020B0604030504040204" pitchFamily="34" charset="0"/>
              </a:rPr>
              <a:t>Hebrews 9:13-14 </a:t>
            </a:r>
            <a:r>
              <a:rPr lang="en-US" sz="2700" dirty="0">
                <a:latin typeface="Tahoma" panose="020B0604030504040204" pitchFamily="34" charset="0"/>
                <a:ea typeface="Tahoma" panose="020B0604030504040204" pitchFamily="34" charset="0"/>
                <a:cs typeface="Tahoma" panose="020B0604030504040204" pitchFamily="34" charset="0"/>
              </a:rPr>
              <a:t>For if the blood of goats and bulls and the ashes of a heifer sprinkling those who have been defiled sanctify for the cleansing of the flesh, how much more will the blood of Christ, who through the eternal Spirit offered Himself without blemish to God, cleanse your conscience from dead works to serve the living God? </a:t>
            </a:r>
          </a:p>
        </p:txBody>
      </p:sp>
    </p:spTree>
    <p:extLst>
      <p:ext uri="{BB962C8B-B14F-4D97-AF65-F5344CB8AC3E}">
        <p14:creationId xmlns:p14="http://schemas.microsoft.com/office/powerpoint/2010/main" val="16617588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5BFCE4-F912-4853-82F9-DEF1CDAB21D4}"/>
              </a:ext>
            </a:extLst>
          </p:cNvPr>
          <p:cNvSpPr>
            <a:spLocks noGrp="1"/>
          </p:cNvSpPr>
          <p:nvPr>
            <p:ph type="title"/>
          </p:nvPr>
        </p:nvSpPr>
        <p:spPr>
          <a:xfrm>
            <a:off x="982133" y="1"/>
            <a:ext cx="7704667" cy="967408"/>
          </a:xfrm>
        </p:spPr>
        <p:txBody>
          <a:bodyPr>
            <a:normAutofit/>
          </a:bodyPr>
          <a:lstStyle/>
          <a:p>
            <a:r>
              <a:rPr lang="en-US" sz="4800" dirty="0">
                <a:latin typeface="Tahoma" panose="020B0604030504040204" pitchFamily="34" charset="0"/>
                <a:ea typeface="Tahoma" panose="020B0604030504040204" pitchFamily="34" charset="0"/>
                <a:cs typeface="Tahoma" panose="020B0604030504040204" pitchFamily="34" charset="0"/>
              </a:rPr>
              <a:t>THE TRUTH</a:t>
            </a:r>
          </a:p>
        </p:txBody>
      </p:sp>
      <p:sp>
        <p:nvSpPr>
          <p:cNvPr id="3" name="Content Placeholder 2">
            <a:extLst>
              <a:ext uri="{FF2B5EF4-FFF2-40B4-BE49-F238E27FC236}">
                <a16:creationId xmlns:a16="http://schemas.microsoft.com/office/drawing/2014/main" id="{8E739165-068B-412C-BC51-F198F8D178CC}"/>
              </a:ext>
            </a:extLst>
          </p:cNvPr>
          <p:cNvSpPr>
            <a:spLocks noGrp="1"/>
          </p:cNvSpPr>
          <p:nvPr>
            <p:ph idx="1"/>
          </p:nvPr>
        </p:nvSpPr>
        <p:spPr>
          <a:xfrm>
            <a:off x="457201" y="967409"/>
            <a:ext cx="8686800" cy="5890590"/>
          </a:xfrm>
        </p:spPr>
        <p:txBody>
          <a:bodyPr>
            <a:noAutofit/>
          </a:bodyPr>
          <a:lstStyle/>
          <a:p>
            <a:pPr>
              <a:lnSpc>
                <a:spcPct val="87000"/>
              </a:lnSpc>
              <a:spcBef>
                <a:spcPts val="0"/>
              </a:spcBef>
              <a:spcAft>
                <a:spcPts val="0"/>
              </a:spcAft>
            </a:pPr>
            <a:r>
              <a:rPr lang="en-US" sz="2600" b="1" dirty="0">
                <a:latin typeface="Tahoma" panose="020B0604030504040204" pitchFamily="34" charset="0"/>
                <a:ea typeface="Tahoma" panose="020B0604030504040204" pitchFamily="34" charset="0"/>
                <a:cs typeface="Tahoma" panose="020B0604030504040204" pitchFamily="34" charset="0"/>
              </a:rPr>
              <a:t>Hebrews 9:23-28 </a:t>
            </a:r>
            <a:r>
              <a:rPr lang="en-US" sz="2600" dirty="0">
                <a:latin typeface="Tahoma" panose="020B0604030504040204" pitchFamily="34" charset="0"/>
                <a:ea typeface="Tahoma" panose="020B0604030504040204" pitchFamily="34" charset="0"/>
                <a:cs typeface="Tahoma" panose="020B0604030504040204" pitchFamily="34" charset="0"/>
              </a:rPr>
              <a:t> Therefore it was necessary for the copies of the things in the heavens to be cleansed with these, but the heavenly things themselves with better sacrifices than these.  For Christ did not enter a holy place made with hands, a </a:t>
            </a:r>
            <a:r>
              <a:rPr lang="en-US" sz="2600" i="1" dirty="0">
                <a:latin typeface="Tahoma" panose="020B0604030504040204" pitchFamily="34" charset="0"/>
                <a:ea typeface="Tahoma" panose="020B0604030504040204" pitchFamily="34" charset="0"/>
                <a:cs typeface="Tahoma" panose="020B0604030504040204" pitchFamily="34" charset="0"/>
              </a:rPr>
              <a:t>mere</a:t>
            </a:r>
            <a:r>
              <a:rPr lang="en-US" sz="2600" dirty="0">
                <a:latin typeface="Tahoma" panose="020B0604030504040204" pitchFamily="34" charset="0"/>
                <a:ea typeface="Tahoma" panose="020B0604030504040204" pitchFamily="34" charset="0"/>
                <a:cs typeface="Tahoma" panose="020B0604030504040204" pitchFamily="34" charset="0"/>
              </a:rPr>
              <a:t> copy of the true one, but into heaven itself, now to appear in the presence of God for us; nor was it that He would offer Himself often, as the high priest enters the holy place year by year with blood that is not his own. Otherwise, He would have needed to suffer often since the foundation of the world; but now once at the consummation of the ages He has been manifested to put away sin by the sacrifice of Himself.  And inasmuch as it is appointed for men to die once and after this </a:t>
            </a:r>
            <a:r>
              <a:rPr lang="en-US" sz="2600" i="1" dirty="0">
                <a:latin typeface="Tahoma" panose="020B0604030504040204" pitchFamily="34" charset="0"/>
                <a:ea typeface="Tahoma" panose="020B0604030504040204" pitchFamily="34" charset="0"/>
                <a:cs typeface="Tahoma" panose="020B0604030504040204" pitchFamily="34" charset="0"/>
              </a:rPr>
              <a:t>comes</a:t>
            </a:r>
            <a:r>
              <a:rPr lang="en-US" sz="2600" dirty="0">
                <a:latin typeface="Tahoma" panose="020B0604030504040204" pitchFamily="34" charset="0"/>
                <a:ea typeface="Tahoma" panose="020B0604030504040204" pitchFamily="34" charset="0"/>
                <a:cs typeface="Tahoma" panose="020B0604030504040204" pitchFamily="34" charset="0"/>
              </a:rPr>
              <a:t> judgment,  so Christ also, having been offered once to bear the sins of</a:t>
            </a:r>
          </a:p>
          <a:p>
            <a:pPr marL="0" indent="0">
              <a:lnSpc>
                <a:spcPct val="87000"/>
              </a:lnSpc>
              <a:spcBef>
                <a:spcPts val="0"/>
              </a:spcBef>
              <a:spcAft>
                <a:spcPts val="0"/>
              </a:spcAft>
              <a:buNone/>
            </a:pPr>
            <a:r>
              <a:rPr lang="en-US" sz="2600">
                <a:latin typeface="Tahoma" panose="020B0604030504040204" pitchFamily="34" charset="0"/>
                <a:ea typeface="Tahoma" panose="020B0604030504040204" pitchFamily="34" charset="0"/>
                <a:cs typeface="Tahoma" panose="020B0604030504040204" pitchFamily="34" charset="0"/>
              </a:rPr>
              <a:t>       many</a:t>
            </a:r>
            <a:r>
              <a:rPr lang="en-US" sz="2600" dirty="0">
                <a:latin typeface="Tahoma" panose="020B0604030504040204" pitchFamily="34" charset="0"/>
                <a:ea typeface="Tahoma" panose="020B0604030504040204" pitchFamily="34" charset="0"/>
                <a:cs typeface="Tahoma" panose="020B0604030504040204" pitchFamily="34" charset="0"/>
              </a:rPr>
              <a:t>, will appear a second time for salvation without</a:t>
            </a:r>
          </a:p>
          <a:p>
            <a:pPr marL="0" indent="0">
              <a:lnSpc>
                <a:spcPct val="87000"/>
              </a:lnSpc>
              <a:spcBef>
                <a:spcPts val="0"/>
              </a:spcBef>
              <a:spcAft>
                <a:spcPts val="0"/>
              </a:spcAft>
              <a:buNone/>
            </a:pPr>
            <a:r>
              <a:rPr lang="en-US" sz="2600" dirty="0">
                <a:latin typeface="Tahoma" panose="020B0604030504040204" pitchFamily="34" charset="0"/>
                <a:ea typeface="Tahoma" panose="020B0604030504040204" pitchFamily="34" charset="0"/>
                <a:cs typeface="Tahoma" panose="020B0604030504040204" pitchFamily="34" charset="0"/>
              </a:rPr>
              <a:t>         </a:t>
            </a:r>
            <a:r>
              <a:rPr lang="en-US" sz="2600" i="1" dirty="0">
                <a:latin typeface="Tahoma" panose="020B0604030504040204" pitchFamily="34" charset="0"/>
                <a:ea typeface="Tahoma" panose="020B0604030504040204" pitchFamily="34" charset="0"/>
                <a:cs typeface="Tahoma" panose="020B0604030504040204" pitchFamily="34" charset="0"/>
              </a:rPr>
              <a:t>reference to</a:t>
            </a:r>
            <a:r>
              <a:rPr lang="en-US" sz="2600" dirty="0">
                <a:latin typeface="Tahoma" panose="020B0604030504040204" pitchFamily="34" charset="0"/>
                <a:ea typeface="Tahoma" panose="020B0604030504040204" pitchFamily="34" charset="0"/>
                <a:cs typeface="Tahoma" panose="020B0604030504040204" pitchFamily="34" charset="0"/>
              </a:rPr>
              <a:t> sin, to those who eagerly await Him. </a:t>
            </a:r>
          </a:p>
        </p:txBody>
      </p:sp>
    </p:spTree>
    <p:extLst>
      <p:ext uri="{BB962C8B-B14F-4D97-AF65-F5344CB8AC3E}">
        <p14:creationId xmlns:p14="http://schemas.microsoft.com/office/powerpoint/2010/main" val="3626294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54BFD1-D11A-4C3C-853A-9C82AF1DCBF2}"/>
              </a:ext>
            </a:extLst>
          </p:cNvPr>
          <p:cNvSpPr>
            <a:spLocks noGrp="1"/>
          </p:cNvSpPr>
          <p:nvPr>
            <p:ph type="title"/>
          </p:nvPr>
        </p:nvSpPr>
        <p:spPr>
          <a:xfrm>
            <a:off x="1113232" y="221148"/>
            <a:ext cx="7514035" cy="759514"/>
          </a:xfrm>
        </p:spPr>
        <p:txBody>
          <a:bodyPr>
            <a:noAutofit/>
          </a:bodyPr>
          <a:lstStyle/>
          <a:p>
            <a:r>
              <a:rPr lang="en-US" sz="4800" dirty="0">
                <a:latin typeface="Tahoma" panose="020B0604030504040204" pitchFamily="34" charset="0"/>
                <a:ea typeface="Tahoma" panose="020B0604030504040204" pitchFamily="34" charset="0"/>
                <a:cs typeface="Tahoma" panose="020B0604030504040204" pitchFamily="34" charset="0"/>
              </a:rPr>
              <a:t>VERSE FOR THE JOURNEY</a:t>
            </a:r>
          </a:p>
        </p:txBody>
      </p:sp>
      <p:sp>
        <p:nvSpPr>
          <p:cNvPr id="3" name="Content Placeholder 2">
            <a:extLst>
              <a:ext uri="{FF2B5EF4-FFF2-40B4-BE49-F238E27FC236}">
                <a16:creationId xmlns:a16="http://schemas.microsoft.com/office/drawing/2014/main" id="{EA8D8843-8E09-48C1-BE9A-80D2BE1A6B21}"/>
              </a:ext>
            </a:extLst>
          </p:cNvPr>
          <p:cNvSpPr>
            <a:spLocks noGrp="1"/>
          </p:cNvSpPr>
          <p:nvPr>
            <p:ph idx="1"/>
          </p:nvPr>
        </p:nvSpPr>
        <p:spPr>
          <a:xfrm>
            <a:off x="781877" y="980662"/>
            <a:ext cx="8362123" cy="5877338"/>
          </a:xfrm>
        </p:spPr>
        <p:txBody>
          <a:bodyPr>
            <a:normAutofit lnSpcReduction="10000"/>
          </a:bodyPr>
          <a:lstStyle/>
          <a:p>
            <a:pPr marL="0" indent="0">
              <a:buNone/>
            </a:pPr>
            <a:r>
              <a:rPr lang="en-US" sz="2800" b="1" dirty="0">
                <a:latin typeface="Tahoma" panose="020B0604030504040204" pitchFamily="34" charset="0"/>
                <a:ea typeface="Tahoma" panose="020B0604030504040204" pitchFamily="34" charset="0"/>
                <a:cs typeface="Tahoma" panose="020B0604030504040204" pitchFamily="34" charset="0"/>
              </a:rPr>
              <a:t>Galatians 1:6-10  </a:t>
            </a:r>
            <a:r>
              <a:rPr lang="en-US" sz="2800" dirty="0">
                <a:latin typeface="Tahoma" panose="020B0604030504040204" pitchFamily="34" charset="0"/>
                <a:ea typeface="Tahoma" panose="020B0604030504040204" pitchFamily="34" charset="0"/>
                <a:cs typeface="Tahoma" panose="020B0604030504040204" pitchFamily="34" charset="0"/>
              </a:rPr>
              <a:t>I am amazed that you are so quickly deserting Him who called you by the grace of Christ, for a different gospel; which is </a:t>
            </a:r>
            <a:r>
              <a:rPr lang="en-US" sz="2800" i="1" dirty="0">
                <a:latin typeface="Tahoma" panose="020B0604030504040204" pitchFamily="34" charset="0"/>
                <a:ea typeface="Tahoma" panose="020B0604030504040204" pitchFamily="34" charset="0"/>
                <a:cs typeface="Tahoma" panose="020B0604030504040204" pitchFamily="34" charset="0"/>
              </a:rPr>
              <a:t>really</a:t>
            </a:r>
            <a:r>
              <a:rPr lang="en-US" sz="2800" dirty="0">
                <a:latin typeface="Tahoma" panose="020B0604030504040204" pitchFamily="34" charset="0"/>
                <a:ea typeface="Tahoma" panose="020B0604030504040204" pitchFamily="34" charset="0"/>
                <a:cs typeface="Tahoma" panose="020B0604030504040204" pitchFamily="34" charset="0"/>
              </a:rPr>
              <a:t> not another; only there are some who are disturbing you and want to distort the gospel of Christ. But even</a:t>
            </a:r>
            <a:r>
              <a:rPr lang="en-US" sz="2800" spc="-150" dirty="0">
                <a:latin typeface="Tahoma" panose="020B0604030504040204" pitchFamily="34" charset="0"/>
                <a:ea typeface="Tahoma" panose="020B0604030504040204" pitchFamily="34" charset="0"/>
                <a:cs typeface="Tahoma" panose="020B0604030504040204" pitchFamily="34" charset="0"/>
              </a:rPr>
              <a:t> if </a:t>
            </a:r>
            <a:r>
              <a:rPr lang="en-US" sz="2800" dirty="0">
                <a:latin typeface="Tahoma" panose="020B0604030504040204" pitchFamily="34" charset="0"/>
                <a:ea typeface="Tahoma" panose="020B0604030504040204" pitchFamily="34" charset="0"/>
                <a:cs typeface="Tahoma" panose="020B0604030504040204" pitchFamily="34" charset="0"/>
              </a:rPr>
              <a:t>we</a:t>
            </a:r>
            <a:r>
              <a:rPr lang="en-US" sz="2800" spc="-150" dirty="0">
                <a:latin typeface="Tahoma" panose="020B0604030504040204" pitchFamily="34" charset="0"/>
                <a:ea typeface="Tahoma" panose="020B0604030504040204" pitchFamily="34" charset="0"/>
                <a:cs typeface="Tahoma" panose="020B0604030504040204" pitchFamily="34" charset="0"/>
              </a:rPr>
              <a:t>, or an </a:t>
            </a:r>
            <a:r>
              <a:rPr lang="en-US" sz="2800" dirty="0">
                <a:latin typeface="Tahoma" panose="020B0604030504040204" pitchFamily="34" charset="0"/>
                <a:ea typeface="Tahoma" panose="020B0604030504040204" pitchFamily="34" charset="0"/>
                <a:cs typeface="Tahoma" panose="020B0604030504040204" pitchFamily="34" charset="0"/>
              </a:rPr>
              <a:t>angel from heaven, should preach to you a gospel contrary to </a:t>
            </a:r>
            <a:r>
              <a:rPr lang="en-US" sz="2800" spc="-150" dirty="0">
                <a:latin typeface="Tahoma" panose="020B0604030504040204" pitchFamily="34" charset="0"/>
                <a:ea typeface="Tahoma" panose="020B0604030504040204" pitchFamily="34" charset="0"/>
                <a:cs typeface="Tahoma" panose="020B0604030504040204" pitchFamily="34" charset="0"/>
              </a:rPr>
              <a:t>what we </a:t>
            </a:r>
            <a:r>
              <a:rPr lang="en-US" sz="2800" dirty="0">
                <a:latin typeface="Tahoma" panose="020B0604030504040204" pitchFamily="34" charset="0"/>
                <a:ea typeface="Tahoma" panose="020B0604030504040204" pitchFamily="34" charset="0"/>
                <a:cs typeface="Tahoma" panose="020B0604030504040204" pitchFamily="34" charset="0"/>
              </a:rPr>
              <a:t>have preached to you, he is to be accursed! As we have said before, so I say again now, if any man is preaching to you a gospel contrary to what you received, he is to be accursed! For am I now seeking the favor of men</a:t>
            </a:r>
            <a:r>
              <a:rPr lang="en-US" sz="2800" spc="-150" dirty="0">
                <a:latin typeface="Tahoma" panose="020B0604030504040204" pitchFamily="34" charset="0"/>
                <a:ea typeface="Tahoma" panose="020B0604030504040204" pitchFamily="34" charset="0"/>
                <a:cs typeface="Tahoma" panose="020B0604030504040204" pitchFamily="34" charset="0"/>
              </a:rPr>
              <a:t>, or of </a:t>
            </a:r>
            <a:r>
              <a:rPr lang="en-US" sz="2800" dirty="0">
                <a:latin typeface="Tahoma" panose="020B0604030504040204" pitchFamily="34" charset="0"/>
                <a:ea typeface="Tahoma" panose="020B0604030504040204" pitchFamily="34" charset="0"/>
                <a:cs typeface="Tahoma" panose="020B0604030504040204" pitchFamily="34" charset="0"/>
              </a:rPr>
              <a:t>God? Or am I striving to please men? If I were still trying to please men, I would not be a bond-servant of Christ. </a:t>
            </a:r>
          </a:p>
          <a:p>
            <a:pPr marL="0" indent="0">
              <a:buNone/>
            </a:pPr>
            <a:endParaRPr lang="en-US" dirty="0"/>
          </a:p>
        </p:txBody>
      </p:sp>
    </p:spTree>
    <p:extLst>
      <p:ext uri="{BB962C8B-B14F-4D97-AF65-F5344CB8AC3E}">
        <p14:creationId xmlns:p14="http://schemas.microsoft.com/office/powerpoint/2010/main" val="23489031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54BFD1-D11A-4C3C-853A-9C82AF1DCBF2}"/>
              </a:ext>
            </a:extLst>
          </p:cNvPr>
          <p:cNvSpPr>
            <a:spLocks noGrp="1"/>
          </p:cNvSpPr>
          <p:nvPr>
            <p:ph type="title"/>
          </p:nvPr>
        </p:nvSpPr>
        <p:spPr>
          <a:xfrm>
            <a:off x="1073348" y="-1"/>
            <a:ext cx="7514035" cy="861391"/>
          </a:xfrm>
        </p:spPr>
        <p:txBody>
          <a:bodyPr>
            <a:noAutofit/>
          </a:bodyPr>
          <a:lstStyle/>
          <a:p>
            <a:r>
              <a:rPr lang="en-US" sz="4800" dirty="0">
                <a:latin typeface="Tahoma" panose="020B0604030504040204" pitchFamily="34" charset="0"/>
                <a:ea typeface="Tahoma" panose="020B0604030504040204" pitchFamily="34" charset="0"/>
                <a:cs typeface="Tahoma" panose="020B0604030504040204" pitchFamily="34" charset="0"/>
              </a:rPr>
              <a:t>CHOOSE FREEDOM</a:t>
            </a:r>
          </a:p>
        </p:txBody>
      </p:sp>
      <p:sp>
        <p:nvSpPr>
          <p:cNvPr id="3" name="Content Placeholder 2">
            <a:extLst>
              <a:ext uri="{FF2B5EF4-FFF2-40B4-BE49-F238E27FC236}">
                <a16:creationId xmlns:a16="http://schemas.microsoft.com/office/drawing/2014/main" id="{EA8D8843-8E09-48C1-BE9A-80D2BE1A6B21}"/>
              </a:ext>
            </a:extLst>
          </p:cNvPr>
          <p:cNvSpPr>
            <a:spLocks noGrp="1"/>
          </p:cNvSpPr>
          <p:nvPr>
            <p:ph idx="1"/>
          </p:nvPr>
        </p:nvSpPr>
        <p:spPr>
          <a:xfrm>
            <a:off x="556617" y="649357"/>
            <a:ext cx="8587383" cy="6208643"/>
          </a:xfrm>
        </p:spPr>
        <p:txBody>
          <a:bodyPr>
            <a:normAutofit fontScale="25000" lnSpcReduction="20000"/>
          </a:bodyPr>
          <a:lstStyle/>
          <a:p>
            <a:pPr>
              <a:lnSpc>
                <a:spcPct val="110000"/>
              </a:lnSpc>
              <a:spcBef>
                <a:spcPts val="0"/>
              </a:spcBef>
              <a:spcAft>
                <a:spcPts val="0"/>
              </a:spcAft>
            </a:pPr>
            <a:r>
              <a:rPr lang="en-US" sz="11200" b="1" dirty="0">
                <a:latin typeface="Tahoma" panose="020B0604030504040204" pitchFamily="34" charset="0"/>
                <a:ea typeface="Tahoma" panose="020B0604030504040204" pitchFamily="34" charset="0"/>
                <a:cs typeface="Tahoma" panose="020B0604030504040204" pitchFamily="34" charset="0"/>
              </a:rPr>
              <a:t>Galatians 4:1-5 </a:t>
            </a:r>
            <a:r>
              <a:rPr lang="en-US" sz="11200" dirty="0">
                <a:latin typeface="Tahoma" panose="020B0604030504040204" pitchFamily="34" charset="0"/>
                <a:ea typeface="Tahoma" panose="020B0604030504040204" pitchFamily="34" charset="0"/>
                <a:cs typeface="Tahoma" panose="020B0604030504040204" pitchFamily="34" charset="0"/>
              </a:rPr>
              <a:t> Now I say, as long as the heir is a child</a:t>
            </a:r>
            <a:r>
              <a:rPr lang="en-US" sz="11200" spc="-150" dirty="0">
                <a:latin typeface="Tahoma" panose="020B0604030504040204" pitchFamily="34" charset="0"/>
                <a:ea typeface="Tahoma" panose="020B0604030504040204" pitchFamily="34" charset="0"/>
                <a:cs typeface="Tahoma" panose="020B0604030504040204" pitchFamily="34" charset="0"/>
              </a:rPr>
              <a:t>, he does not </a:t>
            </a:r>
            <a:r>
              <a:rPr lang="en-US" sz="11200" dirty="0">
                <a:latin typeface="Tahoma" panose="020B0604030504040204" pitchFamily="34" charset="0"/>
                <a:ea typeface="Tahoma" panose="020B0604030504040204" pitchFamily="34" charset="0"/>
                <a:cs typeface="Tahoma" panose="020B0604030504040204" pitchFamily="34" charset="0"/>
              </a:rPr>
              <a:t>differ at all from a slave al</a:t>
            </a:r>
            <a:r>
              <a:rPr lang="en-US" sz="11200" spc="-150" dirty="0">
                <a:latin typeface="Tahoma" panose="020B0604030504040204" pitchFamily="34" charset="0"/>
                <a:ea typeface="Tahoma" panose="020B0604030504040204" pitchFamily="34" charset="0"/>
                <a:cs typeface="Tahoma" panose="020B0604030504040204" pitchFamily="34" charset="0"/>
              </a:rPr>
              <a:t>thou</a:t>
            </a:r>
            <a:r>
              <a:rPr lang="en-US" sz="11200" dirty="0">
                <a:latin typeface="Tahoma" panose="020B0604030504040204" pitchFamily="34" charset="0"/>
                <a:ea typeface="Tahoma" panose="020B0604030504040204" pitchFamily="34" charset="0"/>
                <a:cs typeface="Tahoma" panose="020B0604030504040204" pitchFamily="34" charset="0"/>
              </a:rPr>
              <a:t>gh he is owner</a:t>
            </a:r>
            <a:r>
              <a:rPr lang="en-US" sz="11200" spc="-150" dirty="0">
                <a:latin typeface="Tahoma" panose="020B0604030504040204" pitchFamily="34" charset="0"/>
                <a:ea typeface="Tahoma" panose="020B0604030504040204" pitchFamily="34" charset="0"/>
                <a:cs typeface="Tahoma" panose="020B0604030504040204" pitchFamily="34" charset="0"/>
              </a:rPr>
              <a:t> of </a:t>
            </a:r>
            <a:r>
              <a:rPr lang="en-US" sz="11200" dirty="0">
                <a:latin typeface="Tahoma" panose="020B0604030504040204" pitchFamily="34" charset="0"/>
                <a:ea typeface="Tahoma" panose="020B0604030504040204" pitchFamily="34" charset="0"/>
                <a:cs typeface="Tahoma" panose="020B0604030504040204" pitchFamily="34" charset="0"/>
              </a:rPr>
              <a:t>everything</a:t>
            </a:r>
            <a:r>
              <a:rPr lang="en-US" sz="11200" spc="-150" dirty="0">
                <a:latin typeface="Tahoma" panose="020B0604030504040204" pitchFamily="34" charset="0"/>
                <a:ea typeface="Tahoma" panose="020B0604030504040204" pitchFamily="34" charset="0"/>
                <a:cs typeface="Tahoma" panose="020B0604030504040204" pitchFamily="34" charset="0"/>
              </a:rPr>
              <a:t>, but he </a:t>
            </a:r>
            <a:r>
              <a:rPr lang="en-US" sz="11200" dirty="0">
                <a:latin typeface="Tahoma" panose="020B0604030504040204" pitchFamily="34" charset="0"/>
                <a:ea typeface="Tahoma" panose="020B0604030504040204" pitchFamily="34" charset="0"/>
                <a:cs typeface="Tahoma" panose="020B0604030504040204" pitchFamily="34" charset="0"/>
              </a:rPr>
              <a:t>is under guardians and managers until the date set by the father. So also we, while we were children</a:t>
            </a:r>
            <a:r>
              <a:rPr lang="en-US" sz="11200" spc="-150" dirty="0">
                <a:latin typeface="Tahoma" panose="020B0604030504040204" pitchFamily="34" charset="0"/>
                <a:ea typeface="Tahoma" panose="020B0604030504040204" pitchFamily="34" charset="0"/>
                <a:cs typeface="Tahoma" panose="020B0604030504040204" pitchFamily="34" charset="0"/>
              </a:rPr>
              <a:t>, were </a:t>
            </a:r>
            <a:r>
              <a:rPr lang="en-US" sz="11200" dirty="0">
                <a:latin typeface="Tahoma" panose="020B0604030504040204" pitchFamily="34" charset="0"/>
                <a:ea typeface="Tahoma" panose="020B0604030504040204" pitchFamily="34" charset="0"/>
                <a:cs typeface="Tahoma" panose="020B0604030504040204" pitchFamily="34" charset="0"/>
              </a:rPr>
              <a:t>held in bond-age under the elemental things of the world. But when the fullness of the time came, God sent forth His Son, born of a woman, born under the Law, so that He might redeem those who were under the Law, that we might receive the adoption as sons. </a:t>
            </a:r>
          </a:p>
          <a:p>
            <a:pPr>
              <a:lnSpc>
                <a:spcPct val="110000"/>
              </a:lnSpc>
              <a:spcBef>
                <a:spcPts val="0"/>
              </a:spcBef>
              <a:spcAft>
                <a:spcPts val="0"/>
              </a:spcAft>
            </a:pPr>
            <a:r>
              <a:rPr lang="en-US" sz="11200" b="1" dirty="0">
                <a:latin typeface="Tahoma" panose="020B0604030504040204" pitchFamily="34" charset="0"/>
                <a:ea typeface="Tahoma" panose="020B0604030504040204" pitchFamily="34" charset="0"/>
                <a:cs typeface="Tahoma" panose="020B0604030504040204" pitchFamily="34" charset="0"/>
              </a:rPr>
              <a:t>Colossians 2:20-21 </a:t>
            </a:r>
            <a:r>
              <a:rPr lang="en-US" sz="11200" dirty="0">
                <a:latin typeface="Tahoma" panose="020B0604030504040204" pitchFamily="34" charset="0"/>
                <a:ea typeface="Tahoma" panose="020B0604030504040204" pitchFamily="34" charset="0"/>
                <a:cs typeface="Tahoma" panose="020B0604030504040204" pitchFamily="34" charset="0"/>
              </a:rPr>
              <a:t>If you have died with Christ to the elementary principles of the world, why, as if you were living in the world, do you submit yourself to decrees, such as, "Do not handle, do not taste, do not touch!" </a:t>
            </a:r>
          </a:p>
        </p:txBody>
      </p:sp>
    </p:spTree>
    <p:extLst>
      <p:ext uri="{BB962C8B-B14F-4D97-AF65-F5344CB8AC3E}">
        <p14:creationId xmlns:p14="http://schemas.microsoft.com/office/powerpoint/2010/main" val="2117995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4F1694-D179-4F6C-A4F7-BAD5037C19EB}"/>
              </a:ext>
            </a:extLst>
          </p:cNvPr>
          <p:cNvSpPr>
            <a:spLocks noGrp="1"/>
          </p:cNvSpPr>
          <p:nvPr>
            <p:ph type="title"/>
          </p:nvPr>
        </p:nvSpPr>
        <p:spPr>
          <a:xfrm>
            <a:off x="982133" y="1"/>
            <a:ext cx="7704667" cy="1086678"/>
          </a:xfrm>
        </p:spPr>
        <p:txBody>
          <a:bodyPr>
            <a:normAutofit/>
          </a:bodyPr>
          <a:lstStyle/>
          <a:p>
            <a:r>
              <a:rPr lang="en-US" sz="5400" dirty="0">
                <a:latin typeface="Tahoma" panose="020B0604030504040204" pitchFamily="34" charset="0"/>
                <a:ea typeface="Tahoma" panose="020B0604030504040204" pitchFamily="34" charset="0"/>
                <a:cs typeface="Tahoma" panose="020B0604030504040204" pitchFamily="34" charset="0"/>
              </a:rPr>
              <a:t>CURSE AND SLAVERY</a:t>
            </a:r>
          </a:p>
        </p:txBody>
      </p:sp>
      <p:sp>
        <p:nvSpPr>
          <p:cNvPr id="3" name="Content Placeholder 2">
            <a:extLst>
              <a:ext uri="{FF2B5EF4-FFF2-40B4-BE49-F238E27FC236}">
                <a16:creationId xmlns:a16="http://schemas.microsoft.com/office/drawing/2014/main" id="{12BAA957-D349-4F3F-A0CC-DA03EF0718F6}"/>
              </a:ext>
            </a:extLst>
          </p:cNvPr>
          <p:cNvSpPr>
            <a:spLocks noGrp="1"/>
          </p:cNvSpPr>
          <p:nvPr>
            <p:ph idx="1"/>
          </p:nvPr>
        </p:nvSpPr>
        <p:spPr>
          <a:xfrm>
            <a:off x="982133" y="954157"/>
            <a:ext cx="8161867" cy="5903841"/>
          </a:xfrm>
        </p:spPr>
        <p:txBody>
          <a:bodyPr>
            <a:noAutofit/>
          </a:bodyPr>
          <a:lstStyle/>
          <a:p>
            <a:pPr>
              <a:lnSpc>
                <a:spcPct val="90000"/>
              </a:lnSpc>
              <a:spcBef>
                <a:spcPts val="300"/>
              </a:spcBef>
              <a:spcAft>
                <a:spcPts val="0"/>
              </a:spcAft>
            </a:pPr>
            <a:endParaRPr lang="en-US" sz="2800" b="1" dirty="0">
              <a:latin typeface="Tahoma" panose="020B0604030504040204" pitchFamily="34" charset="0"/>
              <a:ea typeface="Tahoma" panose="020B0604030504040204" pitchFamily="34" charset="0"/>
              <a:cs typeface="Tahoma" panose="020B0604030504040204" pitchFamily="34" charset="0"/>
            </a:endParaRPr>
          </a:p>
          <a:p>
            <a:pPr marL="0" indent="0">
              <a:lnSpc>
                <a:spcPct val="90000"/>
              </a:lnSpc>
              <a:spcBef>
                <a:spcPts val="300"/>
              </a:spcBef>
              <a:spcAft>
                <a:spcPts val="0"/>
              </a:spcAft>
              <a:buNone/>
            </a:pPr>
            <a:endParaRPr lang="en-US" sz="2800" b="1" dirty="0">
              <a:latin typeface="Tahoma" panose="020B0604030504040204" pitchFamily="34" charset="0"/>
              <a:ea typeface="Tahoma" panose="020B0604030504040204" pitchFamily="34" charset="0"/>
              <a:cs typeface="Tahoma" panose="020B0604030504040204" pitchFamily="34" charset="0"/>
            </a:endParaRPr>
          </a:p>
          <a:p>
            <a:pPr marL="0" indent="0">
              <a:lnSpc>
                <a:spcPct val="90000"/>
              </a:lnSpc>
              <a:spcBef>
                <a:spcPts val="300"/>
              </a:spcBef>
              <a:spcAft>
                <a:spcPts val="0"/>
              </a:spcAft>
              <a:buNone/>
            </a:pPr>
            <a:endParaRPr lang="en-US" sz="2800" b="1" dirty="0">
              <a:latin typeface="Tahoma" panose="020B0604030504040204" pitchFamily="34" charset="0"/>
              <a:ea typeface="Tahoma" panose="020B0604030504040204" pitchFamily="34" charset="0"/>
              <a:cs typeface="Tahoma" panose="020B0604030504040204" pitchFamily="34" charset="0"/>
            </a:endParaRPr>
          </a:p>
          <a:p>
            <a:pPr>
              <a:lnSpc>
                <a:spcPct val="90000"/>
              </a:lnSpc>
              <a:spcBef>
                <a:spcPts val="300"/>
              </a:spcBef>
              <a:spcAft>
                <a:spcPts val="0"/>
              </a:spcAft>
            </a:pPr>
            <a:r>
              <a:rPr lang="en-US" sz="2800" b="1" dirty="0">
                <a:latin typeface="Tahoma" panose="020B0604030504040204" pitchFamily="34" charset="0"/>
                <a:ea typeface="Tahoma" panose="020B0604030504040204" pitchFamily="34" charset="0"/>
                <a:cs typeface="Tahoma" panose="020B0604030504040204" pitchFamily="34" charset="0"/>
              </a:rPr>
              <a:t>Galatians 3:13 </a:t>
            </a:r>
            <a:r>
              <a:rPr lang="en-US" sz="2800" dirty="0">
                <a:latin typeface="Tahoma" panose="020B0604030504040204" pitchFamily="34" charset="0"/>
                <a:ea typeface="Tahoma" panose="020B0604030504040204" pitchFamily="34" charset="0"/>
                <a:cs typeface="Tahoma" panose="020B0604030504040204" pitchFamily="34" charset="0"/>
              </a:rPr>
              <a:t> Christ redeemed us from the curse of the Law, having become a curse for us</a:t>
            </a:r>
          </a:p>
          <a:p>
            <a:pPr>
              <a:lnSpc>
                <a:spcPct val="90000"/>
              </a:lnSpc>
              <a:spcBef>
                <a:spcPts val="300"/>
              </a:spcBef>
              <a:spcAft>
                <a:spcPts val="0"/>
              </a:spcAft>
            </a:pPr>
            <a:r>
              <a:rPr lang="en-US" sz="2800" dirty="0">
                <a:latin typeface="Tahoma" panose="020B0604030504040204" pitchFamily="34" charset="0"/>
                <a:ea typeface="Tahoma" panose="020B0604030504040204" pitchFamily="34" charset="0"/>
                <a:cs typeface="Tahoma" panose="020B0604030504040204" pitchFamily="34" charset="0"/>
              </a:rPr>
              <a:t>Now in chapter 4,  Paul will speak of freedom from the entire Mosaic system</a:t>
            </a:r>
          </a:p>
          <a:p>
            <a:pPr>
              <a:lnSpc>
                <a:spcPct val="90000"/>
              </a:lnSpc>
              <a:spcBef>
                <a:spcPts val="300"/>
              </a:spcBef>
              <a:spcAft>
                <a:spcPts val="0"/>
              </a:spcAft>
            </a:pPr>
            <a:r>
              <a:rPr lang="en-US" sz="2800" dirty="0">
                <a:latin typeface="Tahoma" panose="020B0604030504040204" pitchFamily="34" charset="0"/>
                <a:ea typeface="Tahoma" panose="020B0604030504040204" pitchFamily="34" charset="0"/>
                <a:cs typeface="Tahoma" panose="020B0604030504040204" pitchFamily="34" charset="0"/>
              </a:rPr>
              <a:t>Whereas chapter 3: penalty; chapter 4: bondage</a:t>
            </a:r>
          </a:p>
          <a:p>
            <a:pPr>
              <a:lnSpc>
                <a:spcPct val="90000"/>
              </a:lnSpc>
              <a:spcBef>
                <a:spcPts val="300"/>
              </a:spcBef>
              <a:spcAft>
                <a:spcPts val="0"/>
              </a:spcAft>
            </a:pPr>
            <a:r>
              <a:rPr lang="en-US" sz="2800" b="1" dirty="0">
                <a:latin typeface="Tahoma" panose="020B0604030504040204" pitchFamily="34" charset="0"/>
                <a:ea typeface="Tahoma" panose="020B0604030504040204" pitchFamily="34" charset="0"/>
                <a:cs typeface="Tahoma" panose="020B0604030504040204" pitchFamily="34" charset="0"/>
              </a:rPr>
              <a:t>Galatians 4:6-7 </a:t>
            </a:r>
            <a:r>
              <a:rPr lang="en-US" sz="2800" dirty="0">
                <a:latin typeface="Tahoma" panose="020B0604030504040204" pitchFamily="34" charset="0"/>
                <a:ea typeface="Tahoma" panose="020B0604030504040204" pitchFamily="34" charset="0"/>
                <a:cs typeface="Tahoma" panose="020B0604030504040204" pitchFamily="34" charset="0"/>
              </a:rPr>
              <a:t> Because you are sons, God has sent forth the Spirit of His Son into our hearts, crying, "Abba! Father!" Therefore you are no longer a slave, but a son; and if a son, then an heir through God. </a:t>
            </a:r>
          </a:p>
          <a:p>
            <a:pPr>
              <a:lnSpc>
                <a:spcPct val="90000"/>
              </a:lnSpc>
              <a:spcBef>
                <a:spcPts val="300"/>
              </a:spcBef>
              <a:spcAft>
                <a:spcPts val="0"/>
              </a:spcAft>
            </a:pPr>
            <a:r>
              <a:rPr lang="en-US" sz="2800" b="1" dirty="0">
                <a:latin typeface="Tahoma" panose="020B0604030504040204" pitchFamily="34" charset="0"/>
                <a:ea typeface="Tahoma" panose="020B0604030504040204" pitchFamily="34" charset="0"/>
                <a:cs typeface="Tahoma" panose="020B0604030504040204" pitchFamily="34" charset="0"/>
              </a:rPr>
              <a:t>Romans 8:15 </a:t>
            </a:r>
            <a:r>
              <a:rPr lang="en-US" sz="2800" dirty="0">
                <a:latin typeface="Tahoma" panose="020B0604030504040204" pitchFamily="34" charset="0"/>
                <a:ea typeface="Tahoma" panose="020B0604030504040204" pitchFamily="34" charset="0"/>
                <a:cs typeface="Tahoma" panose="020B0604030504040204" pitchFamily="34" charset="0"/>
              </a:rPr>
              <a:t> For you have not received a spirit of slavery leading to fear again, but you have received a spirit of adoption as sons by which we cry out, "Abba! Father!" </a:t>
            </a:r>
            <a:br>
              <a:rPr lang="en-US" sz="2800" dirty="0">
                <a:latin typeface="Tahoma" panose="020B0604030504040204" pitchFamily="34" charset="0"/>
                <a:ea typeface="Tahoma" panose="020B0604030504040204" pitchFamily="34" charset="0"/>
                <a:cs typeface="Tahoma" panose="020B0604030504040204" pitchFamily="34" charset="0"/>
              </a:rPr>
            </a:br>
            <a:endParaRPr lang="en-US" sz="2800" dirty="0">
              <a:latin typeface="Tahoma" panose="020B0604030504040204" pitchFamily="34" charset="0"/>
              <a:ea typeface="Tahoma" panose="020B0604030504040204" pitchFamily="34" charset="0"/>
              <a:cs typeface="Tahoma" panose="020B0604030504040204" pitchFamily="34" charset="0"/>
            </a:endParaRPr>
          </a:p>
          <a:p>
            <a:pPr>
              <a:lnSpc>
                <a:spcPct val="90000"/>
              </a:lnSpc>
              <a:spcBef>
                <a:spcPts val="300"/>
              </a:spcBef>
              <a:spcAft>
                <a:spcPts val="0"/>
              </a:spcAft>
            </a:pPr>
            <a:endParaRPr lang="en-US" sz="2800" dirty="0">
              <a:latin typeface="Tahoma" panose="020B0604030504040204" pitchFamily="34" charset="0"/>
              <a:ea typeface="Tahoma" panose="020B0604030504040204" pitchFamily="34" charset="0"/>
              <a:cs typeface="Tahoma" panose="020B0604030504040204" pitchFamily="34" charset="0"/>
            </a:endParaRPr>
          </a:p>
          <a:p>
            <a:pPr>
              <a:lnSpc>
                <a:spcPct val="90000"/>
              </a:lnSpc>
              <a:spcBef>
                <a:spcPts val="300"/>
              </a:spcBef>
              <a:spcAft>
                <a:spcPts val="0"/>
              </a:spcAft>
            </a:pPr>
            <a:endParaRPr lang="en-US" sz="28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243487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6EA164-DECA-477D-AB75-124FD00239AA}"/>
              </a:ext>
            </a:extLst>
          </p:cNvPr>
          <p:cNvSpPr>
            <a:spLocks noGrp="1"/>
          </p:cNvSpPr>
          <p:nvPr>
            <p:ph type="title"/>
          </p:nvPr>
        </p:nvSpPr>
        <p:spPr>
          <a:xfrm>
            <a:off x="982133" y="1"/>
            <a:ext cx="8161867" cy="1033669"/>
          </a:xfrm>
        </p:spPr>
        <p:txBody>
          <a:bodyPr>
            <a:normAutofit/>
          </a:bodyPr>
          <a:lstStyle/>
          <a:p>
            <a:r>
              <a:rPr lang="en-US" sz="4800" dirty="0">
                <a:latin typeface="Tahoma" panose="020B0604030504040204" pitchFamily="34" charset="0"/>
                <a:ea typeface="Tahoma" panose="020B0604030504040204" pitchFamily="34" charset="0"/>
                <a:cs typeface="Tahoma" panose="020B0604030504040204" pitchFamily="34" charset="0"/>
              </a:rPr>
              <a:t>WHY SLAVERY?</a:t>
            </a:r>
          </a:p>
        </p:txBody>
      </p:sp>
      <p:sp>
        <p:nvSpPr>
          <p:cNvPr id="3" name="Content Placeholder 2">
            <a:extLst>
              <a:ext uri="{FF2B5EF4-FFF2-40B4-BE49-F238E27FC236}">
                <a16:creationId xmlns:a16="http://schemas.microsoft.com/office/drawing/2014/main" id="{9E666269-38D2-4939-B0B4-855A0964B131}"/>
              </a:ext>
            </a:extLst>
          </p:cNvPr>
          <p:cNvSpPr>
            <a:spLocks noGrp="1"/>
          </p:cNvSpPr>
          <p:nvPr>
            <p:ph idx="1"/>
          </p:nvPr>
        </p:nvSpPr>
        <p:spPr>
          <a:xfrm>
            <a:off x="808383" y="834887"/>
            <a:ext cx="8335617" cy="6023113"/>
          </a:xfrm>
        </p:spPr>
        <p:txBody>
          <a:bodyPr>
            <a:noAutofit/>
          </a:bodyPr>
          <a:lstStyle/>
          <a:p>
            <a:pPr>
              <a:lnSpc>
                <a:spcPct val="90000"/>
              </a:lnSpc>
              <a:spcBef>
                <a:spcPts val="100"/>
              </a:spcBef>
              <a:spcAft>
                <a:spcPts val="0"/>
              </a:spcAft>
            </a:pPr>
            <a:r>
              <a:rPr lang="en-US" sz="2700" b="1" dirty="0">
                <a:latin typeface="Tahoma" panose="020B0604030504040204" pitchFamily="34" charset="0"/>
                <a:ea typeface="Tahoma" panose="020B0604030504040204" pitchFamily="34" charset="0"/>
                <a:cs typeface="Tahoma" panose="020B0604030504040204" pitchFamily="34" charset="0"/>
              </a:rPr>
              <a:t>John 8:34-36 </a:t>
            </a:r>
            <a:r>
              <a:rPr lang="en-US" sz="2700" dirty="0">
                <a:latin typeface="Tahoma" panose="020B0604030504040204" pitchFamily="34" charset="0"/>
                <a:ea typeface="Tahoma" panose="020B0604030504040204" pitchFamily="34" charset="0"/>
                <a:cs typeface="Tahoma" panose="020B0604030504040204" pitchFamily="34" charset="0"/>
              </a:rPr>
              <a:t> Jesus answered them, "Truly, truly, I say to you, everyone who commits sin is the slave of sin. The slave does not remain in the house forever; the son does remain forever. So if the Son makes you free, you will be free indeed. </a:t>
            </a:r>
          </a:p>
          <a:p>
            <a:pPr>
              <a:lnSpc>
                <a:spcPct val="90000"/>
              </a:lnSpc>
              <a:spcBef>
                <a:spcPts val="100"/>
              </a:spcBef>
              <a:spcAft>
                <a:spcPts val="0"/>
              </a:spcAft>
            </a:pPr>
            <a:r>
              <a:rPr lang="en-US" sz="2700" b="1" spc="-150" dirty="0">
                <a:latin typeface="Tahoma" panose="020B0604030504040204" pitchFamily="34" charset="0"/>
                <a:ea typeface="Tahoma" panose="020B0604030504040204" pitchFamily="34" charset="0"/>
                <a:cs typeface="Tahoma" panose="020B0604030504040204" pitchFamily="34" charset="0"/>
              </a:rPr>
              <a:t>Deu</a:t>
            </a:r>
            <a:r>
              <a:rPr lang="en-US" sz="2700" b="1" dirty="0">
                <a:latin typeface="Tahoma" panose="020B0604030504040204" pitchFamily="34" charset="0"/>
                <a:ea typeface="Tahoma" panose="020B0604030504040204" pitchFamily="34" charset="0"/>
                <a:cs typeface="Tahoma" panose="020B0604030504040204" pitchFamily="34" charset="0"/>
              </a:rPr>
              <a:t>ter</a:t>
            </a:r>
            <a:r>
              <a:rPr lang="en-US" sz="2700" b="1" spc="-150" dirty="0">
                <a:latin typeface="Tahoma" panose="020B0604030504040204" pitchFamily="34" charset="0"/>
                <a:ea typeface="Tahoma" panose="020B0604030504040204" pitchFamily="34" charset="0"/>
                <a:cs typeface="Tahoma" panose="020B0604030504040204" pitchFamily="34" charset="0"/>
              </a:rPr>
              <a:t>onom</a:t>
            </a:r>
            <a:r>
              <a:rPr lang="en-US" sz="2700" b="1" dirty="0">
                <a:latin typeface="Tahoma" panose="020B0604030504040204" pitchFamily="34" charset="0"/>
                <a:ea typeface="Tahoma" panose="020B0604030504040204" pitchFamily="34" charset="0"/>
                <a:cs typeface="Tahoma" panose="020B0604030504040204" pitchFamily="34" charset="0"/>
              </a:rPr>
              <a:t>y </a:t>
            </a:r>
            <a:r>
              <a:rPr lang="en-US" sz="2700" b="1" spc="-150" dirty="0">
                <a:latin typeface="Tahoma" panose="020B0604030504040204" pitchFamily="34" charset="0"/>
                <a:ea typeface="Tahoma" panose="020B0604030504040204" pitchFamily="34" charset="0"/>
                <a:cs typeface="Tahoma" panose="020B0604030504040204" pitchFamily="34" charset="0"/>
              </a:rPr>
              <a:t>15:12 </a:t>
            </a:r>
            <a:r>
              <a:rPr lang="en-US" sz="2700" spc="-150" dirty="0">
                <a:latin typeface="Tahoma" panose="020B0604030504040204" pitchFamily="34" charset="0"/>
                <a:ea typeface="Tahoma" panose="020B0604030504040204" pitchFamily="34" charset="0"/>
                <a:cs typeface="Tahoma" panose="020B0604030504040204" pitchFamily="34" charset="0"/>
              </a:rPr>
              <a:t> If your </a:t>
            </a:r>
            <a:r>
              <a:rPr lang="en-US" sz="2700" dirty="0">
                <a:latin typeface="Tahoma" panose="020B0604030504040204" pitchFamily="34" charset="0"/>
                <a:ea typeface="Tahoma" panose="020B0604030504040204" pitchFamily="34" charset="0"/>
                <a:cs typeface="Tahoma" panose="020B0604030504040204" pitchFamily="34" charset="0"/>
              </a:rPr>
              <a:t>kinsman</a:t>
            </a:r>
            <a:r>
              <a:rPr lang="en-US" sz="2700" spc="-150" dirty="0">
                <a:latin typeface="Tahoma" panose="020B0604030504040204" pitchFamily="34" charset="0"/>
                <a:ea typeface="Tahoma" panose="020B0604030504040204" pitchFamily="34" charset="0"/>
                <a:cs typeface="Tahoma" panose="020B0604030504040204" pitchFamily="34" charset="0"/>
              </a:rPr>
              <a:t>, a </a:t>
            </a:r>
            <a:r>
              <a:rPr lang="en-US" sz="2700" dirty="0">
                <a:latin typeface="Tahoma" panose="020B0604030504040204" pitchFamily="34" charset="0"/>
                <a:ea typeface="Tahoma" panose="020B0604030504040204" pitchFamily="34" charset="0"/>
                <a:cs typeface="Tahoma" panose="020B0604030504040204" pitchFamily="34" charset="0"/>
              </a:rPr>
              <a:t>He</a:t>
            </a:r>
            <a:r>
              <a:rPr lang="en-US" sz="2700" spc="-150" dirty="0">
                <a:latin typeface="Tahoma" panose="020B0604030504040204" pitchFamily="34" charset="0"/>
                <a:ea typeface="Tahoma" panose="020B0604030504040204" pitchFamily="34" charset="0"/>
                <a:cs typeface="Tahoma" panose="020B0604030504040204" pitchFamily="34" charset="0"/>
              </a:rPr>
              <a:t>brew man</a:t>
            </a:r>
            <a:r>
              <a:rPr lang="en-US" sz="2700" dirty="0">
                <a:latin typeface="Tahoma" panose="020B0604030504040204" pitchFamily="34" charset="0"/>
                <a:ea typeface="Tahoma" panose="020B0604030504040204" pitchFamily="34" charset="0"/>
                <a:cs typeface="Tahoma" panose="020B0604030504040204" pitchFamily="34" charset="0"/>
              </a:rPr>
              <a:t> or woman,</a:t>
            </a:r>
            <a:r>
              <a:rPr lang="en-US" sz="2700" spc="-150" dirty="0">
                <a:latin typeface="Tahoma" panose="020B0604030504040204" pitchFamily="34" charset="0"/>
                <a:ea typeface="Tahoma" panose="020B0604030504040204" pitchFamily="34" charset="0"/>
                <a:cs typeface="Tahoma" panose="020B0604030504040204" pitchFamily="34" charset="0"/>
              </a:rPr>
              <a:t> is sold to you, </a:t>
            </a:r>
            <a:r>
              <a:rPr lang="en-US" sz="2700" dirty="0">
                <a:latin typeface="Tahoma" panose="020B0604030504040204" pitchFamily="34" charset="0"/>
                <a:ea typeface="Tahoma" panose="020B0604030504040204" pitchFamily="34" charset="0"/>
                <a:cs typeface="Tahoma" panose="020B0604030504040204" pitchFamily="34" charset="0"/>
              </a:rPr>
              <a:t>then he shall serve you six years, </a:t>
            </a:r>
            <a:r>
              <a:rPr lang="en-US" sz="2700" spc="-150" dirty="0">
                <a:latin typeface="Tahoma" panose="020B0604030504040204" pitchFamily="34" charset="0"/>
                <a:ea typeface="Tahoma" panose="020B0604030504040204" pitchFamily="34" charset="0"/>
                <a:cs typeface="Tahoma" panose="020B0604030504040204" pitchFamily="34" charset="0"/>
              </a:rPr>
              <a:t>but in the </a:t>
            </a:r>
            <a:r>
              <a:rPr lang="en-US" sz="2700" dirty="0">
                <a:latin typeface="Tahoma" panose="020B0604030504040204" pitchFamily="34" charset="0"/>
                <a:ea typeface="Tahoma" panose="020B0604030504040204" pitchFamily="34" charset="0"/>
                <a:cs typeface="Tahoma" panose="020B0604030504040204" pitchFamily="34" charset="0"/>
              </a:rPr>
              <a:t>seventh year you shall set him free. </a:t>
            </a:r>
          </a:p>
          <a:p>
            <a:pPr>
              <a:lnSpc>
                <a:spcPct val="90000"/>
              </a:lnSpc>
              <a:spcBef>
                <a:spcPts val="100"/>
              </a:spcBef>
              <a:spcAft>
                <a:spcPts val="0"/>
              </a:spcAft>
            </a:pPr>
            <a:r>
              <a:rPr lang="en-US" sz="2700" dirty="0">
                <a:latin typeface="Tahoma" panose="020B0604030504040204" pitchFamily="34" charset="0"/>
                <a:ea typeface="Tahoma" panose="020B0604030504040204" pitchFamily="34" charset="0"/>
                <a:cs typeface="Tahoma" panose="020B0604030504040204" pitchFamily="34" charset="0"/>
              </a:rPr>
              <a:t>A slave wasn’t a permanent household and had no ability to free another slave</a:t>
            </a:r>
          </a:p>
          <a:p>
            <a:pPr>
              <a:lnSpc>
                <a:spcPct val="90000"/>
              </a:lnSpc>
              <a:spcBef>
                <a:spcPts val="100"/>
              </a:spcBef>
              <a:spcAft>
                <a:spcPts val="0"/>
              </a:spcAft>
            </a:pPr>
            <a:r>
              <a:rPr lang="en-US" sz="2700" b="1" dirty="0">
                <a:latin typeface="Tahoma" panose="020B0604030504040204" pitchFamily="34" charset="0"/>
                <a:ea typeface="Tahoma" panose="020B0604030504040204" pitchFamily="34" charset="0"/>
                <a:cs typeface="Tahoma" panose="020B0604030504040204" pitchFamily="34" charset="0"/>
              </a:rPr>
              <a:t>Leviticus 25:47</a:t>
            </a:r>
            <a:r>
              <a:rPr lang="en-US" sz="2700" dirty="0">
                <a:latin typeface="Tahoma" panose="020B0604030504040204" pitchFamily="34" charset="0"/>
                <a:ea typeface="Tahoma" panose="020B0604030504040204" pitchFamily="34" charset="0"/>
                <a:cs typeface="Tahoma" panose="020B0604030504040204" pitchFamily="34" charset="0"/>
              </a:rPr>
              <a:t> 'Now if the means of a stranger or of a sojourner with you becomes sufficient, and a countryman of yours becomes so poor with regard to him as to sell himself to a stranger who is sojourning with you, or to the descendants of a stranger's family, </a:t>
            </a:r>
          </a:p>
        </p:txBody>
      </p:sp>
    </p:spTree>
    <p:extLst>
      <p:ext uri="{BB962C8B-B14F-4D97-AF65-F5344CB8AC3E}">
        <p14:creationId xmlns:p14="http://schemas.microsoft.com/office/powerpoint/2010/main" val="18820468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54BFD1-D11A-4C3C-853A-9C82AF1DCBF2}"/>
              </a:ext>
            </a:extLst>
          </p:cNvPr>
          <p:cNvSpPr>
            <a:spLocks noGrp="1"/>
          </p:cNvSpPr>
          <p:nvPr>
            <p:ph type="title"/>
          </p:nvPr>
        </p:nvSpPr>
        <p:spPr>
          <a:xfrm>
            <a:off x="781877" y="221148"/>
            <a:ext cx="8362123" cy="759514"/>
          </a:xfrm>
        </p:spPr>
        <p:txBody>
          <a:bodyPr>
            <a:noAutofit/>
          </a:bodyPr>
          <a:lstStyle/>
          <a:p>
            <a:r>
              <a:rPr lang="en-US" sz="4800" dirty="0">
                <a:latin typeface="Tahoma" panose="020B0604030504040204" pitchFamily="34" charset="0"/>
                <a:ea typeface="Tahoma" panose="020B0604030504040204" pitchFamily="34" charset="0"/>
                <a:cs typeface="Tahoma" panose="020B0604030504040204" pitchFamily="34" charset="0"/>
              </a:rPr>
              <a:t>AFTER BEING FREED</a:t>
            </a:r>
          </a:p>
        </p:txBody>
      </p:sp>
      <p:sp>
        <p:nvSpPr>
          <p:cNvPr id="3" name="Content Placeholder 2">
            <a:extLst>
              <a:ext uri="{FF2B5EF4-FFF2-40B4-BE49-F238E27FC236}">
                <a16:creationId xmlns:a16="http://schemas.microsoft.com/office/drawing/2014/main" id="{EA8D8843-8E09-48C1-BE9A-80D2BE1A6B21}"/>
              </a:ext>
            </a:extLst>
          </p:cNvPr>
          <p:cNvSpPr>
            <a:spLocks noGrp="1"/>
          </p:cNvSpPr>
          <p:nvPr>
            <p:ph idx="1"/>
          </p:nvPr>
        </p:nvSpPr>
        <p:spPr>
          <a:xfrm>
            <a:off x="781877" y="980662"/>
            <a:ext cx="8362123" cy="6029738"/>
          </a:xfrm>
        </p:spPr>
        <p:txBody>
          <a:bodyPr>
            <a:normAutofit fontScale="92500"/>
          </a:bodyPr>
          <a:lstStyle/>
          <a:p>
            <a:pPr>
              <a:spcBef>
                <a:spcPts val="300"/>
              </a:spcBef>
              <a:spcAft>
                <a:spcPts val="0"/>
              </a:spcAft>
            </a:pPr>
            <a:r>
              <a:rPr lang="en-US" sz="3000" b="1" dirty="0">
                <a:latin typeface="Tahoma" panose="020B0604030504040204" pitchFamily="34" charset="0"/>
                <a:ea typeface="Tahoma" panose="020B0604030504040204" pitchFamily="34" charset="0"/>
                <a:cs typeface="Tahoma" panose="020B0604030504040204" pitchFamily="34" charset="0"/>
              </a:rPr>
              <a:t>Romans 8:16-17 </a:t>
            </a:r>
            <a:r>
              <a:rPr lang="en-US" sz="3000" dirty="0">
                <a:latin typeface="Tahoma" panose="020B0604030504040204" pitchFamily="34" charset="0"/>
                <a:ea typeface="Tahoma" panose="020B0604030504040204" pitchFamily="34" charset="0"/>
                <a:cs typeface="Tahoma" panose="020B0604030504040204" pitchFamily="34" charset="0"/>
              </a:rPr>
              <a:t> The Spirit Himself testifies with our spirit that we are children of God,  and if children, heirs also, heirs of God and fellow heirs with Christ, if indeed we suffer with </a:t>
            </a:r>
            <a:r>
              <a:rPr lang="en-US" sz="3000" i="1" dirty="0">
                <a:latin typeface="Tahoma" panose="020B0604030504040204" pitchFamily="34" charset="0"/>
                <a:ea typeface="Tahoma" panose="020B0604030504040204" pitchFamily="34" charset="0"/>
                <a:cs typeface="Tahoma" panose="020B0604030504040204" pitchFamily="34" charset="0"/>
              </a:rPr>
              <a:t>Him</a:t>
            </a:r>
            <a:r>
              <a:rPr lang="en-US" sz="3000" dirty="0">
                <a:latin typeface="Tahoma" panose="020B0604030504040204" pitchFamily="34" charset="0"/>
                <a:ea typeface="Tahoma" panose="020B0604030504040204" pitchFamily="34" charset="0"/>
                <a:cs typeface="Tahoma" panose="020B0604030504040204" pitchFamily="34" charset="0"/>
              </a:rPr>
              <a:t> so that we may also be glorified with </a:t>
            </a:r>
            <a:r>
              <a:rPr lang="en-US" sz="3000" i="1" dirty="0">
                <a:latin typeface="Tahoma" panose="020B0604030504040204" pitchFamily="34" charset="0"/>
                <a:ea typeface="Tahoma" panose="020B0604030504040204" pitchFamily="34" charset="0"/>
                <a:cs typeface="Tahoma" panose="020B0604030504040204" pitchFamily="34" charset="0"/>
              </a:rPr>
              <a:t>Him.</a:t>
            </a:r>
            <a:r>
              <a:rPr lang="en-US" sz="3000" dirty="0">
                <a:latin typeface="Tahoma" panose="020B0604030504040204" pitchFamily="34" charset="0"/>
                <a:ea typeface="Tahoma" panose="020B0604030504040204" pitchFamily="34" charset="0"/>
                <a:cs typeface="Tahoma" panose="020B0604030504040204" pitchFamily="34" charset="0"/>
              </a:rPr>
              <a:t> </a:t>
            </a:r>
          </a:p>
          <a:p>
            <a:pPr>
              <a:spcBef>
                <a:spcPts val="300"/>
              </a:spcBef>
              <a:spcAft>
                <a:spcPts val="0"/>
              </a:spcAft>
            </a:pPr>
            <a:r>
              <a:rPr lang="en-US" sz="3000" b="1" dirty="0">
                <a:latin typeface="Tahoma" panose="020B0604030504040204" pitchFamily="34" charset="0"/>
                <a:ea typeface="Tahoma" panose="020B0604030504040204" pitchFamily="34" charset="0"/>
                <a:cs typeface="Tahoma" panose="020B0604030504040204" pitchFamily="34" charset="0"/>
              </a:rPr>
              <a:t>Romans 8:1-2  </a:t>
            </a:r>
            <a:r>
              <a:rPr lang="en-US" sz="3000" dirty="0">
                <a:latin typeface="Tahoma" panose="020B0604030504040204" pitchFamily="34" charset="0"/>
                <a:ea typeface="Tahoma" panose="020B0604030504040204" pitchFamily="34" charset="0"/>
                <a:cs typeface="Tahoma" panose="020B0604030504040204" pitchFamily="34" charset="0"/>
              </a:rPr>
              <a:t>Therefore there is now no condemnation for those </a:t>
            </a:r>
            <a:r>
              <a:rPr lang="en-US" sz="3000" spc="-150" dirty="0">
                <a:latin typeface="Tahoma" panose="020B0604030504040204" pitchFamily="34" charset="0"/>
                <a:ea typeface="Tahoma" panose="020B0604030504040204" pitchFamily="34" charset="0"/>
                <a:cs typeface="Tahoma" panose="020B0604030504040204" pitchFamily="34" charset="0"/>
              </a:rPr>
              <a:t>who are in </a:t>
            </a:r>
            <a:r>
              <a:rPr lang="en-US" sz="3000" dirty="0">
                <a:latin typeface="Tahoma" panose="020B0604030504040204" pitchFamily="34" charset="0"/>
                <a:ea typeface="Tahoma" panose="020B0604030504040204" pitchFamily="34" charset="0"/>
                <a:cs typeface="Tahoma" panose="020B0604030504040204" pitchFamily="34" charset="0"/>
              </a:rPr>
              <a:t>Christ Jesus. For the law of the Spirit of life in Christ Jesus has set you free from the law of sin and of death. </a:t>
            </a:r>
          </a:p>
          <a:p>
            <a:pPr>
              <a:spcBef>
                <a:spcPts val="300"/>
              </a:spcBef>
              <a:spcAft>
                <a:spcPts val="0"/>
              </a:spcAft>
            </a:pPr>
            <a:r>
              <a:rPr lang="en-US" sz="3000" dirty="0">
                <a:latin typeface="Tahoma" panose="020B0604030504040204" pitchFamily="34" charset="0"/>
                <a:ea typeface="Tahoma" panose="020B0604030504040204" pitchFamily="34" charset="0"/>
                <a:cs typeface="Tahoma" panose="020B0604030504040204" pitchFamily="34" charset="0"/>
              </a:rPr>
              <a:t>The Galatians were choosing slavery after they had been freed!</a:t>
            </a:r>
          </a:p>
          <a:p>
            <a:pPr>
              <a:spcBef>
                <a:spcPts val="300"/>
              </a:spcBef>
              <a:spcAft>
                <a:spcPts val="0"/>
              </a:spcAft>
            </a:pPr>
            <a:r>
              <a:rPr lang="en-US" sz="3000" dirty="0">
                <a:latin typeface="Tahoma" panose="020B0604030504040204" pitchFamily="34" charset="0"/>
                <a:ea typeface="Tahoma" panose="020B0604030504040204" pitchFamily="34" charset="0"/>
                <a:cs typeface="Tahoma" panose="020B0604030504040204" pitchFamily="34" charset="0"/>
              </a:rPr>
              <a:t>And they were angry with Paul for telling them the truth of their situation</a:t>
            </a:r>
          </a:p>
        </p:txBody>
      </p:sp>
    </p:spTree>
    <p:extLst>
      <p:ext uri="{BB962C8B-B14F-4D97-AF65-F5344CB8AC3E}">
        <p14:creationId xmlns:p14="http://schemas.microsoft.com/office/powerpoint/2010/main" val="3807214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2A5F39-C7BC-4546-BDBE-BFA17158F1D6}"/>
              </a:ext>
            </a:extLst>
          </p:cNvPr>
          <p:cNvSpPr>
            <a:spLocks noGrp="1"/>
          </p:cNvSpPr>
          <p:nvPr>
            <p:ph type="title"/>
          </p:nvPr>
        </p:nvSpPr>
        <p:spPr>
          <a:xfrm>
            <a:off x="583097" y="0"/>
            <a:ext cx="8560904" cy="967409"/>
          </a:xfrm>
        </p:spPr>
        <p:txBody>
          <a:bodyPr>
            <a:normAutofit/>
          </a:bodyPr>
          <a:lstStyle/>
          <a:p>
            <a:r>
              <a:rPr lang="en-US" sz="4400" dirty="0">
                <a:latin typeface="Tahoma" panose="020B0604030504040204" pitchFamily="34" charset="0"/>
                <a:ea typeface="Tahoma" panose="020B0604030504040204" pitchFamily="34" charset="0"/>
                <a:cs typeface="Tahoma" panose="020B0604030504040204" pitchFamily="34" charset="0"/>
              </a:rPr>
              <a:t>THE ALLEGORY</a:t>
            </a:r>
          </a:p>
        </p:txBody>
      </p:sp>
      <p:sp>
        <p:nvSpPr>
          <p:cNvPr id="3" name="Content Placeholder 2">
            <a:extLst>
              <a:ext uri="{FF2B5EF4-FFF2-40B4-BE49-F238E27FC236}">
                <a16:creationId xmlns:a16="http://schemas.microsoft.com/office/drawing/2014/main" id="{670D4986-226B-4B22-8D9B-882617AE77EC}"/>
              </a:ext>
            </a:extLst>
          </p:cNvPr>
          <p:cNvSpPr>
            <a:spLocks noGrp="1"/>
          </p:cNvSpPr>
          <p:nvPr>
            <p:ph idx="1"/>
          </p:nvPr>
        </p:nvSpPr>
        <p:spPr>
          <a:xfrm>
            <a:off x="583097" y="967409"/>
            <a:ext cx="8560904" cy="5890592"/>
          </a:xfrm>
        </p:spPr>
        <p:txBody>
          <a:bodyPr>
            <a:noAutofit/>
          </a:bodyPr>
          <a:lstStyle/>
          <a:p>
            <a:pPr>
              <a:lnSpc>
                <a:spcPct val="89000"/>
              </a:lnSpc>
              <a:spcBef>
                <a:spcPts val="200"/>
              </a:spcBef>
              <a:spcAft>
                <a:spcPts val="0"/>
              </a:spcAft>
            </a:pPr>
            <a:r>
              <a:rPr lang="en-US" sz="2700" b="1" dirty="0">
                <a:latin typeface="Tahoma" panose="020B0604030504040204" pitchFamily="34" charset="0"/>
                <a:ea typeface="Tahoma" panose="020B0604030504040204" pitchFamily="34" charset="0"/>
                <a:cs typeface="Tahoma" panose="020B0604030504040204" pitchFamily="34" charset="0"/>
              </a:rPr>
              <a:t>Galatians 4:21-23 </a:t>
            </a:r>
            <a:r>
              <a:rPr lang="en-US" sz="2700" baseline="30000" dirty="0">
                <a:latin typeface="Tahoma" panose="020B0604030504040204" pitchFamily="34" charset="0"/>
                <a:ea typeface="Tahoma" panose="020B0604030504040204" pitchFamily="34" charset="0"/>
                <a:cs typeface="Tahoma" panose="020B0604030504040204" pitchFamily="34" charset="0"/>
              </a:rPr>
              <a:t> </a:t>
            </a:r>
            <a:r>
              <a:rPr lang="en-US" sz="2700" dirty="0">
                <a:latin typeface="Tahoma" panose="020B0604030504040204" pitchFamily="34" charset="0"/>
                <a:ea typeface="Tahoma" panose="020B0604030504040204" pitchFamily="34" charset="0"/>
                <a:cs typeface="Tahoma" panose="020B0604030504040204" pitchFamily="34" charset="0"/>
              </a:rPr>
              <a:t> Tell me, you who want to be under law, do you not listen to the law?  For it is written</a:t>
            </a:r>
            <a:r>
              <a:rPr lang="en-US" sz="2700" spc="-150" dirty="0">
                <a:latin typeface="Tahoma" panose="020B0604030504040204" pitchFamily="34" charset="0"/>
                <a:ea typeface="Tahoma" panose="020B0604030504040204" pitchFamily="34" charset="0"/>
                <a:cs typeface="Tahoma" panose="020B0604030504040204" pitchFamily="34" charset="0"/>
              </a:rPr>
              <a:t> that </a:t>
            </a:r>
            <a:r>
              <a:rPr lang="en-US" sz="2700" dirty="0">
                <a:latin typeface="Tahoma" panose="020B0604030504040204" pitchFamily="34" charset="0"/>
                <a:ea typeface="Tahoma" panose="020B0604030504040204" pitchFamily="34" charset="0"/>
                <a:cs typeface="Tahoma" panose="020B0604030504040204" pitchFamily="34" charset="0"/>
              </a:rPr>
              <a:t>Abraham </a:t>
            </a:r>
            <a:r>
              <a:rPr lang="en-US" sz="2700" spc="-150" dirty="0">
                <a:latin typeface="Tahoma" panose="020B0604030504040204" pitchFamily="34" charset="0"/>
                <a:ea typeface="Tahoma" panose="020B0604030504040204" pitchFamily="34" charset="0"/>
                <a:cs typeface="Tahoma" panose="020B0604030504040204" pitchFamily="34" charset="0"/>
              </a:rPr>
              <a:t>had two sons, one </a:t>
            </a:r>
            <a:r>
              <a:rPr lang="en-US" sz="2700" dirty="0">
                <a:latin typeface="Tahoma" panose="020B0604030504040204" pitchFamily="34" charset="0"/>
                <a:ea typeface="Tahoma" panose="020B0604030504040204" pitchFamily="34" charset="0"/>
                <a:cs typeface="Tahoma" panose="020B0604030504040204" pitchFamily="34" charset="0"/>
              </a:rPr>
              <a:t>by the bond-woman and </a:t>
            </a:r>
            <a:r>
              <a:rPr lang="en-US" sz="2700" spc="-150" dirty="0">
                <a:latin typeface="Tahoma" panose="020B0604030504040204" pitchFamily="34" charset="0"/>
                <a:ea typeface="Tahoma" panose="020B0604030504040204" pitchFamily="34" charset="0"/>
                <a:cs typeface="Tahoma" panose="020B0604030504040204" pitchFamily="34" charset="0"/>
              </a:rPr>
              <a:t>one by the </a:t>
            </a:r>
            <a:r>
              <a:rPr lang="en-US" sz="2700" dirty="0">
                <a:latin typeface="Tahoma" panose="020B0604030504040204" pitchFamily="34" charset="0"/>
                <a:ea typeface="Tahoma" panose="020B0604030504040204" pitchFamily="34" charset="0"/>
                <a:cs typeface="Tahoma" panose="020B0604030504040204" pitchFamily="34" charset="0"/>
              </a:rPr>
              <a:t>free woman. But the son by the bondwoman was born according to the flesh, </a:t>
            </a:r>
            <a:r>
              <a:rPr lang="en-US" sz="2700" spc="-150" dirty="0">
                <a:latin typeface="Tahoma" panose="020B0604030504040204" pitchFamily="34" charset="0"/>
                <a:ea typeface="Tahoma" panose="020B0604030504040204" pitchFamily="34" charset="0"/>
                <a:cs typeface="Tahoma" panose="020B0604030504040204" pitchFamily="34" charset="0"/>
              </a:rPr>
              <a:t>and the </a:t>
            </a:r>
            <a:r>
              <a:rPr lang="en-US" sz="2700" dirty="0">
                <a:latin typeface="Tahoma" panose="020B0604030504040204" pitchFamily="34" charset="0"/>
                <a:ea typeface="Tahoma" panose="020B0604030504040204" pitchFamily="34" charset="0"/>
                <a:cs typeface="Tahoma" panose="020B0604030504040204" pitchFamily="34" charset="0"/>
              </a:rPr>
              <a:t>son </a:t>
            </a:r>
            <a:r>
              <a:rPr lang="en-US" sz="2700" spc="-150" dirty="0">
                <a:latin typeface="Tahoma" panose="020B0604030504040204" pitchFamily="34" charset="0"/>
                <a:ea typeface="Tahoma" panose="020B0604030504040204" pitchFamily="34" charset="0"/>
                <a:cs typeface="Tahoma" panose="020B0604030504040204" pitchFamily="34" charset="0"/>
              </a:rPr>
              <a:t>by the </a:t>
            </a:r>
            <a:r>
              <a:rPr lang="en-US" sz="2700" dirty="0">
                <a:latin typeface="Tahoma" panose="020B0604030504040204" pitchFamily="34" charset="0"/>
                <a:ea typeface="Tahoma" panose="020B0604030504040204" pitchFamily="34" charset="0"/>
                <a:cs typeface="Tahoma" panose="020B0604030504040204" pitchFamily="34" charset="0"/>
              </a:rPr>
              <a:t>free woman through the promise.</a:t>
            </a:r>
          </a:p>
          <a:p>
            <a:pPr>
              <a:lnSpc>
                <a:spcPct val="89000"/>
              </a:lnSpc>
              <a:spcBef>
                <a:spcPts val="200"/>
              </a:spcBef>
              <a:spcAft>
                <a:spcPts val="0"/>
              </a:spcAft>
            </a:pPr>
            <a:r>
              <a:rPr lang="en-US" sz="2700" b="1" dirty="0">
                <a:latin typeface="Tahoma" panose="020B0604030504040204" pitchFamily="34" charset="0"/>
                <a:ea typeface="Tahoma" panose="020B0604030504040204" pitchFamily="34" charset="0"/>
                <a:cs typeface="Tahoma" panose="020B0604030504040204" pitchFamily="34" charset="0"/>
              </a:rPr>
              <a:t>Genesis 12:1-2 </a:t>
            </a:r>
            <a:r>
              <a:rPr lang="en-US" sz="2700" dirty="0">
                <a:latin typeface="Tahoma" panose="020B0604030504040204" pitchFamily="34" charset="0"/>
                <a:ea typeface="Tahoma" panose="020B0604030504040204" pitchFamily="34" charset="0"/>
                <a:cs typeface="Tahoma" panose="020B0604030504040204" pitchFamily="34" charset="0"/>
              </a:rPr>
              <a:t>Now the</a:t>
            </a:r>
            <a:r>
              <a:rPr lang="en-US" dirty="0">
                <a:latin typeface="Tahoma" panose="020B0604030504040204" pitchFamily="34" charset="0"/>
                <a:ea typeface="Tahoma" panose="020B0604030504040204" pitchFamily="34" charset="0"/>
                <a:cs typeface="Tahoma" panose="020B0604030504040204" pitchFamily="34" charset="0"/>
              </a:rPr>
              <a:t> </a:t>
            </a:r>
            <a:r>
              <a:rPr lang="en-US" cap="small" dirty="0">
                <a:effectLst/>
                <a:latin typeface="Tahoma" panose="020B0604030504040204" pitchFamily="34" charset="0"/>
                <a:ea typeface="Tahoma" panose="020B0604030504040204" pitchFamily="34" charset="0"/>
                <a:cs typeface="Tahoma" panose="020B0604030504040204" pitchFamily="34" charset="0"/>
              </a:rPr>
              <a:t>LORD</a:t>
            </a:r>
            <a:r>
              <a:rPr lang="en-US" dirty="0">
                <a:latin typeface="Tahoma" panose="020B0604030504040204" pitchFamily="34" charset="0"/>
                <a:ea typeface="Tahoma" panose="020B0604030504040204" pitchFamily="34" charset="0"/>
                <a:cs typeface="Tahoma" panose="020B0604030504040204" pitchFamily="34" charset="0"/>
              </a:rPr>
              <a:t> </a:t>
            </a:r>
            <a:r>
              <a:rPr lang="en-US" sz="2700" dirty="0">
                <a:latin typeface="Tahoma" panose="020B0604030504040204" pitchFamily="34" charset="0"/>
                <a:ea typeface="Tahoma" panose="020B0604030504040204" pitchFamily="34" charset="0"/>
                <a:cs typeface="Tahoma" panose="020B0604030504040204" pitchFamily="34" charset="0"/>
              </a:rPr>
              <a:t>said to Abram, "Go forth from your country, and from your relatives and from your father's house, to the land which I will show you; and I will make you a great nation, and I will bless you, and make your name great; and so you shall be a blessing;  </a:t>
            </a:r>
          </a:p>
          <a:p>
            <a:pPr>
              <a:lnSpc>
                <a:spcPct val="89000"/>
              </a:lnSpc>
              <a:spcBef>
                <a:spcPts val="0"/>
              </a:spcBef>
              <a:spcAft>
                <a:spcPts val="0"/>
              </a:spcAft>
            </a:pPr>
            <a:r>
              <a:rPr lang="en-US" sz="2700" b="1" dirty="0">
                <a:latin typeface="Tahoma" panose="020B0604030504040204" pitchFamily="34" charset="0"/>
                <a:ea typeface="Tahoma" panose="020B0604030504040204" pitchFamily="34" charset="0"/>
                <a:cs typeface="Tahoma" panose="020B0604030504040204" pitchFamily="34" charset="0"/>
              </a:rPr>
              <a:t>Genesis 15:5 </a:t>
            </a:r>
            <a:r>
              <a:rPr lang="en-US" sz="2700" dirty="0">
                <a:latin typeface="Tahoma" panose="020B0604030504040204" pitchFamily="34" charset="0"/>
                <a:ea typeface="Tahoma" panose="020B0604030504040204" pitchFamily="34" charset="0"/>
                <a:cs typeface="Tahoma" panose="020B0604030504040204" pitchFamily="34" charset="0"/>
              </a:rPr>
              <a:t> And He took him outside and said, "Now look toward the heavens, and count the stars, if you are able to count them." And He said to him,</a:t>
            </a:r>
          </a:p>
          <a:p>
            <a:pPr marL="0" indent="0">
              <a:lnSpc>
                <a:spcPct val="89000"/>
              </a:lnSpc>
              <a:spcBef>
                <a:spcPts val="0"/>
              </a:spcBef>
              <a:spcAft>
                <a:spcPts val="0"/>
              </a:spcAft>
              <a:buNone/>
            </a:pPr>
            <a:r>
              <a:rPr lang="en-US" sz="2700" dirty="0">
                <a:latin typeface="Tahoma" panose="020B0604030504040204" pitchFamily="34" charset="0"/>
                <a:ea typeface="Tahoma" panose="020B0604030504040204" pitchFamily="34" charset="0"/>
                <a:cs typeface="Tahoma" panose="020B0604030504040204" pitchFamily="34" charset="0"/>
              </a:rPr>
              <a:t>                “so shall your descendants be." </a:t>
            </a:r>
          </a:p>
        </p:txBody>
      </p:sp>
    </p:spTree>
    <p:extLst>
      <p:ext uri="{BB962C8B-B14F-4D97-AF65-F5344CB8AC3E}">
        <p14:creationId xmlns:p14="http://schemas.microsoft.com/office/powerpoint/2010/main" val="38661696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2A5F39-C7BC-4546-BDBE-BFA17158F1D6}"/>
              </a:ext>
            </a:extLst>
          </p:cNvPr>
          <p:cNvSpPr>
            <a:spLocks noGrp="1"/>
          </p:cNvSpPr>
          <p:nvPr>
            <p:ph type="title"/>
          </p:nvPr>
        </p:nvSpPr>
        <p:spPr>
          <a:xfrm>
            <a:off x="982133" y="1"/>
            <a:ext cx="8161867" cy="901148"/>
          </a:xfrm>
        </p:spPr>
        <p:txBody>
          <a:bodyPr>
            <a:normAutofit fontScale="90000"/>
          </a:bodyPr>
          <a:lstStyle/>
          <a:p>
            <a:r>
              <a:rPr lang="en-US" sz="5400" dirty="0">
                <a:latin typeface="Tahoma" panose="020B0604030504040204" pitchFamily="34" charset="0"/>
                <a:ea typeface="Tahoma" panose="020B0604030504040204" pitchFamily="34" charset="0"/>
                <a:cs typeface="Tahoma" panose="020B0604030504040204" pitchFamily="34" charset="0"/>
              </a:rPr>
              <a:t>ALLEGORY (cont.)</a:t>
            </a:r>
          </a:p>
        </p:txBody>
      </p:sp>
      <p:sp>
        <p:nvSpPr>
          <p:cNvPr id="3" name="Content Placeholder 2">
            <a:extLst>
              <a:ext uri="{FF2B5EF4-FFF2-40B4-BE49-F238E27FC236}">
                <a16:creationId xmlns:a16="http://schemas.microsoft.com/office/drawing/2014/main" id="{670D4986-226B-4B22-8D9B-882617AE77EC}"/>
              </a:ext>
            </a:extLst>
          </p:cNvPr>
          <p:cNvSpPr>
            <a:spLocks noGrp="1"/>
          </p:cNvSpPr>
          <p:nvPr>
            <p:ph idx="1"/>
          </p:nvPr>
        </p:nvSpPr>
        <p:spPr>
          <a:xfrm>
            <a:off x="410817" y="781879"/>
            <a:ext cx="8733183" cy="6255026"/>
          </a:xfrm>
        </p:spPr>
        <p:txBody>
          <a:bodyPr>
            <a:normAutofit fontScale="25000" lnSpcReduction="20000"/>
          </a:bodyPr>
          <a:lstStyle/>
          <a:p>
            <a:pPr>
              <a:lnSpc>
                <a:spcPct val="108000"/>
              </a:lnSpc>
              <a:spcBef>
                <a:spcPts val="200"/>
              </a:spcBef>
              <a:spcAft>
                <a:spcPts val="0"/>
              </a:spcAft>
            </a:pPr>
            <a:r>
              <a:rPr lang="en-US" sz="11200" b="1" dirty="0">
                <a:latin typeface="Tahoma" panose="020B0604030504040204" pitchFamily="34" charset="0"/>
                <a:ea typeface="Tahoma" panose="020B0604030504040204" pitchFamily="34" charset="0"/>
                <a:cs typeface="Tahoma" panose="020B0604030504040204" pitchFamily="34" charset="0"/>
              </a:rPr>
              <a:t>Galatians 4:24-26</a:t>
            </a:r>
            <a:r>
              <a:rPr lang="en-US" sz="11200" dirty="0">
                <a:latin typeface="Tahoma" panose="020B0604030504040204" pitchFamily="34" charset="0"/>
                <a:ea typeface="Tahoma" panose="020B0604030504040204" pitchFamily="34" charset="0"/>
                <a:cs typeface="Tahoma" panose="020B0604030504040204" pitchFamily="34" charset="0"/>
              </a:rPr>
              <a:t> This is allegorically speaking, for these </a:t>
            </a:r>
            <a:r>
              <a:rPr lang="en-US" sz="11200" i="1" dirty="0">
                <a:latin typeface="Tahoma" panose="020B0604030504040204" pitchFamily="34" charset="0"/>
                <a:ea typeface="Tahoma" panose="020B0604030504040204" pitchFamily="34" charset="0"/>
                <a:cs typeface="Tahoma" panose="020B0604030504040204" pitchFamily="34" charset="0"/>
              </a:rPr>
              <a:t>women</a:t>
            </a:r>
            <a:r>
              <a:rPr lang="en-US" sz="11200" dirty="0">
                <a:latin typeface="Tahoma" panose="020B0604030504040204" pitchFamily="34" charset="0"/>
                <a:ea typeface="Tahoma" panose="020B0604030504040204" pitchFamily="34" charset="0"/>
                <a:cs typeface="Tahoma" panose="020B0604030504040204" pitchFamily="34" charset="0"/>
              </a:rPr>
              <a:t> are two covenants: one </a:t>
            </a:r>
            <a:r>
              <a:rPr lang="en-US" sz="11200" i="1" dirty="0">
                <a:latin typeface="Tahoma" panose="020B0604030504040204" pitchFamily="34" charset="0"/>
                <a:ea typeface="Tahoma" panose="020B0604030504040204" pitchFamily="34" charset="0"/>
                <a:cs typeface="Tahoma" panose="020B0604030504040204" pitchFamily="34" charset="0"/>
              </a:rPr>
              <a:t>proceeding</a:t>
            </a:r>
            <a:r>
              <a:rPr lang="en-US" sz="11200" dirty="0">
                <a:latin typeface="Tahoma" panose="020B0604030504040204" pitchFamily="34" charset="0"/>
                <a:ea typeface="Tahoma" panose="020B0604030504040204" pitchFamily="34" charset="0"/>
                <a:cs typeface="Tahoma" panose="020B0604030504040204" pitchFamily="34" charset="0"/>
              </a:rPr>
              <a:t> from Mount Sinai bearing children who are to be slaves; she is Hagar. Now this Hagar is Mount Sinai in Arabia and corresponds to the present Jerusalem, for she is in slavery with her children. But the Jerusalem above is free; she is our mother. </a:t>
            </a:r>
          </a:p>
          <a:p>
            <a:pPr>
              <a:lnSpc>
                <a:spcPct val="108000"/>
              </a:lnSpc>
              <a:spcBef>
                <a:spcPts val="200"/>
              </a:spcBef>
              <a:spcAft>
                <a:spcPts val="0"/>
              </a:spcAft>
            </a:pPr>
            <a:r>
              <a:rPr lang="en-US" sz="11200" b="1" dirty="0">
                <a:latin typeface="Tahoma" panose="020B0604030504040204" pitchFamily="34" charset="0"/>
                <a:ea typeface="Tahoma" panose="020B0604030504040204" pitchFamily="34" charset="0"/>
                <a:cs typeface="Tahoma" panose="020B0604030504040204" pitchFamily="34" charset="0"/>
              </a:rPr>
              <a:t>Hagar – Sinai – present Jerusalem – slavery</a:t>
            </a:r>
          </a:p>
          <a:p>
            <a:pPr>
              <a:lnSpc>
                <a:spcPct val="108000"/>
              </a:lnSpc>
              <a:spcBef>
                <a:spcPts val="200"/>
              </a:spcBef>
              <a:spcAft>
                <a:spcPts val="0"/>
              </a:spcAft>
            </a:pPr>
            <a:r>
              <a:rPr lang="en-US" sz="11200" b="1" dirty="0">
                <a:latin typeface="Tahoma" panose="020B0604030504040204" pitchFamily="34" charset="0"/>
                <a:ea typeface="Tahoma" panose="020B0604030504040204" pitchFamily="34" charset="0"/>
                <a:cs typeface="Tahoma" panose="020B0604030504040204" pitchFamily="34" charset="0"/>
              </a:rPr>
              <a:t>Sarah – Zion – Jerusalem above – freedom</a:t>
            </a:r>
          </a:p>
          <a:p>
            <a:pPr>
              <a:lnSpc>
                <a:spcPct val="108000"/>
              </a:lnSpc>
              <a:spcBef>
                <a:spcPts val="200"/>
              </a:spcBef>
              <a:spcAft>
                <a:spcPts val="0"/>
              </a:spcAft>
            </a:pPr>
            <a:r>
              <a:rPr lang="en-US" sz="11200" b="1" dirty="0">
                <a:latin typeface="Tahoma" panose="020B0604030504040204" pitchFamily="34" charset="0"/>
                <a:ea typeface="Tahoma" panose="020B0604030504040204" pitchFamily="34" charset="0"/>
                <a:cs typeface="Tahoma" panose="020B0604030504040204" pitchFamily="34" charset="0"/>
              </a:rPr>
              <a:t>Hebrews 12:18, 22 </a:t>
            </a:r>
            <a:r>
              <a:rPr lang="en-US" sz="11200" baseline="30000" dirty="0">
                <a:latin typeface="Tahoma" panose="020B0604030504040204" pitchFamily="34" charset="0"/>
                <a:ea typeface="Tahoma" panose="020B0604030504040204" pitchFamily="34" charset="0"/>
                <a:cs typeface="Tahoma" panose="020B0604030504040204" pitchFamily="34" charset="0"/>
              </a:rPr>
              <a:t> </a:t>
            </a:r>
            <a:r>
              <a:rPr lang="en-US" sz="11200" dirty="0">
                <a:latin typeface="Tahoma" panose="020B0604030504040204" pitchFamily="34" charset="0"/>
                <a:ea typeface="Tahoma" panose="020B0604030504040204" pitchFamily="34" charset="0"/>
                <a:cs typeface="Tahoma" panose="020B0604030504040204" pitchFamily="34" charset="0"/>
              </a:rPr>
              <a:t> For you have not come to </a:t>
            </a:r>
            <a:r>
              <a:rPr lang="en-US" sz="11200" i="1" dirty="0">
                <a:latin typeface="Tahoma" panose="020B0604030504040204" pitchFamily="34" charset="0"/>
                <a:ea typeface="Tahoma" panose="020B0604030504040204" pitchFamily="34" charset="0"/>
                <a:cs typeface="Tahoma" panose="020B0604030504040204" pitchFamily="34" charset="0"/>
              </a:rPr>
              <a:t>a mountain</a:t>
            </a:r>
            <a:r>
              <a:rPr lang="en-US" sz="11200" dirty="0">
                <a:latin typeface="Tahoma" panose="020B0604030504040204" pitchFamily="34" charset="0"/>
                <a:ea typeface="Tahoma" panose="020B0604030504040204" pitchFamily="34" charset="0"/>
                <a:cs typeface="Tahoma" panose="020B0604030504040204" pitchFamily="34" charset="0"/>
              </a:rPr>
              <a:t> that can be touched and to a blazing fire, and to darkness and gloom and whirlwind… But you have come to Mount Zion and to the city of the living God, the heavenly Jerusalem… </a:t>
            </a:r>
          </a:p>
          <a:p>
            <a:pPr>
              <a:lnSpc>
                <a:spcPct val="90000"/>
              </a:lnSpc>
              <a:spcBef>
                <a:spcPts val="300"/>
              </a:spcBef>
              <a:spcAft>
                <a:spcPts val="0"/>
              </a:spcAft>
            </a:pPr>
            <a:endParaRPr lang="en-US" sz="28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1781858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04AEFAF3-4D40-4653-ABB7-E9894A0FDB7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03827" y="409989"/>
            <a:ext cx="3289438" cy="3499402"/>
          </a:xfrm>
          <a:prstGeom prst="rect">
            <a:avLst/>
          </a:prstGeom>
        </p:spPr>
      </p:pic>
      <p:pic>
        <p:nvPicPr>
          <p:cNvPr id="5" name="Picture 4">
            <a:extLst>
              <a:ext uri="{FF2B5EF4-FFF2-40B4-BE49-F238E27FC236}">
                <a16:creationId xmlns:a16="http://schemas.microsoft.com/office/drawing/2014/main" id="{E7AFCDE4-DD46-42E0-833D-0049595676E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093265" y="3388995"/>
            <a:ext cx="4580074" cy="3059016"/>
          </a:xfrm>
          <a:prstGeom prst="rect">
            <a:avLst/>
          </a:prstGeom>
        </p:spPr>
      </p:pic>
    </p:spTree>
    <p:extLst>
      <p:ext uri="{BB962C8B-B14F-4D97-AF65-F5344CB8AC3E}">
        <p14:creationId xmlns:p14="http://schemas.microsoft.com/office/powerpoint/2010/main" val="155921763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EBEBEB"/>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Parallax</Template>
  <TotalTime>8628</TotalTime>
  <Words>328</Words>
  <Application>Microsoft Office PowerPoint</Application>
  <PresentationFormat>On-screen Show (4:3)</PresentationFormat>
  <Paragraphs>62</Paragraphs>
  <Slides>13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Calibri</vt:lpstr>
      <vt:lpstr>Corbel</vt:lpstr>
      <vt:lpstr>Tahoma</vt:lpstr>
      <vt:lpstr>Parallax</vt:lpstr>
      <vt:lpstr>A BIBLICAL APPROACH  TO AUTHORITY</vt:lpstr>
      <vt:lpstr>VERSE FOR THE JOURNEY</vt:lpstr>
      <vt:lpstr>CHOOSE FREEDOM</vt:lpstr>
      <vt:lpstr>CURSE AND SLAVERY</vt:lpstr>
      <vt:lpstr>WHY SLAVERY?</vt:lpstr>
      <vt:lpstr>AFTER BEING FREED</vt:lpstr>
      <vt:lpstr>THE ALLEGORY</vt:lpstr>
      <vt:lpstr>ALLEGORY (cont.)</vt:lpstr>
      <vt:lpstr>PowerPoint Presentation</vt:lpstr>
      <vt:lpstr>SALIENT POINTS</vt:lpstr>
      <vt:lpstr>ABOUT THE LAW</vt:lpstr>
      <vt:lpstr>ABOUT ZION</vt:lpstr>
      <vt:lpstr>THE TRUTH</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VERSE FOR THE JOURNEY</dc:title>
  <dc:creator>JoLynn Gower</dc:creator>
  <cp:lastModifiedBy>Gower</cp:lastModifiedBy>
  <cp:revision>93</cp:revision>
  <cp:lastPrinted>2020-07-09T20:08:38Z</cp:lastPrinted>
  <dcterms:created xsi:type="dcterms:W3CDTF">2020-05-13T21:50:32Z</dcterms:created>
  <dcterms:modified xsi:type="dcterms:W3CDTF">2020-07-13T18:29:43Z</dcterms:modified>
</cp:coreProperties>
</file>