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256" r:id="rId2"/>
    <p:sldId id="258" r:id="rId3"/>
    <p:sldId id="263" r:id="rId4"/>
    <p:sldId id="264" r:id="rId5"/>
    <p:sldId id="265" r:id="rId6"/>
    <p:sldId id="267" r:id="rId7"/>
    <p:sldId id="275" r:id="rId8"/>
    <p:sldId id="268" r:id="rId9"/>
    <p:sldId id="269" r:id="rId10"/>
    <p:sldId id="270" r:id="rId11"/>
    <p:sldId id="271" r:id="rId12"/>
    <p:sldId id="257" r:id="rId13"/>
    <p:sldId id="266" r:id="rId14"/>
    <p:sldId id="272" r:id="rId15"/>
    <p:sldId id="273" r:id="rId16"/>
    <p:sldId id="274" r:id="rId17"/>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10/23/2019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C15F04A-4BFB-43B9-9C1A-12FE36563644}" type="datetimeFigureOut">
              <a:rPr lang="en-US" smtClean="0"/>
              <a:pPr/>
              <a:t>10/23/2019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3E20C81B-AB55-48C1-97E7-3B567E8E4A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10/23/2019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EIGHT</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PERGAMUM</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dirty="0" smtClean="0"/>
              <a:t> </a:t>
            </a:r>
            <a:r>
              <a:rPr lang="en-US" sz="2700" b="1" dirty="0" smtClean="0"/>
              <a:t>Revelation 2:13-17 </a:t>
            </a:r>
            <a:r>
              <a:rPr lang="en-US" sz="2700" dirty="0" smtClean="0"/>
              <a:t>'I know where you dwell, where Satan's throne is; and you hold fast My name, and did </a:t>
            </a:r>
            <a:r>
              <a:rPr lang="en-US" sz="2700" spc="-150" dirty="0" smtClean="0"/>
              <a:t>not deny </a:t>
            </a:r>
            <a:r>
              <a:rPr lang="en-US" sz="2700" dirty="0" smtClean="0"/>
              <a:t>My faith even in the days of Antipas</a:t>
            </a:r>
            <a:r>
              <a:rPr lang="en-US" sz="2700" spc="-150" dirty="0" smtClean="0"/>
              <a:t>, My </a:t>
            </a:r>
            <a:r>
              <a:rPr lang="en-US" sz="2700" dirty="0" smtClean="0"/>
              <a:t>witness, My faithful one, who was killed among you, where Satan dwells. But I have a few things against </a:t>
            </a:r>
            <a:r>
              <a:rPr lang="en-US" sz="2700" spc="-150" dirty="0" smtClean="0"/>
              <a:t>you, because </a:t>
            </a:r>
            <a:r>
              <a:rPr lang="en-US" sz="2700" dirty="0" smtClean="0"/>
              <a:t>you have there </a:t>
            </a:r>
            <a:r>
              <a:rPr lang="en-US" sz="2700" spc="-150" dirty="0" smtClean="0"/>
              <a:t>some who hold the </a:t>
            </a:r>
            <a:r>
              <a:rPr lang="en-US" sz="2700" dirty="0" smtClean="0"/>
              <a:t>teaching of Balaam, who kept teaching </a:t>
            </a:r>
            <a:r>
              <a:rPr lang="en-US" sz="2700" spc="-150" dirty="0" err="1" smtClean="0"/>
              <a:t>Balak</a:t>
            </a:r>
            <a:r>
              <a:rPr lang="en-US" sz="2700" spc="-150" dirty="0" smtClean="0"/>
              <a:t> to put a stumbling block </a:t>
            </a:r>
            <a:r>
              <a:rPr lang="en-US" sz="2700" dirty="0" smtClean="0"/>
              <a:t>before the sons of Israel, to eat things sacrificed to idols and to commit </a:t>
            </a:r>
            <a:r>
              <a:rPr lang="en-US" sz="2700" i="1" dirty="0" smtClean="0"/>
              <a:t>acts of</a:t>
            </a:r>
            <a:r>
              <a:rPr lang="en-US" sz="2700" dirty="0" smtClean="0"/>
              <a:t> immorality</a:t>
            </a:r>
            <a:r>
              <a:rPr lang="en-US" sz="2700" spc="-150" dirty="0" smtClean="0"/>
              <a:t>. So you also </a:t>
            </a:r>
            <a:r>
              <a:rPr lang="en-US" sz="2700" dirty="0" smtClean="0"/>
              <a:t>have some </a:t>
            </a:r>
            <a:r>
              <a:rPr lang="en-US" sz="2700" spc="-150" dirty="0" smtClean="0"/>
              <a:t>who in </a:t>
            </a:r>
            <a:r>
              <a:rPr lang="en-US" sz="2700" dirty="0" smtClean="0"/>
              <a:t>the same way hold the </a:t>
            </a:r>
            <a:r>
              <a:rPr lang="en-US" sz="2700" spc="-150" dirty="0" smtClean="0"/>
              <a:t>teaching of the </a:t>
            </a:r>
            <a:r>
              <a:rPr lang="en-US" sz="2700" dirty="0" err="1" smtClean="0"/>
              <a:t>Nicolaitans</a:t>
            </a:r>
            <a:r>
              <a:rPr lang="en-US" sz="2700" dirty="0" smtClean="0"/>
              <a:t>…repent; or else I am coming to you quickly</a:t>
            </a:r>
            <a:r>
              <a:rPr lang="en-US" sz="2700" spc="-150" dirty="0" smtClean="0"/>
              <a:t>, and I will make </a:t>
            </a:r>
            <a:r>
              <a:rPr lang="en-US" sz="2700" dirty="0" smtClean="0"/>
              <a:t>war against </a:t>
            </a:r>
            <a:r>
              <a:rPr lang="en-US" sz="2700" spc="-150" dirty="0" smtClean="0"/>
              <a:t>them</a:t>
            </a:r>
            <a:r>
              <a:rPr lang="en-US" sz="2700" dirty="0" smtClean="0"/>
              <a:t> with the sword of My mouth. He who has an ear, let him </a:t>
            </a:r>
            <a:r>
              <a:rPr lang="en-US" sz="2700" spc="-150" dirty="0" smtClean="0"/>
              <a:t>hear what the </a:t>
            </a:r>
            <a:r>
              <a:rPr lang="en-US" sz="2700" dirty="0" smtClean="0"/>
              <a:t>Spirit says to the </a:t>
            </a:r>
            <a:r>
              <a:rPr lang="en-US" sz="2700" spc="-150" dirty="0" smtClean="0"/>
              <a:t>churches. To him </a:t>
            </a:r>
            <a:r>
              <a:rPr lang="en-US" sz="2700" dirty="0" smtClean="0"/>
              <a:t>who over-comes, to him I will give </a:t>
            </a:r>
            <a:r>
              <a:rPr lang="en-US" sz="2700" i="1" dirty="0" smtClean="0"/>
              <a:t>some</a:t>
            </a:r>
            <a:r>
              <a:rPr lang="en-US" sz="2700" dirty="0" smtClean="0"/>
              <a:t> of the hidden manna, and I will give him a white stone, and a new name written on the stone which no one knows but he who receives it.' </a:t>
            </a:r>
            <a:endParaRPr lang="en-US" sz="27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THYATIRA</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pPr>
            <a:r>
              <a:rPr lang="en-US" dirty="0" smtClean="0"/>
              <a:t> </a:t>
            </a:r>
            <a:r>
              <a:rPr lang="en-US" b="1" dirty="0" smtClean="0"/>
              <a:t>Revelation 2:19-23 </a:t>
            </a:r>
            <a:r>
              <a:rPr lang="en-US" dirty="0" smtClean="0"/>
              <a:t>'I know your deeds, and your love and faith and service and perseverance, and that your deeds of late are greater than at first. 'But I have </a:t>
            </a:r>
            <a:r>
              <a:rPr lang="en-US" i="1" dirty="0" smtClean="0"/>
              <a:t>this</a:t>
            </a:r>
            <a:r>
              <a:rPr lang="en-US" dirty="0" smtClean="0"/>
              <a:t> against you, that you tolerate the woman Jezebel, who calls herself a prophetess, and she teaches and leads My bond-servants astray so that they commit </a:t>
            </a:r>
            <a:r>
              <a:rPr lang="en-US" i="1" dirty="0" smtClean="0"/>
              <a:t>acts of</a:t>
            </a:r>
            <a:r>
              <a:rPr lang="en-US" dirty="0" smtClean="0"/>
              <a:t> immorality and eat things sacrificed to idols. </a:t>
            </a:r>
            <a:br>
              <a:rPr lang="en-US" dirty="0" smtClean="0"/>
            </a:br>
            <a:r>
              <a:rPr lang="en-US" dirty="0" smtClean="0"/>
              <a:t>I gave her time to repent, and she does not want to repent of her immorality. Behold, I will throw her on a bed </a:t>
            </a:r>
            <a:r>
              <a:rPr lang="en-US" i="1" dirty="0" smtClean="0"/>
              <a:t>of sickness,</a:t>
            </a:r>
            <a:r>
              <a:rPr lang="en-US" dirty="0" smtClean="0"/>
              <a:t> and those who commit adultery with her into great tribulation, unless they repent of her deeds. And I will kill her children with pestilence, and all the churches will know that I am He who searches the minds and hearts; and I will give to each one of you according to your deeds.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THYATIRA part 2</a:t>
            </a:r>
            <a:endParaRPr lang="en-US" dirty="0"/>
          </a:p>
        </p:txBody>
      </p:sp>
      <p:sp>
        <p:nvSpPr>
          <p:cNvPr id="3" name="Content Placeholder 2"/>
          <p:cNvSpPr>
            <a:spLocks noGrp="1"/>
          </p:cNvSpPr>
          <p:nvPr>
            <p:ph idx="1"/>
          </p:nvPr>
        </p:nvSpPr>
        <p:spPr>
          <a:xfrm>
            <a:off x="0" y="990600"/>
            <a:ext cx="9144000" cy="5867400"/>
          </a:xfrm>
        </p:spPr>
        <p:txBody>
          <a:bodyPr>
            <a:normAutofit/>
          </a:bodyPr>
          <a:lstStyle/>
          <a:p>
            <a:pPr>
              <a:spcBef>
                <a:spcPts val="300"/>
              </a:spcBef>
            </a:pPr>
            <a:r>
              <a:rPr lang="en-US" b="1" dirty="0" smtClean="0"/>
              <a:t>Revelation 2:24-29 </a:t>
            </a:r>
            <a:r>
              <a:rPr lang="en-US" dirty="0" smtClean="0"/>
              <a:t>'But I say to you, the rest who are in Thyatira, who do not hold this teaching, who have not known the deep things of Satan, as they call them—I place no other burden on you. Nevertheless what you have, hold fast until I come. He who overcomes, and he who keeps My deeds until the end, </a:t>
            </a:r>
            <a:r>
              <a:rPr lang="en-US" cap="small" dirty="0" smtClean="0"/>
              <a:t>TO HIM</a:t>
            </a:r>
            <a:r>
              <a:rPr lang="en-US" dirty="0" smtClean="0"/>
              <a:t> I </a:t>
            </a:r>
            <a:r>
              <a:rPr lang="en-US" cap="small" dirty="0" smtClean="0"/>
              <a:t>WILL GIVE AUTHORITY OVER THE</a:t>
            </a:r>
            <a:r>
              <a:rPr lang="en-US" dirty="0" smtClean="0"/>
              <a:t> </a:t>
            </a:r>
            <a:r>
              <a:rPr lang="en-US" cap="small" dirty="0" smtClean="0"/>
              <a:t>NATIONS</a:t>
            </a:r>
            <a:r>
              <a:rPr lang="en-US" dirty="0" smtClean="0"/>
              <a:t>;  </a:t>
            </a:r>
            <a:r>
              <a:rPr lang="en-US" cap="small" dirty="0" smtClean="0"/>
              <a:t>AND HE SHALL</a:t>
            </a:r>
            <a:r>
              <a:rPr lang="en-US" dirty="0" smtClean="0"/>
              <a:t> </a:t>
            </a:r>
            <a:r>
              <a:rPr lang="en-US" cap="small" dirty="0" smtClean="0"/>
              <a:t>RULE THEM WITH A ROD OF IRON</a:t>
            </a:r>
            <a:r>
              <a:rPr lang="en-US" dirty="0" smtClean="0"/>
              <a:t>, </a:t>
            </a:r>
            <a:r>
              <a:rPr lang="en-US" cap="small" dirty="0" smtClean="0"/>
              <a:t>AS THE VESSELS OF THE POTTER ARE BROKEN TO PIECES,</a:t>
            </a:r>
            <a:r>
              <a:rPr lang="en-US" dirty="0" smtClean="0"/>
              <a:t> as I also have received </a:t>
            </a:r>
            <a:r>
              <a:rPr lang="en-US" i="1" dirty="0" smtClean="0"/>
              <a:t>authority</a:t>
            </a:r>
            <a:r>
              <a:rPr lang="en-US" dirty="0" smtClean="0"/>
              <a:t> from My Father; and I will give him the morning star. </a:t>
            </a:r>
            <a:br>
              <a:rPr lang="en-US" dirty="0" smtClean="0"/>
            </a:br>
            <a:r>
              <a:rPr lang="en-US" dirty="0" smtClean="0"/>
              <a:t>He who has an ear, let him hear what the Spirit says to the churches.'   </a:t>
            </a:r>
            <a:endParaRPr lang="en-US" dirty="0">
              <a:solidFill>
                <a:schemeClr val="accent2">
                  <a:lumMod val="50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SARDIS</a:t>
            </a:r>
            <a:endParaRPr lang="en-US" dirty="0"/>
          </a:p>
        </p:txBody>
      </p:sp>
      <p:sp>
        <p:nvSpPr>
          <p:cNvPr id="3" name="Content Placeholder 2"/>
          <p:cNvSpPr>
            <a:spLocks noGrp="1"/>
          </p:cNvSpPr>
          <p:nvPr>
            <p:ph idx="1"/>
          </p:nvPr>
        </p:nvSpPr>
        <p:spPr>
          <a:xfrm>
            <a:off x="-152400" y="838200"/>
            <a:ext cx="9296400" cy="6019800"/>
          </a:xfrm>
        </p:spPr>
        <p:txBody>
          <a:bodyPr>
            <a:noAutofit/>
          </a:bodyPr>
          <a:lstStyle/>
          <a:p>
            <a:pPr>
              <a:lnSpc>
                <a:spcPct val="87000"/>
              </a:lnSpc>
              <a:spcBef>
                <a:spcPts val="0"/>
              </a:spcBef>
            </a:pPr>
            <a:r>
              <a:rPr lang="en-US" dirty="0" smtClean="0">
                <a:solidFill>
                  <a:schemeClr val="accent2">
                    <a:lumMod val="50000"/>
                  </a:schemeClr>
                </a:solidFill>
              </a:rPr>
              <a:t> </a:t>
            </a:r>
            <a:r>
              <a:rPr lang="en-US" b="1" dirty="0" smtClean="0"/>
              <a:t>Revelation </a:t>
            </a:r>
            <a:r>
              <a:rPr lang="en-US" b="1" spc="-150" dirty="0" smtClean="0"/>
              <a:t>3:1-6 </a:t>
            </a:r>
            <a:r>
              <a:rPr lang="en-US" spc="-150" dirty="0" smtClean="0"/>
              <a:t>"To the </a:t>
            </a:r>
            <a:r>
              <a:rPr lang="en-US" dirty="0" smtClean="0"/>
              <a:t>angel of the church in Sardis </a:t>
            </a:r>
            <a:r>
              <a:rPr lang="en-US" spc="-150" dirty="0" smtClean="0"/>
              <a:t>write: He who </a:t>
            </a:r>
            <a:r>
              <a:rPr lang="en-US" dirty="0" smtClean="0"/>
              <a:t>has the seven Spirits of God and the seven stars, says this</a:t>
            </a:r>
            <a:r>
              <a:rPr lang="en-US" spc="-150" dirty="0" smtClean="0"/>
              <a:t>: 'I know </a:t>
            </a:r>
            <a:r>
              <a:rPr lang="en-US" dirty="0" smtClean="0"/>
              <a:t>your </a:t>
            </a:r>
            <a:r>
              <a:rPr lang="en-US" spc="-150" dirty="0" smtClean="0"/>
              <a:t>deeds, that you have a </a:t>
            </a:r>
            <a:r>
              <a:rPr lang="en-US" dirty="0" smtClean="0"/>
              <a:t>name </a:t>
            </a:r>
            <a:r>
              <a:rPr lang="en-US" spc="-150" dirty="0" smtClean="0"/>
              <a:t>that you are alive, but you are </a:t>
            </a:r>
            <a:r>
              <a:rPr lang="en-US" dirty="0" smtClean="0"/>
              <a:t>dead. </a:t>
            </a:r>
            <a:r>
              <a:rPr lang="en-US" spc="-150" dirty="0" smtClean="0"/>
              <a:t>Wake up, and strengthen</a:t>
            </a:r>
            <a:r>
              <a:rPr lang="en-US" dirty="0" smtClean="0"/>
              <a:t> the things that remain, which were about to die</a:t>
            </a:r>
            <a:r>
              <a:rPr lang="en-US" spc="-150" dirty="0" smtClean="0"/>
              <a:t>; for I have not </a:t>
            </a:r>
            <a:r>
              <a:rPr lang="en-US" dirty="0" smtClean="0"/>
              <a:t>found your deeds completed in the sight of My God. So remember what you have received and heard; and keep </a:t>
            </a:r>
            <a:r>
              <a:rPr lang="en-US" i="1" dirty="0" smtClean="0"/>
              <a:t>it,</a:t>
            </a:r>
            <a:r>
              <a:rPr lang="en-US" dirty="0" smtClean="0"/>
              <a:t> </a:t>
            </a:r>
            <a:r>
              <a:rPr lang="en-US" spc="-150" dirty="0" smtClean="0"/>
              <a:t>and repent. Therefore </a:t>
            </a:r>
            <a:r>
              <a:rPr lang="en-US" dirty="0" smtClean="0"/>
              <a:t>if you do not wake up, I will come like a thief</a:t>
            </a:r>
            <a:r>
              <a:rPr lang="en-US" spc="-150" dirty="0" smtClean="0"/>
              <a:t>, and you will not know at </a:t>
            </a:r>
            <a:r>
              <a:rPr lang="en-US" dirty="0" smtClean="0"/>
              <a:t>what hour I will come to you. You have a few people in Sardis who have not soiled their garments; and they will walk with Me in white</a:t>
            </a:r>
            <a:r>
              <a:rPr lang="en-US" spc="-150" dirty="0" smtClean="0"/>
              <a:t>, for they are </a:t>
            </a:r>
            <a:r>
              <a:rPr lang="en-US" dirty="0" smtClean="0"/>
              <a:t>worthy. He who overcomes will thus be clothed in white garments; I will not erase his name from the book of life, and I will confess his name before My Father and before His angels. He who has an ear, let him hear what the Spirit says to the churches.' </a:t>
            </a:r>
          </a:p>
          <a:p>
            <a:pPr>
              <a:lnSpc>
                <a:spcPct val="87000"/>
              </a:lnSpc>
              <a:spcBef>
                <a:spcPts val="0"/>
              </a:spcBef>
            </a:pPr>
            <a:endParaRPr lang="en-US" dirty="0">
              <a:solidFill>
                <a:schemeClr val="accent2">
                  <a:lumMod val="50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PHILADELPHIA</a:t>
            </a:r>
            <a:endParaRPr lang="en-US" dirty="0"/>
          </a:p>
        </p:txBody>
      </p:sp>
      <p:sp>
        <p:nvSpPr>
          <p:cNvPr id="3" name="Content Placeholder 2"/>
          <p:cNvSpPr>
            <a:spLocks noGrp="1"/>
          </p:cNvSpPr>
          <p:nvPr>
            <p:ph idx="1"/>
          </p:nvPr>
        </p:nvSpPr>
        <p:spPr>
          <a:xfrm>
            <a:off x="0" y="838200"/>
            <a:ext cx="9144000" cy="6019800"/>
          </a:xfrm>
        </p:spPr>
        <p:txBody>
          <a:bodyPr>
            <a:normAutofit fontScale="25000" lnSpcReduction="20000"/>
          </a:bodyPr>
          <a:lstStyle/>
          <a:p>
            <a:pPr>
              <a:spcBef>
                <a:spcPts val="0"/>
              </a:spcBef>
            </a:pPr>
            <a:r>
              <a:rPr lang="en-US" sz="10800" b="1" dirty="0" smtClean="0"/>
              <a:t>Revelation </a:t>
            </a:r>
            <a:r>
              <a:rPr lang="en-US" sz="10800" b="1" spc="-150" dirty="0" smtClean="0"/>
              <a:t>3:8-13 </a:t>
            </a:r>
            <a:r>
              <a:rPr lang="en-US" sz="10800" spc="-150" dirty="0" smtClean="0"/>
              <a:t>'I </a:t>
            </a:r>
            <a:r>
              <a:rPr lang="en-US" sz="10800" dirty="0" smtClean="0"/>
              <a:t>know your </a:t>
            </a:r>
            <a:r>
              <a:rPr lang="en-US" sz="10800" spc="-150" dirty="0" smtClean="0"/>
              <a:t>deeds. Behold</a:t>
            </a:r>
            <a:r>
              <a:rPr lang="en-US" sz="10800" dirty="0" smtClean="0"/>
              <a:t>, I have put before you an open door which no one can shut, </a:t>
            </a:r>
            <a:r>
              <a:rPr lang="en-US" sz="10800" spc="-150" dirty="0" smtClean="0"/>
              <a:t>because</a:t>
            </a:r>
            <a:r>
              <a:rPr lang="en-US" sz="10800" dirty="0" smtClean="0"/>
              <a:t> you have a little </a:t>
            </a:r>
            <a:r>
              <a:rPr lang="en-US" sz="10800" spc="-150" dirty="0" smtClean="0"/>
              <a:t>power, and have </a:t>
            </a:r>
            <a:r>
              <a:rPr lang="en-US" sz="10800" dirty="0" smtClean="0"/>
              <a:t>kept My word, and have not denied My name. 'Behold, I will cause </a:t>
            </a:r>
            <a:r>
              <a:rPr lang="en-US" sz="10800" i="1" dirty="0" smtClean="0"/>
              <a:t>those</a:t>
            </a:r>
            <a:r>
              <a:rPr lang="en-US" sz="10800" dirty="0" smtClean="0"/>
              <a:t> of the synagogue of </a:t>
            </a:r>
            <a:r>
              <a:rPr lang="en-US" sz="10800" spc="-150" dirty="0" smtClean="0"/>
              <a:t>Satan, who say that </a:t>
            </a:r>
            <a:r>
              <a:rPr lang="en-US" sz="10800" dirty="0" smtClean="0"/>
              <a:t>they are </a:t>
            </a:r>
            <a:r>
              <a:rPr lang="en-US" sz="10800" spc="-150" dirty="0" smtClean="0"/>
              <a:t>Jews and </a:t>
            </a:r>
            <a:r>
              <a:rPr lang="en-US" sz="10800" dirty="0" smtClean="0"/>
              <a:t>are </a:t>
            </a:r>
            <a:r>
              <a:rPr lang="en-US" sz="10800" spc="-150" dirty="0" smtClean="0"/>
              <a:t>not, but lie—I will make them </a:t>
            </a:r>
            <a:r>
              <a:rPr lang="en-US" sz="10800" dirty="0" smtClean="0"/>
              <a:t>come and bow down at your feet, and </a:t>
            </a:r>
            <a:r>
              <a:rPr lang="en-US" sz="10800" i="1" dirty="0" smtClean="0"/>
              <a:t>make them</a:t>
            </a:r>
            <a:r>
              <a:rPr lang="en-US" sz="10800" dirty="0" smtClean="0"/>
              <a:t> know that I have loved you…you have kept the word of My perseverance, I also will keep you from the </a:t>
            </a:r>
            <a:r>
              <a:rPr lang="en-US" sz="10800" spc="-150" dirty="0" smtClean="0"/>
              <a:t>hour of testing, that </a:t>
            </a:r>
            <a:r>
              <a:rPr lang="en-US" sz="10800" i="1" dirty="0" smtClean="0"/>
              <a:t>hour</a:t>
            </a:r>
            <a:r>
              <a:rPr lang="en-US" sz="10800" dirty="0" smtClean="0"/>
              <a:t> which is about to come upon the whole world, to test those who dwell on the earth. 'I am coming quickly; hold fast what you have, so that no one will take your crown. 'He who overcomes, I will make him a pillar in the temple of My God, and he will not go out from it anymore; and I will write on him the name of My God, and the name of the city of My God, the new Jerusalem, which comes down out of heaven from My God, and My new name. 'He who has an ear, let him hear what the Spirit says to the churches.' </a:t>
            </a:r>
            <a:endParaRPr lang="en-US" sz="10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LAODICEA</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sz="2400" dirty="0" smtClean="0"/>
              <a:t> </a:t>
            </a:r>
            <a:r>
              <a:rPr lang="en-US" b="1" dirty="0" smtClean="0"/>
              <a:t>Revelation 3:15-19 </a:t>
            </a:r>
            <a:r>
              <a:rPr lang="en-US" dirty="0" smtClean="0"/>
              <a:t> 'I know your deeds, that you are neither cold nor hot; I wish that you were cold or hot.  So because you are lukewarm, and neither hot nor cold, I will spit you out of My mouth. Because you say, "I am rich, and have become wealthy, and have need of nothing," and you do not know that you are wretched and miserable and poor and blind and naked, </a:t>
            </a:r>
            <a:br>
              <a:rPr lang="en-US" dirty="0" smtClean="0"/>
            </a:br>
            <a:r>
              <a:rPr lang="en-US" dirty="0" smtClean="0"/>
              <a:t>I advise you to buy from Me gold refined by fire so that you may become rich, and white garments so that you may clothe yourself, and </a:t>
            </a:r>
            <a:r>
              <a:rPr lang="en-US" i="1" dirty="0" smtClean="0"/>
              <a:t>that</a:t>
            </a:r>
            <a:r>
              <a:rPr lang="en-US" dirty="0" smtClean="0"/>
              <a:t> the shame of your nakedness will not be </a:t>
            </a:r>
            <a:r>
              <a:rPr lang="en-US" spc="-150" dirty="0" smtClean="0"/>
              <a:t>revealed; and eye salve </a:t>
            </a:r>
            <a:r>
              <a:rPr lang="en-US" dirty="0" smtClean="0"/>
              <a:t>to anoint your eyes so that you may see. Those whom I love, I </a:t>
            </a:r>
            <a:r>
              <a:rPr lang="en-US" spc="-150" dirty="0" smtClean="0"/>
              <a:t>reprove and </a:t>
            </a:r>
            <a:r>
              <a:rPr lang="en-US" dirty="0" smtClean="0"/>
              <a:t>discipline; therefore be zealous and repent. </a:t>
            </a:r>
          </a:p>
          <a:p>
            <a:pPr>
              <a:lnSpc>
                <a:spcPct val="88000"/>
              </a:lnSpc>
              <a:spcBef>
                <a:spcPts val="0"/>
              </a:spcBef>
            </a:pPr>
            <a:r>
              <a:rPr lang="en-US" dirty="0" smtClean="0"/>
              <a:t>Laodicea was a center for banking, making eye salve, and beautiful fabrics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LAODICEA part 2</a:t>
            </a:r>
            <a:endParaRPr lang="en-US" dirty="0"/>
          </a:p>
        </p:txBody>
      </p:sp>
      <p:sp>
        <p:nvSpPr>
          <p:cNvPr id="3" name="Content Placeholder 2"/>
          <p:cNvSpPr>
            <a:spLocks noGrp="1"/>
          </p:cNvSpPr>
          <p:nvPr>
            <p:ph idx="1"/>
          </p:nvPr>
        </p:nvSpPr>
        <p:spPr>
          <a:xfrm>
            <a:off x="0" y="990600"/>
            <a:ext cx="9144000" cy="5867400"/>
          </a:xfrm>
        </p:spPr>
        <p:txBody>
          <a:bodyPr>
            <a:normAutofit fontScale="25000" lnSpcReduction="20000"/>
          </a:bodyPr>
          <a:lstStyle/>
          <a:p>
            <a:pPr>
              <a:lnSpc>
                <a:spcPct val="110000"/>
              </a:lnSpc>
              <a:spcBef>
                <a:spcPts val="200"/>
              </a:spcBef>
            </a:pPr>
            <a:r>
              <a:rPr lang="en-US" sz="11200" b="1" dirty="0" smtClean="0"/>
              <a:t>Revelation 3:20-22 </a:t>
            </a:r>
            <a:r>
              <a:rPr lang="en-US" sz="11200" dirty="0" smtClean="0"/>
              <a:t> 'Behold, I stand at the door and knock; if anyone hears My voice and opens the door, I will come in to him and will dine with him, and he with Me. 'He who overcomes, I will grant to him to sit down with Me on My throne, as I also overcame and sat down with My Father on His throne. He who has an ear, let him hear what the Spirit says to the churches.'" </a:t>
            </a:r>
          </a:p>
          <a:p>
            <a:pPr>
              <a:lnSpc>
                <a:spcPct val="110000"/>
              </a:lnSpc>
              <a:spcBef>
                <a:spcPts val="200"/>
              </a:spcBef>
            </a:pPr>
            <a:r>
              <a:rPr lang="en-US" sz="10400" dirty="0" smtClean="0">
                <a:effectLst>
                  <a:outerShdw blurRad="38100" dist="38100" dir="2700000" algn="tl">
                    <a:srgbClr val="000000">
                      <a:alpha val="43137"/>
                    </a:srgbClr>
                  </a:outerShdw>
                </a:effectLst>
              </a:rPr>
              <a:t>THE DECISION TO LET JESUS IN IS ENTIRELY UP TO US</a:t>
            </a:r>
          </a:p>
          <a:p>
            <a:pPr>
              <a:lnSpc>
                <a:spcPct val="110000"/>
              </a:lnSpc>
              <a:spcBef>
                <a:spcPts val="200"/>
              </a:spcBef>
            </a:pPr>
            <a:r>
              <a:rPr lang="en-US" sz="11200" dirty="0" smtClean="0"/>
              <a:t>Overcome: </a:t>
            </a:r>
            <a:r>
              <a:rPr lang="en-US" sz="11200" i="1" dirty="0" err="1" smtClean="0"/>
              <a:t>nikao</a:t>
            </a:r>
            <a:r>
              <a:rPr lang="en-US" sz="11200" i="1" dirty="0" smtClean="0"/>
              <a:t>: </a:t>
            </a:r>
            <a:r>
              <a:rPr lang="en-US" sz="11200" dirty="0" smtClean="0"/>
              <a:t>to prevail, to be victorious</a:t>
            </a:r>
          </a:p>
          <a:p>
            <a:pPr>
              <a:lnSpc>
                <a:spcPct val="110000"/>
              </a:lnSpc>
              <a:spcBef>
                <a:spcPts val="200"/>
              </a:spcBef>
            </a:pPr>
            <a:r>
              <a:rPr lang="en-US" sz="11200" b="1" dirty="0" smtClean="0"/>
              <a:t>Revelation 12:11</a:t>
            </a:r>
            <a:r>
              <a:rPr lang="en-US" sz="11200" dirty="0" smtClean="0"/>
              <a:t> "And they overcame him because of the blood of the Lamb and because of the word of their testimony, and they did not love their life even when faced with death. </a:t>
            </a:r>
            <a:endParaRPr lang="en-US" sz="1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solidFill>
                  <a:schemeClr val="accent2">
                    <a:lumMod val="50000"/>
                  </a:schemeClr>
                </a:solidFill>
                <a:effectLst>
                  <a:outerShdw blurRad="38100" dist="38100" dir="2700000" algn="tl">
                    <a:srgbClr val="000000">
                      <a:alpha val="43137"/>
                    </a:srgbClr>
                  </a:outerShdw>
                </a:effectLst>
              </a:rPr>
              <a:t>HOW THE CHURCH FUNCTIONS</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INFO FOR CHURCHES</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100"/>
              </a:spcBef>
            </a:pPr>
            <a:r>
              <a:rPr lang="en-US" dirty="0" smtClean="0"/>
              <a:t> Revelation doesn’t begin with a lot of prophecy that can be </a:t>
            </a:r>
            <a:r>
              <a:rPr lang="en-US" dirty="0" smtClean="0"/>
              <a:t>confusing.  </a:t>
            </a:r>
            <a:r>
              <a:rPr lang="en-US" dirty="0" smtClean="0">
                <a:solidFill>
                  <a:schemeClr val="accent2">
                    <a:lumMod val="50000"/>
                  </a:schemeClr>
                </a:solidFill>
              </a:rPr>
              <a:t> </a:t>
            </a:r>
            <a:r>
              <a:rPr lang="en-US" dirty="0" smtClean="0">
                <a:solidFill>
                  <a:schemeClr val="accent2">
                    <a:lumMod val="50000"/>
                  </a:schemeClr>
                </a:solidFill>
              </a:rPr>
              <a:t>God is gracious to start with churches – we can understand that!</a:t>
            </a:r>
          </a:p>
          <a:p>
            <a:pPr>
              <a:lnSpc>
                <a:spcPct val="88000"/>
              </a:lnSpc>
              <a:spcBef>
                <a:spcPts val="100"/>
              </a:spcBef>
            </a:pPr>
            <a:r>
              <a:rPr lang="en-US" dirty="0" smtClean="0"/>
              <a:t> </a:t>
            </a:r>
            <a:r>
              <a:rPr lang="en-US" b="1" dirty="0" smtClean="0"/>
              <a:t>Revelation</a:t>
            </a:r>
            <a:r>
              <a:rPr lang="en-US" b="1" spc="-150" dirty="0" smtClean="0"/>
              <a:t> 1:1-4 </a:t>
            </a:r>
            <a:r>
              <a:rPr lang="en-US" dirty="0" smtClean="0"/>
              <a:t>The Revelation</a:t>
            </a:r>
            <a:r>
              <a:rPr lang="en-US" spc="-150" dirty="0" smtClean="0"/>
              <a:t> of </a:t>
            </a:r>
            <a:r>
              <a:rPr lang="en-US" dirty="0" smtClean="0"/>
              <a:t>Jes</a:t>
            </a:r>
            <a:r>
              <a:rPr lang="en-US" spc="-150" dirty="0" smtClean="0"/>
              <a:t>us</a:t>
            </a:r>
            <a:r>
              <a:rPr lang="en-US" dirty="0" smtClean="0"/>
              <a:t> </a:t>
            </a:r>
            <a:r>
              <a:rPr lang="en-US" spc="-150" dirty="0" smtClean="0"/>
              <a:t>Ch</a:t>
            </a:r>
            <a:r>
              <a:rPr lang="en-US" dirty="0" smtClean="0"/>
              <a:t>rist, </a:t>
            </a:r>
            <a:r>
              <a:rPr lang="en-US" spc="-150" dirty="0" smtClean="0"/>
              <a:t>which</a:t>
            </a:r>
            <a:r>
              <a:rPr lang="en-US" dirty="0" smtClean="0"/>
              <a:t> God gave Him to show </a:t>
            </a:r>
            <a:r>
              <a:rPr lang="en-US" spc="-150" dirty="0" smtClean="0"/>
              <a:t>to His bond-servants</a:t>
            </a:r>
            <a:r>
              <a:rPr lang="en-US" dirty="0" smtClean="0"/>
              <a:t>, the things which must soon take place</a:t>
            </a:r>
            <a:r>
              <a:rPr lang="en-US" spc="-150" dirty="0" smtClean="0"/>
              <a:t>; and </a:t>
            </a:r>
            <a:r>
              <a:rPr lang="en-US" dirty="0" smtClean="0"/>
              <a:t>He </a:t>
            </a:r>
            <a:r>
              <a:rPr lang="en-US" spc="-150" dirty="0" smtClean="0"/>
              <a:t>sent and </a:t>
            </a:r>
            <a:r>
              <a:rPr lang="en-US" dirty="0" err="1" smtClean="0"/>
              <a:t>communi-cated</a:t>
            </a:r>
            <a:r>
              <a:rPr lang="en-US" dirty="0" smtClean="0"/>
              <a:t> </a:t>
            </a:r>
            <a:r>
              <a:rPr lang="en-US" i="1" dirty="0" smtClean="0"/>
              <a:t>it</a:t>
            </a:r>
            <a:r>
              <a:rPr lang="en-US" dirty="0" smtClean="0"/>
              <a:t> by His angel to His bond-servant John, who testified to the word of God and to the testimony of Jesus Christ, </a:t>
            </a:r>
            <a:r>
              <a:rPr lang="en-US" i="1" dirty="0" smtClean="0"/>
              <a:t>even</a:t>
            </a:r>
            <a:r>
              <a:rPr lang="en-US" dirty="0" smtClean="0"/>
              <a:t> to all that he saw. Blessed is he who reads and those who hear the words of the prophecy, and heed the things which are written in it; for the time is near. John to the seven churches that are in Asia: Grace to you and peace, from Him who is and who was and who is to come, and from the seven Spirits who are before His throne… </a:t>
            </a:r>
          </a:p>
          <a:p>
            <a:pPr>
              <a:lnSpc>
                <a:spcPct val="88000"/>
              </a:lnSpc>
              <a:spcBef>
                <a:spcPts val="100"/>
              </a:spcBef>
            </a:pPr>
            <a:endParaRPr lang="en-US" dirty="0">
              <a:solidFill>
                <a:schemeClr val="accent2">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IS COMING</a:t>
            </a:r>
            <a:endParaRPr lang="en-US" dirty="0"/>
          </a:p>
        </p:txBody>
      </p:sp>
      <p:sp>
        <p:nvSpPr>
          <p:cNvPr id="3" name="Content Placeholder 2"/>
          <p:cNvSpPr>
            <a:spLocks noGrp="1"/>
          </p:cNvSpPr>
          <p:nvPr>
            <p:ph idx="1"/>
          </p:nvPr>
        </p:nvSpPr>
        <p:spPr/>
        <p:txBody>
          <a:bodyPr>
            <a:noAutofit/>
          </a:bodyPr>
          <a:lstStyle/>
          <a:p>
            <a:pPr>
              <a:lnSpc>
                <a:spcPct val="88000"/>
              </a:lnSpc>
              <a:spcBef>
                <a:spcPts val="100"/>
              </a:spcBef>
            </a:pPr>
            <a:r>
              <a:rPr lang="en-US" b="1" dirty="0" smtClean="0"/>
              <a:t>Revelation 1:5-7 …</a:t>
            </a:r>
            <a:r>
              <a:rPr lang="en-US" dirty="0" smtClean="0"/>
              <a:t> and from Jesus Christ, the faithful witness, the firstborn of the dead, and the ruler of the kings of the earth. To Him who loves us and released us from our sins by His blood— and He has made us </a:t>
            </a:r>
            <a:r>
              <a:rPr lang="en-US" i="1" dirty="0" smtClean="0"/>
              <a:t>to be</a:t>
            </a:r>
            <a:r>
              <a:rPr lang="en-US" dirty="0" smtClean="0"/>
              <a:t> a kingdom, priests to His God and Father—to Him </a:t>
            </a:r>
            <a:r>
              <a:rPr lang="en-US" i="1" dirty="0" smtClean="0"/>
              <a:t>be</a:t>
            </a:r>
            <a:r>
              <a:rPr lang="en-US" dirty="0" smtClean="0"/>
              <a:t> the glory and the dominion forever and ever. Amen.  </a:t>
            </a:r>
            <a:r>
              <a:rPr lang="en-US" sz="2400" dirty="0" smtClean="0"/>
              <a:t>BEHOLD HE IS COMING WITH THE CLOUDS</a:t>
            </a:r>
            <a:r>
              <a:rPr lang="en-US" dirty="0" smtClean="0"/>
              <a:t> and every eye will see Him, even those who pierced Him; and all the tribes of the earth will mourn over Him. So it is to be. Amen. </a:t>
            </a:r>
          </a:p>
          <a:p>
            <a:pPr>
              <a:lnSpc>
                <a:spcPct val="88000"/>
              </a:lnSpc>
              <a:spcBef>
                <a:spcPts val="100"/>
              </a:spcBef>
            </a:pPr>
            <a:r>
              <a:rPr lang="en-US" b="1" dirty="0" smtClean="0"/>
              <a:t>Revelation 1:9  </a:t>
            </a:r>
            <a:r>
              <a:rPr lang="en-US" dirty="0" smtClean="0"/>
              <a:t>I, John, your brother and fellow partaker in the tribulation and kingdom and perseverance </a:t>
            </a:r>
            <a:r>
              <a:rPr lang="en-US" i="1" dirty="0" smtClean="0"/>
              <a:t>which are</a:t>
            </a:r>
            <a:r>
              <a:rPr lang="en-US" dirty="0" smtClean="0"/>
              <a:t> in Jesus, was on the island called Patmos because of the word of God and the testimony of Jesus. </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MESSAGE FOR THE CHURCHES</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dirty="0" smtClean="0"/>
              <a:t> The message is addressed to seven churches in Asia (Turkey)  John was believed to be bishop of Ephesus</a:t>
            </a:r>
          </a:p>
          <a:p>
            <a:pPr>
              <a:lnSpc>
                <a:spcPct val="88000"/>
              </a:lnSpc>
              <a:spcBef>
                <a:spcPts val="0"/>
              </a:spcBef>
            </a:pPr>
            <a:r>
              <a:rPr lang="en-US" b="1" smtClean="0"/>
              <a:t>Revelation </a:t>
            </a:r>
            <a:r>
              <a:rPr lang="en-US" b="1" smtClean="0"/>
              <a:t>1:12-13</a:t>
            </a:r>
            <a:r>
              <a:rPr lang="en-US" dirty="0" smtClean="0"/>
              <a:t> Then I turned to see the voice that was speaking with me. And having turned I saw seven golden </a:t>
            </a:r>
            <a:r>
              <a:rPr lang="en-US" dirty="0" err="1" smtClean="0"/>
              <a:t>lampstands</a:t>
            </a:r>
            <a:r>
              <a:rPr lang="en-US" dirty="0" smtClean="0"/>
              <a:t>; and in the middle of the </a:t>
            </a:r>
            <a:r>
              <a:rPr lang="en-US" dirty="0" err="1" smtClean="0"/>
              <a:t>lampstands</a:t>
            </a:r>
            <a:r>
              <a:rPr lang="en-US" dirty="0" smtClean="0"/>
              <a:t> </a:t>
            </a:r>
            <a:r>
              <a:rPr lang="en-US" i="1" dirty="0" smtClean="0"/>
              <a:t>I saw</a:t>
            </a:r>
            <a:r>
              <a:rPr lang="en-US" dirty="0" smtClean="0"/>
              <a:t> one like a son of man, clothed in a robe reaching to the feet, and </a:t>
            </a:r>
            <a:r>
              <a:rPr lang="en-US" b="1" dirty="0" smtClean="0"/>
              <a:t>girded across His chest with a golden sash</a:t>
            </a:r>
            <a:r>
              <a:rPr lang="en-US" dirty="0" smtClean="0"/>
              <a:t>. His head and His hair were white like white wool, like snow; and His eyes were like a flame of fire. His feet </a:t>
            </a:r>
            <a:r>
              <a:rPr lang="en-US" i="1" dirty="0" smtClean="0"/>
              <a:t>were</a:t>
            </a:r>
            <a:r>
              <a:rPr lang="en-US" dirty="0" smtClean="0"/>
              <a:t> like burnished bronze, when it has been made to glow in a furnace, and His voice </a:t>
            </a:r>
            <a:r>
              <a:rPr lang="en-US" i="1" dirty="0" smtClean="0"/>
              <a:t>was</a:t>
            </a:r>
            <a:r>
              <a:rPr lang="en-US" dirty="0" smtClean="0"/>
              <a:t> like the sound of many waters. In His right hand He held seven stars, and out of His mouth came a sharp </a:t>
            </a:r>
            <a:r>
              <a:rPr lang="en-US" b="1" dirty="0" smtClean="0"/>
              <a:t>two-edged sword</a:t>
            </a:r>
            <a:r>
              <a:rPr lang="en-US" dirty="0" smtClean="0"/>
              <a:t>; and His face was like the sun shining in its strength.  </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CLARIFICATION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b="1" dirty="0" smtClean="0"/>
              <a:t>Revelation 1:17-20 </a:t>
            </a:r>
            <a:r>
              <a:rPr lang="en-US" dirty="0" smtClean="0"/>
              <a:t> When I saw Him, I fell at His feet like a dead man. And He placed His right hand on me, saying, "Do not be afraid; I am the first and the last, and the living One; and I was dead, and behold, I am alive forevermore, and I have the keys of death and of Hades. Therefore write the things which you have seen, and the things which are, and the things which will take place after these things. As for the mystery of the seven stars which you saw in My right hand, and the seven golden </a:t>
            </a:r>
            <a:r>
              <a:rPr lang="en-US" dirty="0" err="1" smtClean="0"/>
              <a:t>lampstands</a:t>
            </a:r>
            <a:r>
              <a:rPr lang="en-US" dirty="0" smtClean="0"/>
              <a:t>: the seven stars are the angels of the seven churches, and the seven </a:t>
            </a:r>
            <a:r>
              <a:rPr lang="en-US" dirty="0" err="1" smtClean="0"/>
              <a:t>lampstands</a:t>
            </a:r>
            <a:r>
              <a:rPr lang="en-US" dirty="0" smtClean="0"/>
              <a:t> are the seven churches.</a:t>
            </a:r>
          </a:p>
          <a:p>
            <a:pPr>
              <a:lnSpc>
                <a:spcPct val="90000"/>
              </a:lnSpc>
              <a:spcBef>
                <a:spcPts val="200"/>
              </a:spcBef>
            </a:pPr>
            <a:r>
              <a:rPr lang="en-US" dirty="0" smtClean="0"/>
              <a:t> Angels: </a:t>
            </a:r>
            <a:r>
              <a:rPr lang="en-US" i="1" dirty="0" err="1" smtClean="0"/>
              <a:t>angellos</a:t>
            </a:r>
            <a:r>
              <a:rPr lang="en-US" i="1" dirty="0" smtClean="0"/>
              <a:t>: </a:t>
            </a:r>
            <a:r>
              <a:rPr lang="en-US" dirty="0" smtClean="0"/>
              <a:t>angel or messenger </a:t>
            </a:r>
          </a:p>
          <a:p>
            <a:pPr>
              <a:lnSpc>
                <a:spcPct val="90000"/>
              </a:lnSpc>
              <a:spcBef>
                <a:spcPts val="200"/>
              </a:spcBef>
            </a:pPr>
            <a:r>
              <a:rPr lang="en-US" dirty="0" smtClean="0"/>
              <a:t> </a:t>
            </a:r>
            <a:r>
              <a:rPr lang="en-US" dirty="0" err="1" smtClean="0"/>
              <a:t>Lampstands</a:t>
            </a:r>
            <a:r>
              <a:rPr lang="en-US" dirty="0" smtClean="0"/>
              <a:t>’ purpose is to bring light where it is dark</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THE CHURCHES</a:t>
            </a:r>
            <a:endParaRPr lang="en-US" dirty="0"/>
          </a:p>
        </p:txBody>
      </p:sp>
      <p:pic>
        <p:nvPicPr>
          <p:cNvPr id="2051" name="Picture 3"/>
          <p:cNvPicPr>
            <a:picLocks noGrp="1" noChangeAspect="1" noChangeArrowheads="1"/>
          </p:cNvPicPr>
          <p:nvPr>
            <p:ph idx="1"/>
          </p:nvPr>
        </p:nvPicPr>
        <p:blipFill>
          <a:blip r:embed="rId2" cstate="print">
            <a:duotone>
              <a:schemeClr val="accent2">
                <a:shade val="45000"/>
                <a:satMod val="135000"/>
              </a:schemeClr>
              <a:prstClr val="white"/>
            </a:duotone>
          </a:blip>
          <a:srcRect/>
          <a:stretch>
            <a:fillRect/>
          </a:stretch>
        </p:blipFill>
        <p:spPr bwMode="auto">
          <a:xfrm>
            <a:off x="1" y="1066800"/>
            <a:ext cx="9143999" cy="5548228"/>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EPHESUS</a:t>
            </a:r>
            <a:endParaRPr lang="en-US" dirty="0"/>
          </a:p>
        </p:txBody>
      </p:sp>
      <p:sp>
        <p:nvSpPr>
          <p:cNvPr id="3" name="Content Placeholder 2"/>
          <p:cNvSpPr>
            <a:spLocks noGrp="1"/>
          </p:cNvSpPr>
          <p:nvPr>
            <p:ph idx="1"/>
          </p:nvPr>
        </p:nvSpPr>
        <p:spPr/>
        <p:txBody>
          <a:bodyPr>
            <a:noAutofit/>
          </a:bodyPr>
          <a:lstStyle/>
          <a:p>
            <a:pPr>
              <a:lnSpc>
                <a:spcPct val="88000"/>
              </a:lnSpc>
              <a:spcBef>
                <a:spcPts val="200"/>
              </a:spcBef>
            </a:pPr>
            <a:r>
              <a:rPr lang="en-US" b="1" dirty="0" smtClean="0"/>
              <a:t>Revelation 2:2-7 </a:t>
            </a:r>
            <a:r>
              <a:rPr lang="en-US" dirty="0" smtClean="0"/>
              <a:t>'I know your deeds and your toil and perseverance, and that you cannot tolerate evil men, and </a:t>
            </a:r>
            <a:r>
              <a:rPr lang="en-US" spc="-150" dirty="0" smtClean="0"/>
              <a:t>you put to </a:t>
            </a:r>
            <a:r>
              <a:rPr lang="en-US" dirty="0" smtClean="0"/>
              <a:t>the test those who call themselves apostles, and they are not, and you found them </a:t>
            </a:r>
            <a:r>
              <a:rPr lang="en-US" i="1" dirty="0" smtClean="0"/>
              <a:t>to be</a:t>
            </a:r>
            <a:r>
              <a:rPr lang="en-US" dirty="0" smtClean="0"/>
              <a:t> false; </a:t>
            </a:r>
            <a:r>
              <a:rPr lang="en-US" spc="-150" dirty="0" smtClean="0"/>
              <a:t>and you have </a:t>
            </a:r>
            <a:r>
              <a:rPr lang="en-US" dirty="0" smtClean="0"/>
              <a:t>perseverance and have endured for My name's sake, and </a:t>
            </a:r>
            <a:r>
              <a:rPr lang="en-US" spc="-150" dirty="0" smtClean="0"/>
              <a:t>have not </a:t>
            </a:r>
            <a:r>
              <a:rPr lang="en-US" dirty="0" smtClean="0"/>
              <a:t>grown weary. But I have </a:t>
            </a:r>
            <a:r>
              <a:rPr lang="en-US" i="1" dirty="0" smtClean="0"/>
              <a:t>this</a:t>
            </a:r>
            <a:r>
              <a:rPr lang="en-US" dirty="0" smtClean="0"/>
              <a:t> against you, that you have left your first love. Therefore remember from where you have fallen, and repent and do the deeds you did at first; or else I am coming to you and will remove your </a:t>
            </a:r>
            <a:r>
              <a:rPr lang="en-US" dirty="0" err="1" smtClean="0"/>
              <a:t>lampstand</a:t>
            </a:r>
            <a:r>
              <a:rPr lang="en-US" dirty="0" smtClean="0"/>
              <a:t> out of its place—unless you repent. Yet this you do have, that you </a:t>
            </a:r>
            <a:r>
              <a:rPr lang="en-US" spc="-150" dirty="0" smtClean="0"/>
              <a:t>hate the deeds </a:t>
            </a:r>
            <a:r>
              <a:rPr lang="en-US" dirty="0" smtClean="0"/>
              <a:t>of the </a:t>
            </a:r>
            <a:r>
              <a:rPr lang="en-US" dirty="0" err="1" smtClean="0"/>
              <a:t>Nicolaitans</a:t>
            </a:r>
            <a:r>
              <a:rPr lang="en-US" dirty="0" smtClean="0"/>
              <a:t>, which I also hate. He who has an ear, let him hear what the Spirit says to the churches. To him who overcomes, I will grant to eat of the tree of life which is in the Paradise of God.'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r>
              <a:rPr lang="en-US" dirty="0" smtClean="0"/>
              <a:t>SMYRNA</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300"/>
              </a:spcBef>
            </a:pPr>
            <a:r>
              <a:rPr lang="en-US" b="1" dirty="0" smtClean="0"/>
              <a:t>Revelation 2:8-11 </a:t>
            </a:r>
            <a:r>
              <a:rPr lang="en-US" dirty="0" smtClean="0"/>
              <a:t> "And to the angel of the church in Smyrna write: The first and the last, who was dead, and has come to life, says this: 'I know your tribulation and your poverty (but you are rich), and the blasphemy by those who say they are Jews and are not, but are a synagogue of Satan.  Do not fear what you are about to suffer. Behold, the devil is about to cast some of you into prison, so that you will be tested, and you will have tribulation for ten days. Be faithful until death, and I will give you the crown of life. He who has an ear, let him hear what the Spirit says to the churches. He who overcomes will not be hurt by the second death.' </a:t>
            </a:r>
          </a:p>
          <a:p>
            <a:pPr>
              <a:lnSpc>
                <a:spcPct val="90000"/>
              </a:lnSpc>
              <a:spcBef>
                <a:spcPts val="300"/>
              </a:spcBef>
            </a:pPr>
            <a:r>
              <a:rPr lang="en-US" dirty="0" smtClean="0"/>
              <a:t>A MESSAGE OF COMING SUFFERING; ENTIRELY POSITIVE</a:t>
            </a:r>
          </a:p>
          <a:p>
            <a:pPr>
              <a:lnSpc>
                <a:spcPct val="90000"/>
              </a:lnSpc>
              <a:spcBef>
                <a:spcPts val="300"/>
              </a:spcBef>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8181</TotalTime>
  <Words>1226</Words>
  <Application>Microsoft Office PowerPoint</Application>
  <PresentationFormat>On-screen Show (4:3)</PresentationFormat>
  <Paragraphs>46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STANDING FOR TRUTH fall 2019</vt:lpstr>
      <vt:lpstr>VERSE FOR THE JOURNEY</vt:lpstr>
      <vt:lpstr>INFO FOR CHURCHES</vt:lpstr>
      <vt:lpstr>JESUS IS COMING</vt:lpstr>
      <vt:lpstr>MESSAGE FOR THE CHURCHES</vt:lpstr>
      <vt:lpstr>CLARIFICATION</vt:lpstr>
      <vt:lpstr>THE CHURCHES</vt:lpstr>
      <vt:lpstr>EPHESUS</vt:lpstr>
      <vt:lpstr>SMYRNA</vt:lpstr>
      <vt:lpstr>PERGAMUM</vt:lpstr>
      <vt:lpstr>THYATIRA</vt:lpstr>
      <vt:lpstr>THYATIRA part 2</vt:lpstr>
      <vt:lpstr>SARDIS</vt:lpstr>
      <vt:lpstr>PHILADELPHIA</vt:lpstr>
      <vt:lpstr>LAODICEA</vt:lpstr>
      <vt:lpstr>LAODICEA part 2</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19</cp:revision>
  <dcterms:created xsi:type="dcterms:W3CDTF">2019-08-16T14:27:37Z</dcterms:created>
  <dcterms:modified xsi:type="dcterms:W3CDTF">2019-10-23T23:38:35Z</dcterms:modified>
</cp:coreProperties>
</file>