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8" r:id="rId3"/>
    <p:sldId id="263" r:id="rId4"/>
    <p:sldId id="264" r:id="rId5"/>
    <p:sldId id="265" r:id="rId6"/>
    <p:sldId id="267" r:id="rId7"/>
    <p:sldId id="268" r:id="rId8"/>
    <p:sldId id="269" r:id="rId9"/>
    <p:sldId id="270" r:id="rId10"/>
    <p:sldId id="271" r:id="rId11"/>
    <p:sldId id="257" r:id="rId12"/>
    <p:sldId id="266" r:id="rId13"/>
    <p:sldId id="272" r:id="rId14"/>
    <p:sldId id="273" r:id="rId15"/>
    <p:sldId id="274" r:id="rId16"/>
    <p:sldId id="275" r:id="rId17"/>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10/18/2019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C15F04A-4BFB-43B9-9C1A-12FE36563644}" type="datetimeFigureOut">
              <a:rPr lang="en-US" smtClean="0"/>
              <a:pPr/>
              <a:t>10/18/2019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3E20C81B-AB55-48C1-97E7-3B567E8E4A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10/18/2019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581400" y="5791200"/>
            <a:ext cx="20574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SEVEN</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SEALS CONTINUED</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pPr>
            <a:r>
              <a:rPr lang="en-US" dirty="0" smtClean="0"/>
              <a:t> Seal #4: </a:t>
            </a:r>
            <a:r>
              <a:rPr lang="en-US" b="1" dirty="0" smtClean="0"/>
              <a:t>Revelation 6:8  </a:t>
            </a:r>
            <a:r>
              <a:rPr lang="en-US" dirty="0" smtClean="0"/>
              <a:t>I looked, and behold, an ashen horse; and he who sat on it had the name Death; and Hades was following with him. Authority was given to them over a fourth of the earth, to kill with sword and with famine and with pestilence and by the wild beasts of the earth. (¼ of people die)</a:t>
            </a:r>
          </a:p>
          <a:p>
            <a:pPr>
              <a:lnSpc>
                <a:spcPct val="90000"/>
              </a:lnSpc>
            </a:pPr>
            <a:r>
              <a:rPr lang="en-US" dirty="0" smtClean="0"/>
              <a:t> Seal #5: Martyrs shown under the altar in heaven</a:t>
            </a:r>
          </a:p>
          <a:p>
            <a:pPr>
              <a:lnSpc>
                <a:spcPct val="90000"/>
              </a:lnSpc>
            </a:pPr>
            <a:r>
              <a:rPr lang="en-US" dirty="0" smtClean="0"/>
              <a:t> Seal #6:</a:t>
            </a:r>
            <a:r>
              <a:rPr lang="en-US" b="1" dirty="0" smtClean="0"/>
              <a:t>Revelation 6:12-13 …</a:t>
            </a:r>
            <a:r>
              <a:rPr lang="en-US" dirty="0" smtClean="0"/>
              <a:t>there was a great earthquake; and the sun became black as sackcloth </a:t>
            </a:r>
            <a:r>
              <a:rPr lang="en-US" i="1" dirty="0" smtClean="0"/>
              <a:t>made</a:t>
            </a:r>
            <a:r>
              <a:rPr lang="en-US" dirty="0" smtClean="0"/>
              <a:t> of hair, and the whole moon became like blood; </a:t>
            </a:r>
            <a:br>
              <a:rPr lang="en-US" dirty="0" smtClean="0"/>
            </a:br>
            <a:r>
              <a:rPr lang="en-US" baseline="30000" dirty="0" smtClean="0"/>
              <a:t>13 </a:t>
            </a:r>
            <a:r>
              <a:rPr lang="en-US" dirty="0" smtClean="0"/>
              <a:t> and the stars of the sky fell to the earth, as a fig tree casts its unripe figs when shaken by a great wind. </a:t>
            </a:r>
          </a:p>
          <a:p>
            <a:pPr>
              <a:lnSpc>
                <a:spcPct val="90000"/>
              </a:lnSpc>
            </a:pPr>
            <a:r>
              <a:rPr lang="en-US" dirty="0" smtClean="0"/>
              <a:t> Interlude and sealing of the 144,000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7</a:t>
            </a:r>
            <a:r>
              <a:rPr lang="en-US" baseline="30000" dirty="0" smtClean="0"/>
              <a:t>th</a:t>
            </a:r>
            <a:r>
              <a:rPr lang="en-US" dirty="0" smtClean="0"/>
              <a:t> SEAL AND TRUMPETS</a:t>
            </a:r>
            <a:endParaRPr lang="en-US" dirty="0"/>
          </a:p>
        </p:txBody>
      </p:sp>
      <p:sp>
        <p:nvSpPr>
          <p:cNvPr id="3" name="Content Placeholder 2"/>
          <p:cNvSpPr>
            <a:spLocks noGrp="1"/>
          </p:cNvSpPr>
          <p:nvPr>
            <p:ph idx="1"/>
          </p:nvPr>
        </p:nvSpPr>
        <p:spPr>
          <a:xfrm>
            <a:off x="0" y="990600"/>
            <a:ext cx="9144000" cy="5867400"/>
          </a:xfrm>
        </p:spPr>
        <p:txBody>
          <a:bodyPr>
            <a:normAutofit lnSpcReduction="10000"/>
          </a:bodyPr>
          <a:lstStyle/>
          <a:p>
            <a:pPr>
              <a:spcBef>
                <a:spcPts val="300"/>
              </a:spcBef>
            </a:pPr>
            <a:r>
              <a:rPr lang="en-US" dirty="0" smtClean="0">
                <a:solidFill>
                  <a:schemeClr val="accent2">
                    <a:lumMod val="50000"/>
                  </a:schemeClr>
                </a:solidFill>
              </a:rPr>
              <a:t> People who came out of the tribulation are pictured in white robes</a:t>
            </a:r>
          </a:p>
          <a:p>
            <a:pPr>
              <a:spcBef>
                <a:spcPts val="300"/>
              </a:spcBef>
            </a:pPr>
            <a:r>
              <a:rPr lang="en-US" dirty="0" smtClean="0"/>
              <a:t> Seal #7… there was silence in heaven for about half an hour. And I saw the seven angels who stand before God, and seven trumpets were given to them. </a:t>
            </a:r>
          </a:p>
          <a:p>
            <a:pPr>
              <a:spcBef>
                <a:spcPts val="300"/>
              </a:spcBef>
            </a:pPr>
            <a:r>
              <a:rPr lang="en-US" dirty="0" smtClean="0"/>
              <a:t>Trumpet #</a:t>
            </a:r>
            <a:r>
              <a:rPr lang="en-US" spc="-150" dirty="0" smtClean="0"/>
              <a:t>1:</a:t>
            </a:r>
            <a:r>
              <a:rPr lang="en-US" b="1" spc="-150" dirty="0" smtClean="0"/>
              <a:t>Re</a:t>
            </a:r>
            <a:r>
              <a:rPr lang="en-US" b="1" dirty="0" smtClean="0"/>
              <a:t>vela</a:t>
            </a:r>
            <a:r>
              <a:rPr lang="en-US" b="1" spc="-150" dirty="0" smtClean="0"/>
              <a:t>tion 8:7…</a:t>
            </a:r>
            <a:r>
              <a:rPr lang="en-US" dirty="0" smtClean="0"/>
              <a:t>hail and fire, mixed with blood, and they were thrown to the earth; and a third of the earth was burned up, and a third of the trees were burned up</a:t>
            </a:r>
            <a:r>
              <a:rPr lang="en-US" spc="-150" dirty="0" smtClean="0"/>
              <a:t>, and all </a:t>
            </a:r>
            <a:r>
              <a:rPr lang="en-US" dirty="0" smtClean="0"/>
              <a:t>the green grass was burned up.</a:t>
            </a:r>
          </a:p>
          <a:p>
            <a:pPr>
              <a:spcBef>
                <a:spcPts val="300"/>
              </a:spcBef>
            </a:pPr>
            <a:r>
              <a:rPr lang="en-US" dirty="0" smtClean="0"/>
              <a:t>Trumpet #2:</a:t>
            </a:r>
            <a:r>
              <a:rPr lang="en-US" b="1" dirty="0" smtClean="0"/>
              <a:t>Revelation 8:8-9 …</a:t>
            </a:r>
            <a:r>
              <a:rPr lang="en-US" i="1" dirty="0" smtClean="0"/>
              <a:t>something</a:t>
            </a:r>
            <a:r>
              <a:rPr lang="en-US" dirty="0" smtClean="0"/>
              <a:t> like a great mountain burning with fire was thrown into the sea; and a third of the sea became blood, and a third of the creatures which were in the sea and had life, died; and a third of the ships were destroyed.  </a:t>
            </a:r>
            <a:endParaRPr lang="en-US" dirty="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TRUMPETS CONTINUED</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dirty="0" smtClean="0">
                <a:solidFill>
                  <a:schemeClr val="accent2">
                    <a:lumMod val="50000"/>
                  </a:schemeClr>
                </a:solidFill>
              </a:rPr>
              <a:t> Trumpet #3: </a:t>
            </a:r>
            <a:r>
              <a:rPr lang="en-US" b="1" dirty="0" smtClean="0"/>
              <a:t>Revelation </a:t>
            </a:r>
            <a:r>
              <a:rPr lang="en-US" b="1" spc="-150" dirty="0" smtClean="0"/>
              <a:t>8:10-11…</a:t>
            </a:r>
            <a:r>
              <a:rPr lang="en-US" spc="-150" dirty="0" smtClean="0"/>
              <a:t>a great </a:t>
            </a:r>
            <a:r>
              <a:rPr lang="en-US" dirty="0" smtClean="0"/>
              <a:t>star fell from heaven, burning like a torch, and it fell on a third of the rivers and on the springs of waters.  The name of the star is called Wormwood; and a third of the waters became wormwood, and many men died from the waters, because they were made bitter. </a:t>
            </a:r>
          </a:p>
          <a:p>
            <a:pPr>
              <a:lnSpc>
                <a:spcPct val="87000"/>
              </a:lnSpc>
              <a:spcBef>
                <a:spcPts val="0"/>
              </a:spcBef>
            </a:pPr>
            <a:r>
              <a:rPr lang="en-US" dirty="0" smtClean="0">
                <a:solidFill>
                  <a:schemeClr val="accent2">
                    <a:lumMod val="50000"/>
                  </a:schemeClr>
                </a:solidFill>
              </a:rPr>
              <a:t> Trumpet #4: </a:t>
            </a:r>
            <a:r>
              <a:rPr lang="en-US" b="1" dirty="0" smtClean="0"/>
              <a:t>Revelation </a:t>
            </a:r>
            <a:r>
              <a:rPr lang="en-US" b="1" spc="-150" dirty="0" smtClean="0"/>
              <a:t>8:12...</a:t>
            </a:r>
            <a:r>
              <a:rPr lang="en-US" spc="-150" dirty="0" smtClean="0"/>
              <a:t>a </a:t>
            </a:r>
            <a:r>
              <a:rPr lang="en-US" dirty="0" smtClean="0"/>
              <a:t>third of the sun and </a:t>
            </a:r>
            <a:r>
              <a:rPr lang="en-US" spc="-150" dirty="0" smtClean="0"/>
              <a:t>a third of the </a:t>
            </a:r>
            <a:r>
              <a:rPr lang="en-US" dirty="0" smtClean="0"/>
              <a:t>moon and a third </a:t>
            </a:r>
            <a:r>
              <a:rPr lang="en-US" spc="-150" dirty="0" smtClean="0"/>
              <a:t>of the </a:t>
            </a:r>
            <a:r>
              <a:rPr lang="en-US" dirty="0" smtClean="0"/>
              <a:t>stars </a:t>
            </a:r>
            <a:r>
              <a:rPr lang="en-US" spc="-150" dirty="0" smtClean="0"/>
              <a:t>were struck</a:t>
            </a:r>
            <a:r>
              <a:rPr lang="en-US" dirty="0" smtClean="0"/>
              <a:t>, so that a third of them </a:t>
            </a:r>
            <a:r>
              <a:rPr lang="en-US" spc="-150" dirty="0" smtClean="0"/>
              <a:t>would be darkened </a:t>
            </a:r>
            <a:r>
              <a:rPr lang="en-US" dirty="0" smtClean="0"/>
              <a:t>and </a:t>
            </a:r>
            <a:r>
              <a:rPr lang="en-US" spc="-150" dirty="0" smtClean="0"/>
              <a:t>the day would</a:t>
            </a:r>
            <a:r>
              <a:rPr lang="en-US" dirty="0" smtClean="0"/>
              <a:t> not shine for a third of it</a:t>
            </a:r>
            <a:r>
              <a:rPr lang="en-US" spc="-150" dirty="0" smtClean="0"/>
              <a:t>, and the </a:t>
            </a:r>
            <a:r>
              <a:rPr lang="en-US" dirty="0" smtClean="0"/>
              <a:t>night in the same way</a:t>
            </a:r>
          </a:p>
          <a:p>
            <a:pPr>
              <a:lnSpc>
                <a:spcPct val="87000"/>
              </a:lnSpc>
              <a:spcBef>
                <a:spcPts val="0"/>
              </a:spcBef>
            </a:pPr>
            <a:r>
              <a:rPr lang="en-US" dirty="0" smtClean="0"/>
              <a:t> WOES ANNOUNCED FOR LAST 3 TRUMPETS </a:t>
            </a:r>
          </a:p>
          <a:p>
            <a:pPr>
              <a:lnSpc>
                <a:spcPct val="87000"/>
              </a:lnSpc>
              <a:spcBef>
                <a:spcPts val="0"/>
              </a:spcBef>
            </a:pPr>
            <a:r>
              <a:rPr lang="en-US" dirty="0" smtClean="0"/>
              <a:t>Trumpet #5: </a:t>
            </a:r>
            <a:r>
              <a:rPr lang="en-US" b="1" dirty="0" smtClean="0"/>
              <a:t>Revelation 9:1-3 </a:t>
            </a:r>
            <a:r>
              <a:rPr lang="en-US" dirty="0" smtClean="0"/>
              <a:t>I saw a star from heaven which had fallen to the earth; and the key of the bottomless pit was given to him. He opened the bottomless pit, and smoke went up out of the pit, like the smoke of a great furnace; </a:t>
            </a:r>
            <a:endParaRPr lang="en-US" dirty="0">
              <a:solidFill>
                <a:schemeClr val="accent2">
                  <a:lumMod val="5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OUT OF THE ABYSS</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a:lnSpc>
                <a:spcPct val="90000"/>
              </a:lnSpc>
              <a:spcBef>
                <a:spcPts val="200"/>
              </a:spcBef>
            </a:pPr>
            <a:r>
              <a:rPr lang="en-US" dirty="0" smtClean="0"/>
              <a:t> Something like locusts comes from the abyss</a:t>
            </a:r>
          </a:p>
          <a:p>
            <a:pPr>
              <a:lnSpc>
                <a:spcPct val="90000"/>
              </a:lnSpc>
              <a:spcBef>
                <a:spcPts val="200"/>
              </a:spcBef>
            </a:pPr>
            <a:r>
              <a:rPr lang="en-US" b="1" dirty="0" smtClean="0"/>
              <a:t>Revelation 9:7-11</a:t>
            </a:r>
            <a:r>
              <a:rPr lang="en-US" dirty="0" smtClean="0"/>
              <a:t> The appearance of the locusts was like horses prepared for battle; and on their heads appeared to be crowns like gold, and their faces were like the faces of men. They had hair like the hair of women, and their teeth were like </a:t>
            </a:r>
            <a:r>
              <a:rPr lang="en-US" i="1" dirty="0" smtClean="0"/>
              <a:t>the teeth</a:t>
            </a:r>
            <a:r>
              <a:rPr lang="en-US" dirty="0" smtClean="0"/>
              <a:t> of lions. They had breastplates like breastplates of iron; and the </a:t>
            </a:r>
            <a:r>
              <a:rPr lang="en-US" spc="-150" dirty="0" smtClean="0"/>
              <a:t>sound of their </a:t>
            </a:r>
            <a:r>
              <a:rPr lang="en-US" dirty="0" smtClean="0"/>
              <a:t>wings was like the sound of chariots, of many horses rushing to battle. They have tails like scorpions, and stings; and in their tails is their power to hurt men for five months. They have as king over them, the angel of the abyss; his name in Hebrew is </a:t>
            </a:r>
            <a:r>
              <a:rPr lang="en-US" dirty="0" err="1" smtClean="0"/>
              <a:t>Abaddon</a:t>
            </a:r>
            <a:r>
              <a:rPr lang="en-US" dirty="0" smtClean="0"/>
              <a:t>, and in the Greek he has the name </a:t>
            </a:r>
            <a:r>
              <a:rPr lang="en-US" dirty="0" err="1" smtClean="0"/>
              <a:t>Apollyon</a:t>
            </a:r>
            <a:r>
              <a:rPr lang="en-US" dirty="0" smtClean="0"/>
              <a:t>.</a:t>
            </a:r>
          </a:p>
          <a:p>
            <a:pPr>
              <a:lnSpc>
                <a:spcPct val="90000"/>
              </a:lnSpc>
              <a:spcBef>
                <a:spcPts val="200"/>
              </a:spcBef>
            </a:pPr>
            <a:r>
              <a:rPr lang="en-US" dirty="0" smtClean="0"/>
              <a:t>Trumpet #6: 200 million horsemen; plagues caused by them; 1/3 of men die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LAST TRUMPET</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400" dirty="0" smtClean="0"/>
              <a:t> An angel declares there is no more delay</a:t>
            </a:r>
          </a:p>
          <a:p>
            <a:pPr>
              <a:lnSpc>
                <a:spcPct val="88000"/>
              </a:lnSpc>
              <a:spcBef>
                <a:spcPts val="0"/>
              </a:spcBef>
            </a:pPr>
            <a:r>
              <a:rPr lang="en-US" sz="2400" b="1" dirty="0" smtClean="0"/>
              <a:t>Revelation 10:7…</a:t>
            </a:r>
            <a:r>
              <a:rPr lang="en-US" sz="2400" dirty="0" smtClean="0"/>
              <a:t> in the days of the voice of the seventh angel, when he is about to sound, then the mystery of God is finished Two witnesses; killed; resurrected after 3½ days</a:t>
            </a:r>
          </a:p>
          <a:p>
            <a:pPr>
              <a:lnSpc>
                <a:spcPct val="88000"/>
              </a:lnSpc>
              <a:spcBef>
                <a:spcPts val="0"/>
              </a:spcBef>
            </a:pPr>
            <a:r>
              <a:rPr lang="en-US" sz="2400" dirty="0" smtClean="0"/>
              <a:t> 7</a:t>
            </a:r>
            <a:r>
              <a:rPr lang="en-US" sz="2400" baseline="30000" dirty="0" smtClean="0"/>
              <a:t>th</a:t>
            </a:r>
            <a:r>
              <a:rPr lang="en-US" sz="2400" dirty="0" smtClean="0"/>
              <a:t> </a:t>
            </a:r>
            <a:r>
              <a:rPr lang="en-US" sz="2400" dirty="0" err="1" smtClean="0"/>
              <a:t>Trumpet:</a:t>
            </a:r>
            <a:r>
              <a:rPr lang="en-US" sz="2400" b="1" dirty="0" err="1" smtClean="0"/>
              <a:t>Revelation</a:t>
            </a:r>
            <a:r>
              <a:rPr lang="en-US" sz="2400" b="1" dirty="0" smtClean="0"/>
              <a:t> 11:15-18 </a:t>
            </a:r>
            <a:r>
              <a:rPr lang="en-US" sz="2400" dirty="0" smtClean="0"/>
              <a:t> Then the seventh angel sounded; and there were loud voices in heaven, saying, "The kingdom of the world has become </a:t>
            </a:r>
            <a:r>
              <a:rPr lang="en-US" sz="2400" i="1" dirty="0" smtClean="0"/>
              <a:t>the kingdom</a:t>
            </a:r>
            <a:r>
              <a:rPr lang="en-US" sz="2400" dirty="0" smtClean="0"/>
              <a:t> of our Lord and of His Christ; and He will reign forever and ever.“ And the twenty-four elders, who sit on their thrones before God, fell on their faces and worshiped God, saying, "We give You thanks, O Lord God, the Almighty, who are and who were, because You have taken Your great power and have begun to reign. And the nations were enraged, and Your wrath came, and the time </a:t>
            </a:r>
            <a:r>
              <a:rPr lang="en-US" sz="2400" i="1" dirty="0" smtClean="0"/>
              <a:t>came</a:t>
            </a:r>
            <a:r>
              <a:rPr lang="en-US" sz="2400" dirty="0" smtClean="0"/>
              <a:t> for the dead to be judged, and </a:t>
            </a:r>
            <a:r>
              <a:rPr lang="en-US" sz="2400" i="1" dirty="0" smtClean="0"/>
              <a:t>the time</a:t>
            </a:r>
            <a:r>
              <a:rPr lang="en-US" sz="2400" dirty="0" smtClean="0"/>
              <a:t> to reward Your bond-servants the prophets and the saints and those who fear Your name, the small and the great, and to destroy those who destroy the earth.“ </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AN INTERLUDE</a:t>
            </a:r>
            <a:endParaRPr lang="en-US" dirty="0"/>
          </a:p>
        </p:txBody>
      </p:sp>
      <p:sp>
        <p:nvSpPr>
          <p:cNvPr id="3" name="Content Placeholder 2"/>
          <p:cNvSpPr>
            <a:spLocks noGrp="1"/>
          </p:cNvSpPr>
          <p:nvPr>
            <p:ph idx="1"/>
          </p:nvPr>
        </p:nvSpPr>
        <p:spPr>
          <a:xfrm>
            <a:off x="0" y="990600"/>
            <a:ext cx="9144000" cy="5867400"/>
          </a:xfrm>
        </p:spPr>
        <p:txBody>
          <a:bodyPr/>
          <a:lstStyle/>
          <a:p>
            <a:pPr>
              <a:lnSpc>
                <a:spcPct val="90000"/>
              </a:lnSpc>
              <a:spcBef>
                <a:spcPts val="300"/>
              </a:spcBef>
            </a:pPr>
            <a:r>
              <a:rPr lang="en-US" dirty="0" smtClean="0"/>
              <a:t> Michael and his angels battle Satan and his; Satan thrown down to earth</a:t>
            </a:r>
          </a:p>
          <a:p>
            <a:pPr>
              <a:lnSpc>
                <a:spcPct val="90000"/>
              </a:lnSpc>
              <a:spcBef>
                <a:spcPts val="300"/>
              </a:spcBef>
            </a:pPr>
            <a:r>
              <a:rPr lang="en-US" b="1" dirty="0" smtClean="0"/>
              <a:t>Revelation 12:10-11 </a:t>
            </a:r>
            <a:r>
              <a:rPr lang="en-US" dirty="0" smtClean="0"/>
              <a:t> Then I heard a loud voice in heaven, saying, "Now the salvation, and the power, and the kingdom of our God and the authority of His Christ have come, for the accuser of our brethren has been thrown down, he who accuses them before our God day and night. And they overcame him because of the blood of the Lamb and because of the word of their testimony, and they did not love their life even when faced with death.” </a:t>
            </a:r>
          </a:p>
          <a:p>
            <a:pPr>
              <a:lnSpc>
                <a:spcPct val="90000"/>
              </a:lnSpc>
              <a:spcBef>
                <a:spcPts val="300"/>
              </a:spcBef>
            </a:pPr>
            <a:r>
              <a:rPr lang="en-US" dirty="0" smtClean="0"/>
              <a:t>Israel persecuted; the antichrist rises; false trinity </a:t>
            </a:r>
          </a:p>
          <a:p>
            <a:pPr>
              <a:lnSpc>
                <a:spcPct val="90000"/>
              </a:lnSpc>
              <a:spcBef>
                <a:spcPts val="300"/>
              </a:spcBef>
            </a:pPr>
            <a:r>
              <a:rPr lang="en-US" dirty="0" smtClean="0"/>
              <a:t>The seven bowl judgments are introduced</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SEVEN BOWLS</a:t>
            </a:r>
            <a:endParaRPr lang="en-US" dirty="0"/>
          </a:p>
        </p:txBody>
      </p:sp>
      <p:sp>
        <p:nvSpPr>
          <p:cNvPr id="3" name="Content Placeholder 2"/>
          <p:cNvSpPr>
            <a:spLocks noGrp="1"/>
          </p:cNvSpPr>
          <p:nvPr>
            <p:ph idx="1"/>
          </p:nvPr>
        </p:nvSpPr>
        <p:spPr>
          <a:xfrm>
            <a:off x="0" y="914400"/>
            <a:ext cx="9144000" cy="5943600"/>
          </a:xfrm>
        </p:spPr>
        <p:txBody>
          <a:bodyPr>
            <a:normAutofit/>
          </a:bodyPr>
          <a:lstStyle/>
          <a:p>
            <a:pPr>
              <a:spcBef>
                <a:spcPts val="200"/>
              </a:spcBef>
            </a:pPr>
            <a:r>
              <a:rPr lang="en-US" dirty="0" smtClean="0"/>
              <a:t> Bowl #1: loathsome malignant sores</a:t>
            </a:r>
          </a:p>
          <a:p>
            <a:pPr>
              <a:spcBef>
                <a:spcPts val="200"/>
              </a:spcBef>
            </a:pPr>
            <a:r>
              <a:rPr lang="en-US" dirty="0" smtClean="0"/>
              <a:t> Bowl #2: sea becomes blood; everything in it dies</a:t>
            </a:r>
          </a:p>
          <a:p>
            <a:pPr>
              <a:spcBef>
                <a:spcPts val="200"/>
              </a:spcBef>
            </a:pPr>
            <a:r>
              <a:rPr lang="en-US" dirty="0" smtClean="0"/>
              <a:t> Bowl #3: rivers and streams become blood; people only have blood to drink</a:t>
            </a:r>
          </a:p>
          <a:p>
            <a:pPr>
              <a:spcBef>
                <a:spcPts val="200"/>
              </a:spcBef>
            </a:pPr>
            <a:r>
              <a:rPr lang="en-US" dirty="0" smtClean="0"/>
              <a:t> Bowl #4: sun scorched people</a:t>
            </a:r>
          </a:p>
          <a:p>
            <a:pPr>
              <a:spcBef>
                <a:spcPts val="200"/>
              </a:spcBef>
            </a:pPr>
            <a:r>
              <a:rPr lang="en-US" dirty="0" smtClean="0"/>
              <a:t> Bowl #5: beast’s kingdom becomes dark/painful’</a:t>
            </a:r>
          </a:p>
          <a:p>
            <a:pPr>
              <a:spcBef>
                <a:spcPts val="200"/>
              </a:spcBef>
            </a:pPr>
            <a:r>
              <a:rPr lang="en-US" dirty="0" smtClean="0"/>
              <a:t> Bowl #6: Euphrates dries up/makes way for invasion</a:t>
            </a:r>
          </a:p>
          <a:p>
            <a:pPr>
              <a:spcBef>
                <a:spcPts val="200"/>
              </a:spcBef>
            </a:pPr>
            <a:r>
              <a:rPr lang="en-US" dirty="0" smtClean="0"/>
              <a:t> Bowl #7: Armageddon/second coming of Christ</a:t>
            </a:r>
          </a:p>
          <a:p>
            <a:pPr>
              <a:spcBef>
                <a:spcPts val="200"/>
              </a:spcBef>
            </a:pPr>
            <a:r>
              <a:rPr lang="en-US" dirty="0" smtClean="0"/>
              <a:t> Satan bound in abyss; antichrist/false prophet go to lake of fire</a:t>
            </a:r>
          </a:p>
          <a:p>
            <a:pPr>
              <a:spcBef>
                <a:spcPts val="200"/>
              </a:spcBef>
            </a:pPr>
            <a:r>
              <a:rPr lang="en-US" dirty="0" smtClean="0"/>
              <a:t> Millennial reign of Christ</a:t>
            </a:r>
          </a:p>
          <a:p>
            <a:pPr>
              <a:spcBef>
                <a:spcPts val="200"/>
              </a:spcBef>
            </a:pPr>
            <a:r>
              <a:rPr lang="en-US" dirty="0" smtClean="0"/>
              <a:t>Great white throne judgment/Satan released, sent to lake of fire/new heaven and new earth</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pPr algn="ctr">
              <a:buNone/>
            </a:pPr>
            <a:r>
              <a:rPr lang="en-US" dirty="0" smtClean="0">
                <a:effectLst>
                  <a:outerShdw blurRad="38100" dist="38100" dir="2700000" algn="tl">
                    <a:srgbClr val="000000">
                      <a:alpha val="43137"/>
                    </a:srgbClr>
                  </a:outerShdw>
                </a:effectLst>
              </a:rPr>
              <a:t>WHAT HAPPENS AFTER DEATH?</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TIMES AND SEASONS</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b="1" spc="-150" dirty="0" smtClean="0"/>
              <a:t>Daniel 2:21-22  (ESV) </a:t>
            </a:r>
            <a:r>
              <a:rPr lang="en-US" spc="-150" dirty="0" smtClean="0"/>
              <a:t> He </a:t>
            </a:r>
            <a:r>
              <a:rPr lang="en-US" b="1" dirty="0" smtClean="0"/>
              <a:t> </a:t>
            </a:r>
            <a:r>
              <a:rPr lang="en-US" dirty="0" smtClean="0"/>
              <a:t>changes times</a:t>
            </a:r>
            <a:r>
              <a:rPr lang="en-US" spc="-150" dirty="0" smtClean="0"/>
              <a:t> and </a:t>
            </a:r>
            <a:r>
              <a:rPr lang="en-US" dirty="0" smtClean="0"/>
              <a:t>seasons; he removes kings and sets up kings; he gives wisdom </a:t>
            </a:r>
            <a:r>
              <a:rPr lang="en-US" spc="-150" dirty="0" smtClean="0"/>
              <a:t>to the wise and knowledge to those </a:t>
            </a:r>
            <a:r>
              <a:rPr lang="en-US" dirty="0" smtClean="0"/>
              <a:t>who have </a:t>
            </a:r>
            <a:r>
              <a:rPr lang="en-US" spc="-150" dirty="0" smtClean="0"/>
              <a:t>unders</a:t>
            </a:r>
            <a:r>
              <a:rPr lang="en-US" dirty="0" smtClean="0"/>
              <a:t>tand-</a:t>
            </a:r>
            <a:r>
              <a:rPr lang="en-US" dirty="0" err="1" smtClean="0"/>
              <a:t>ing</a:t>
            </a:r>
            <a:r>
              <a:rPr lang="en-US" dirty="0" smtClean="0"/>
              <a:t>; he reveals deep and hidden things; he knows what is in the darkness, and the light dwells with him. </a:t>
            </a:r>
          </a:p>
          <a:p>
            <a:pPr>
              <a:lnSpc>
                <a:spcPct val="90000"/>
              </a:lnSpc>
              <a:spcBef>
                <a:spcPts val="200"/>
              </a:spcBef>
            </a:pPr>
            <a:r>
              <a:rPr lang="en-US" b="1" dirty="0" smtClean="0"/>
              <a:t>Acts 1:6-7 (ESV) </a:t>
            </a:r>
            <a:r>
              <a:rPr lang="en-US" dirty="0" smtClean="0"/>
              <a:t>So when they had come together, they asked him, “Lord, will you at this time restore the kingdom to Israel?” He said to them, “It is not for you to know times or seasons that the Father has fixed by his own authority.” </a:t>
            </a:r>
          </a:p>
          <a:p>
            <a:pPr>
              <a:lnSpc>
                <a:spcPct val="88000"/>
              </a:lnSpc>
              <a:spcBef>
                <a:spcPts val="200"/>
              </a:spcBef>
            </a:pPr>
            <a:r>
              <a:rPr lang="en-US" b="1" dirty="0" smtClean="0"/>
              <a:t>1 Thessalonians </a:t>
            </a:r>
            <a:r>
              <a:rPr lang="en-US" b="1" spc="-150" dirty="0" smtClean="0"/>
              <a:t>5:1-2 (ESV) </a:t>
            </a:r>
            <a:r>
              <a:rPr lang="en-US" dirty="0" smtClean="0"/>
              <a:t>Now concerning the times and the seasons, brothers, you have no need to have anything written to you. For you yourselves are fully aware that the day of the Lord will come like a thief in the night. </a:t>
            </a:r>
          </a:p>
          <a:p>
            <a:pPr>
              <a:lnSpc>
                <a:spcPct val="88000"/>
              </a:lnSpc>
              <a:spcBef>
                <a:spcPts val="300"/>
              </a:spcBef>
            </a:pPr>
            <a:endParaRPr lang="en-US" dirty="0" smtClean="0"/>
          </a:p>
          <a:p>
            <a:pPr>
              <a:lnSpc>
                <a:spcPct val="88000"/>
              </a:lnSpc>
              <a:spcBef>
                <a:spcPts val="300"/>
              </a:spcBef>
            </a:pPr>
            <a:endParaRPr lang="en-US" dirty="0" smtClean="0"/>
          </a:p>
          <a:p>
            <a:pPr>
              <a:lnSpc>
                <a:spcPct val="88000"/>
              </a:lnSpc>
              <a:spcBef>
                <a:spcPts val="300"/>
              </a:spcBef>
            </a:pPr>
            <a:endParaRPr lang="en-US"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OF THE LORD</a:t>
            </a:r>
            <a:endParaRPr lang="en-US" dirty="0"/>
          </a:p>
        </p:txBody>
      </p:sp>
      <p:sp>
        <p:nvSpPr>
          <p:cNvPr id="3" name="Content Placeholder 2"/>
          <p:cNvSpPr>
            <a:spLocks noGrp="1"/>
          </p:cNvSpPr>
          <p:nvPr>
            <p:ph idx="1"/>
          </p:nvPr>
        </p:nvSpPr>
        <p:spPr/>
        <p:txBody>
          <a:bodyPr>
            <a:noAutofit/>
          </a:bodyPr>
          <a:lstStyle/>
          <a:p>
            <a:pPr>
              <a:lnSpc>
                <a:spcPct val="90000"/>
              </a:lnSpc>
              <a:spcBef>
                <a:spcPts val="100"/>
              </a:spcBef>
            </a:pPr>
            <a:r>
              <a:rPr lang="en-US" b="1" dirty="0" smtClean="0"/>
              <a:t>Amos 5:18-19 </a:t>
            </a:r>
            <a:r>
              <a:rPr lang="en-US" dirty="0" smtClean="0"/>
              <a:t> Alas, you who are longing for the day of the </a:t>
            </a:r>
            <a:r>
              <a:rPr lang="en-US" sz="2400" cap="small" dirty="0" smtClean="0"/>
              <a:t>LORD</a:t>
            </a:r>
            <a:r>
              <a:rPr lang="en-US" dirty="0" smtClean="0"/>
              <a:t>, for what purpose </a:t>
            </a:r>
            <a:r>
              <a:rPr lang="en-US" i="1" dirty="0" smtClean="0"/>
              <a:t>will</a:t>
            </a:r>
            <a:r>
              <a:rPr lang="en-US" dirty="0" smtClean="0"/>
              <a:t> the day of the </a:t>
            </a:r>
            <a:r>
              <a:rPr lang="en-US" sz="2400" cap="small" dirty="0" smtClean="0"/>
              <a:t>LORD</a:t>
            </a:r>
            <a:r>
              <a:rPr lang="en-US" dirty="0" smtClean="0"/>
              <a:t> </a:t>
            </a:r>
            <a:r>
              <a:rPr lang="en-US" i="1" dirty="0" smtClean="0"/>
              <a:t>be</a:t>
            </a:r>
            <a:r>
              <a:rPr lang="en-US" dirty="0" smtClean="0"/>
              <a:t> to you? It </a:t>
            </a:r>
            <a:r>
              <a:rPr lang="en-US" i="1" dirty="0" smtClean="0"/>
              <a:t>will be</a:t>
            </a:r>
            <a:r>
              <a:rPr lang="en-US" dirty="0" smtClean="0"/>
              <a:t> darkness and not light; as when a man flees from a lion and a bear meets him, or goes home, leans his hand against the wall and a snake bites him. </a:t>
            </a:r>
          </a:p>
          <a:p>
            <a:pPr>
              <a:lnSpc>
                <a:spcPct val="90000"/>
              </a:lnSpc>
              <a:spcBef>
                <a:spcPts val="100"/>
              </a:spcBef>
            </a:pPr>
            <a:r>
              <a:rPr lang="en-US" b="1" dirty="0" smtClean="0"/>
              <a:t>Joel 2:1-2</a:t>
            </a:r>
            <a:r>
              <a:rPr lang="en-US" baseline="30000" dirty="0" smtClean="0"/>
              <a:t> </a:t>
            </a:r>
            <a:r>
              <a:rPr lang="en-US" dirty="0" smtClean="0"/>
              <a:t> Blow a trumpet in Zion, and sound an alarm on My holy mountain! Let all the inhabitants of the land tremble, for the day of the </a:t>
            </a:r>
            <a:r>
              <a:rPr lang="en-US" cap="small" dirty="0" smtClean="0"/>
              <a:t>LORD</a:t>
            </a:r>
            <a:r>
              <a:rPr lang="en-US" dirty="0" smtClean="0"/>
              <a:t> is coming; surely it is near, a day of darkness and gloom, a day of clouds and thick darkness. As the dawn is spread over the mountains, </a:t>
            </a:r>
            <a:r>
              <a:rPr lang="en-US" i="1" dirty="0" smtClean="0"/>
              <a:t>so</a:t>
            </a:r>
            <a:r>
              <a:rPr lang="en-US" dirty="0" smtClean="0"/>
              <a:t> there is a great and mighty people; there has never been </a:t>
            </a:r>
            <a:r>
              <a:rPr lang="en-US" i="1" dirty="0" smtClean="0"/>
              <a:t>anything</a:t>
            </a:r>
            <a:r>
              <a:rPr lang="en-US" dirty="0" smtClean="0"/>
              <a:t> like it, nor will there be again after it to the years of many generations. </a:t>
            </a:r>
          </a:p>
          <a:p>
            <a:pPr>
              <a:lnSpc>
                <a:spcPct val="88000"/>
              </a:lnSpc>
              <a:spcBef>
                <a:spcPts val="100"/>
              </a:spcBef>
            </a:pPr>
            <a:endParaRPr lang="en-US" dirty="0" smtClean="0"/>
          </a:p>
          <a:p>
            <a:pPr>
              <a:lnSpc>
                <a:spcPct val="88000"/>
              </a:lnSpc>
              <a:spcBef>
                <a:spcPts val="100"/>
              </a:spcBef>
            </a:pP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IMMEDIATE FULFILLMENT</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dirty="0" smtClean="0">
                <a:solidFill>
                  <a:schemeClr val="accent2">
                    <a:lumMod val="50000"/>
                  </a:schemeClr>
                </a:solidFill>
              </a:rPr>
              <a:t> </a:t>
            </a:r>
            <a:r>
              <a:rPr lang="en-US" b="1" dirty="0" smtClean="0"/>
              <a:t>Isaiah 36:1 </a:t>
            </a:r>
            <a:r>
              <a:rPr lang="en-US" dirty="0" smtClean="0"/>
              <a:t>Now in the fourteenth year of King Hezekiah, Sennacherib king of Assyria came up against all the fortified cities of Judah and seized them. </a:t>
            </a:r>
          </a:p>
          <a:p>
            <a:pPr>
              <a:lnSpc>
                <a:spcPct val="88000"/>
              </a:lnSpc>
              <a:spcBef>
                <a:spcPts val="0"/>
              </a:spcBef>
            </a:pPr>
            <a:r>
              <a:rPr lang="en-US" dirty="0" smtClean="0"/>
              <a:t> Isaiah 37:14-20 records Hezekiah’s prayer</a:t>
            </a:r>
          </a:p>
          <a:p>
            <a:pPr>
              <a:lnSpc>
                <a:spcPct val="88000"/>
              </a:lnSpc>
              <a:spcBef>
                <a:spcPts val="0"/>
              </a:spcBef>
            </a:pPr>
            <a:r>
              <a:rPr lang="en-US" b="1" dirty="0" smtClean="0"/>
              <a:t> Isaiah 37:33-36 </a:t>
            </a:r>
            <a:r>
              <a:rPr lang="en-US" dirty="0" smtClean="0"/>
              <a:t>"Therefore, thus says the </a:t>
            </a:r>
            <a:r>
              <a:rPr lang="en-US" cap="small" dirty="0" smtClean="0"/>
              <a:t>LORD</a:t>
            </a:r>
            <a:r>
              <a:rPr lang="en-US" dirty="0" smtClean="0"/>
              <a:t> concerning the king of Assyria, 'He will not come to this city or shoot an arrow there; and he will not come before it with a shield, or throw up a siege ramp against it. 'By the way that he came, by the same he will return, and he will not come to this city,' declares the </a:t>
            </a:r>
            <a:r>
              <a:rPr lang="en-US" cap="small" dirty="0" smtClean="0"/>
              <a:t>LORD</a:t>
            </a:r>
            <a:r>
              <a:rPr lang="en-US" dirty="0" smtClean="0"/>
              <a:t>. 'For I will defend this city to save it for My own sake and for My servant David's sake.'“ Then the angel of the </a:t>
            </a:r>
            <a:r>
              <a:rPr lang="en-US" cap="small" dirty="0" smtClean="0"/>
              <a:t>LORD</a:t>
            </a:r>
            <a:r>
              <a:rPr lang="en-US" dirty="0" smtClean="0"/>
              <a:t> went out and struck 185,000 in the camp of the Assyrians; and when men arose early in the morning, behold, all of these were dead. </a:t>
            </a: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dirty="0" smtClean="0"/>
              <a:t>STILL COMING “DAY”</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1 Thessalonians 4:13-17 </a:t>
            </a:r>
            <a:r>
              <a:rPr lang="en-US" dirty="0" smtClean="0"/>
              <a:t> But we do not want you to be uninformed, brethren, about those who are asleep, so that you will not grieve as do the rest who have no hope. For if we believe that Jesus died and rose again, even so God will bring with Him those who have fallen asleep in Jesus. For this we say to you by the word of the Lord, that we who are alive and remain until the coming of the Lord, will not precede those who have fallen asleep. For the Lord Himself will descend from heaven with a shout, with the voice of </a:t>
            </a:r>
            <a:r>
              <a:rPr lang="en-US" i="1" dirty="0" smtClean="0"/>
              <a:t>the</a:t>
            </a:r>
            <a:r>
              <a:rPr lang="en-US" dirty="0" smtClean="0"/>
              <a:t> archangel and with the trumpet of God, and the dead in Christ will rise first. Then we who are alive and remain will be caught up together with them in the clouds to meet the Lord in the air, and so we shall always be with the Lord.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WRATH</a:t>
            </a:r>
            <a:endParaRPr lang="en-US" dirty="0"/>
          </a:p>
        </p:txBody>
      </p:sp>
      <p:sp>
        <p:nvSpPr>
          <p:cNvPr id="3" name="Content Placeholder 2"/>
          <p:cNvSpPr>
            <a:spLocks noGrp="1"/>
          </p:cNvSpPr>
          <p:nvPr>
            <p:ph idx="1"/>
          </p:nvPr>
        </p:nvSpPr>
        <p:spPr/>
        <p:txBody>
          <a:bodyPr>
            <a:noAutofit/>
          </a:bodyPr>
          <a:lstStyle/>
          <a:p>
            <a:pPr>
              <a:lnSpc>
                <a:spcPct val="88000"/>
              </a:lnSpc>
              <a:spcBef>
                <a:spcPts val="200"/>
              </a:spcBef>
            </a:pPr>
            <a:r>
              <a:rPr lang="en-US" b="1" dirty="0" smtClean="0"/>
              <a:t>1 Thessalonians 5:2-3 </a:t>
            </a:r>
            <a:r>
              <a:rPr lang="en-US" dirty="0" smtClean="0"/>
              <a:t>For you yourselves know full well that the day of the Lord will come just like a thief in the night. While they are saying, "Peace and safety!" then destruction </a:t>
            </a:r>
            <a:r>
              <a:rPr lang="en-US" spc="-150" dirty="0" smtClean="0"/>
              <a:t>will come upon them </a:t>
            </a:r>
            <a:r>
              <a:rPr lang="en-US" dirty="0" smtClean="0"/>
              <a:t>suddenly like labor pains </a:t>
            </a:r>
            <a:r>
              <a:rPr lang="en-US" spc="-150" dirty="0" smtClean="0"/>
              <a:t>upon a </a:t>
            </a:r>
            <a:r>
              <a:rPr lang="en-US" dirty="0" smtClean="0"/>
              <a:t>woman with child</a:t>
            </a:r>
            <a:r>
              <a:rPr lang="en-US" spc="-150" dirty="0" smtClean="0"/>
              <a:t>, and </a:t>
            </a:r>
            <a:r>
              <a:rPr lang="en-US" dirty="0" smtClean="0"/>
              <a:t>they will not escape</a:t>
            </a:r>
          </a:p>
          <a:p>
            <a:pPr>
              <a:lnSpc>
                <a:spcPct val="88000"/>
              </a:lnSpc>
              <a:spcBef>
                <a:spcPts val="200"/>
              </a:spcBef>
            </a:pPr>
            <a:r>
              <a:rPr lang="en-US" b="1" dirty="0" smtClean="0"/>
              <a:t>1 Thessalonians 1:10 …</a:t>
            </a:r>
            <a:r>
              <a:rPr lang="en-US" dirty="0" smtClean="0"/>
              <a:t>to wait for His Son from heaven, whom He raised from the dead, </a:t>
            </a:r>
            <a:r>
              <a:rPr lang="en-US" i="1" dirty="0" smtClean="0"/>
              <a:t>that is</a:t>
            </a:r>
            <a:r>
              <a:rPr lang="en-US" dirty="0" smtClean="0"/>
              <a:t> Jesus, who rescues us from the </a:t>
            </a:r>
            <a:r>
              <a:rPr lang="en-US" u="sng" dirty="0" smtClean="0"/>
              <a:t>wrath</a:t>
            </a:r>
            <a:r>
              <a:rPr lang="en-US" dirty="0" smtClean="0"/>
              <a:t> to come. </a:t>
            </a:r>
          </a:p>
          <a:p>
            <a:pPr>
              <a:lnSpc>
                <a:spcPct val="88000"/>
              </a:lnSpc>
              <a:spcBef>
                <a:spcPts val="200"/>
              </a:spcBef>
            </a:pPr>
            <a:r>
              <a:rPr lang="en-US" b="1" dirty="0" smtClean="0"/>
              <a:t>1 Thessalonians 5:8-10 </a:t>
            </a:r>
            <a:r>
              <a:rPr lang="en-US" dirty="0" smtClean="0"/>
              <a:t>But since we are of </a:t>
            </a:r>
            <a:r>
              <a:rPr lang="en-US" i="1" dirty="0" smtClean="0"/>
              <a:t>the</a:t>
            </a:r>
            <a:r>
              <a:rPr lang="en-US" dirty="0" smtClean="0"/>
              <a:t> day, let us be sober, having put on the breastplate of faith and love, and as a helmet, the hope of salvation. For God has not destined us for </a:t>
            </a:r>
            <a:r>
              <a:rPr lang="en-US" u="sng" dirty="0" smtClean="0"/>
              <a:t>wrath</a:t>
            </a:r>
            <a:r>
              <a:rPr lang="en-US" dirty="0" smtClean="0"/>
              <a:t>, but for obtaining salvation through our Lord Jesus Chris who died for us, so that whether we are awake or asleep, we will live together with Him. </a:t>
            </a:r>
            <a:br>
              <a:rPr lang="en-US" dirty="0" smtClean="0"/>
            </a:b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COMING JUDGMENTS ON EARTH</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dirty="0" smtClean="0"/>
              <a:t>Judgment </a:t>
            </a:r>
            <a:r>
              <a:rPr lang="en-US" dirty="0" smtClean="0"/>
              <a:t>is begun by Jesus; His authority to do so is based on His purchase with His blood</a:t>
            </a:r>
          </a:p>
          <a:p>
            <a:pPr>
              <a:lnSpc>
                <a:spcPct val="90000"/>
              </a:lnSpc>
              <a:spcBef>
                <a:spcPts val="300"/>
              </a:spcBef>
            </a:pPr>
            <a:r>
              <a:rPr lang="en-US" b="1" dirty="0" smtClean="0"/>
              <a:t>Revelation 5:9-10 …</a:t>
            </a:r>
            <a:r>
              <a:rPr lang="en-US" dirty="0" smtClean="0"/>
              <a:t>they sang a new song, saying, "Wort</a:t>
            </a:r>
            <a:r>
              <a:rPr lang="en-US" spc="-150" dirty="0" smtClean="0"/>
              <a:t>hy are </a:t>
            </a:r>
            <a:r>
              <a:rPr lang="en-US" dirty="0" smtClean="0"/>
              <a:t>You to take the book</a:t>
            </a:r>
            <a:r>
              <a:rPr lang="en-US" spc="-150" dirty="0" smtClean="0"/>
              <a:t> and to </a:t>
            </a:r>
            <a:r>
              <a:rPr lang="en-US" dirty="0" smtClean="0"/>
              <a:t>break its seals; for You were slain, and purchased for God with Your blood </a:t>
            </a:r>
            <a:r>
              <a:rPr lang="en-US" i="1" dirty="0" smtClean="0"/>
              <a:t>men</a:t>
            </a:r>
            <a:r>
              <a:rPr lang="en-US" dirty="0" smtClean="0"/>
              <a:t> from every tribe and tongue and people and nation. You have made them </a:t>
            </a:r>
            <a:r>
              <a:rPr lang="en-US" i="1" dirty="0" smtClean="0"/>
              <a:t>to be</a:t>
            </a:r>
            <a:r>
              <a:rPr lang="en-US" dirty="0" smtClean="0"/>
              <a:t> a kingdom and priests to our God; and they will reign upon the earth.“</a:t>
            </a:r>
          </a:p>
          <a:p>
            <a:pPr>
              <a:lnSpc>
                <a:spcPct val="90000"/>
              </a:lnSpc>
              <a:spcBef>
                <a:spcPts val="300"/>
              </a:spcBef>
            </a:pPr>
            <a:r>
              <a:rPr lang="en-US" dirty="0" smtClean="0"/>
              <a:t>The judgments that follow:</a:t>
            </a:r>
          </a:p>
          <a:p>
            <a:pPr>
              <a:lnSpc>
                <a:spcPct val="90000"/>
              </a:lnSpc>
              <a:spcBef>
                <a:spcPts val="300"/>
              </a:spcBef>
              <a:buNone/>
            </a:pPr>
            <a:r>
              <a:rPr lang="en-US" dirty="0" smtClean="0"/>
              <a:t>   1.  Seven seals are broken           the rapture occurs</a:t>
            </a:r>
          </a:p>
          <a:p>
            <a:pPr>
              <a:lnSpc>
                <a:spcPct val="90000"/>
              </a:lnSpc>
              <a:spcBef>
                <a:spcPts val="300"/>
              </a:spcBef>
              <a:buNone/>
            </a:pPr>
            <a:r>
              <a:rPr lang="en-US" dirty="0" smtClean="0"/>
              <a:t>   2.  Seven trumpets are blown       somewhere in this</a:t>
            </a:r>
          </a:p>
          <a:p>
            <a:pPr>
              <a:lnSpc>
                <a:spcPct val="90000"/>
              </a:lnSpc>
              <a:spcBef>
                <a:spcPts val="300"/>
              </a:spcBef>
              <a:buNone/>
            </a:pPr>
            <a:r>
              <a:rPr lang="en-US" dirty="0" smtClean="0"/>
              <a:t>   3.  Seven bowls are emptied         series of events</a:t>
            </a:r>
          </a:p>
          <a:p>
            <a:pPr>
              <a:lnSpc>
                <a:spcPct val="90000"/>
              </a:lnSpc>
              <a:spcBef>
                <a:spcPts val="300"/>
              </a:spcBef>
            </a:pPr>
            <a:r>
              <a:rPr lang="en-US" dirty="0" smtClean="0"/>
              <a:t> Following the rapture</a:t>
            </a:r>
            <a:r>
              <a:rPr lang="en-US" spc="-150" dirty="0" smtClean="0"/>
              <a:t>, there </a:t>
            </a:r>
            <a:r>
              <a:rPr lang="en-US" spc="-150" dirty="0" smtClean="0"/>
              <a:t>are </a:t>
            </a:r>
            <a:r>
              <a:rPr lang="en-US" dirty="0" smtClean="0"/>
              <a:t>rewards, then </a:t>
            </a:r>
            <a:r>
              <a:rPr lang="en-US" dirty="0" smtClean="0"/>
              <a:t>wedding </a:t>
            </a:r>
            <a:r>
              <a:rPr lang="en-US" spc="-150" dirty="0" smtClean="0"/>
              <a:t>supper of the </a:t>
            </a:r>
            <a:r>
              <a:rPr lang="en-US" dirty="0" smtClean="0"/>
              <a:t>Lamb in heaven </a:t>
            </a:r>
            <a:r>
              <a:rPr lang="en-US" spc="-150" dirty="0" smtClean="0"/>
              <a:t>and the 2</a:t>
            </a:r>
            <a:r>
              <a:rPr lang="en-US" spc="-150" baseline="30000" dirty="0" smtClean="0"/>
              <a:t>nd</a:t>
            </a:r>
            <a:r>
              <a:rPr lang="en-US" spc="-150" dirty="0" smtClean="0"/>
              <a:t> </a:t>
            </a:r>
            <a:r>
              <a:rPr lang="en-US" dirty="0" smtClean="0"/>
              <a:t>coming</a:t>
            </a:r>
            <a:r>
              <a:rPr lang="en-US" spc="-150" dirty="0" smtClean="0"/>
              <a:t> of Chri</a:t>
            </a:r>
            <a:r>
              <a:rPr lang="en-US" dirty="0" smtClean="0"/>
              <a:t>st</a:t>
            </a:r>
          </a:p>
          <a:p>
            <a:pPr>
              <a:lnSpc>
                <a:spcPct val="90000"/>
              </a:lnSpc>
              <a:spcBef>
                <a:spcPts val="300"/>
              </a:spcBef>
              <a:buNone/>
            </a:pPr>
            <a:r>
              <a:rPr lang="en-US" dirty="0" smtClean="0"/>
              <a:t>   </a:t>
            </a:r>
          </a:p>
          <a:p>
            <a:pPr>
              <a:lnSpc>
                <a:spcPct val="90000"/>
              </a:lnSpc>
              <a:spcBef>
                <a:spcPts val="300"/>
              </a:spcBef>
            </a:pPr>
            <a:endParaRPr lang="en-US" dirty="0"/>
          </a:p>
        </p:txBody>
      </p:sp>
      <p:sp>
        <p:nvSpPr>
          <p:cNvPr id="5" name="Right Brace 4"/>
          <p:cNvSpPr/>
          <p:nvPr/>
        </p:nvSpPr>
        <p:spPr>
          <a:xfrm>
            <a:off x="5257800" y="4724400"/>
            <a:ext cx="381000" cy="10668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SEALS</a:t>
            </a:r>
            <a:endParaRPr lang="en-US" dirty="0"/>
          </a:p>
        </p:txBody>
      </p:sp>
      <p:sp>
        <p:nvSpPr>
          <p:cNvPr id="3" name="Content Placeholder 2"/>
          <p:cNvSpPr>
            <a:spLocks noGrp="1"/>
          </p:cNvSpPr>
          <p:nvPr>
            <p:ph idx="1"/>
          </p:nvPr>
        </p:nvSpPr>
        <p:spPr/>
        <p:txBody>
          <a:bodyPr>
            <a:noAutofit/>
          </a:bodyPr>
          <a:lstStyle/>
          <a:p>
            <a:pPr>
              <a:lnSpc>
                <a:spcPct val="88000"/>
              </a:lnSpc>
              <a:spcBef>
                <a:spcPts val="200"/>
              </a:spcBef>
            </a:pPr>
            <a:r>
              <a:rPr lang="en-US" dirty="0" smtClean="0"/>
              <a:t> Seal #1: </a:t>
            </a:r>
            <a:r>
              <a:rPr lang="en-US" b="1" dirty="0" smtClean="0"/>
              <a:t>Revelation 6:2 </a:t>
            </a:r>
            <a:r>
              <a:rPr lang="en-US" dirty="0" smtClean="0"/>
              <a:t>I looked, and behold, a white horse, and he who sat on it had a bow; and a crown was given to him, and he went out conquering and to conquer. </a:t>
            </a:r>
          </a:p>
          <a:p>
            <a:pPr>
              <a:lnSpc>
                <a:spcPct val="88000"/>
              </a:lnSpc>
              <a:spcBef>
                <a:spcPts val="200"/>
              </a:spcBef>
            </a:pPr>
            <a:r>
              <a:rPr lang="en-US" dirty="0" smtClean="0"/>
              <a:t> Seal #2: </a:t>
            </a:r>
            <a:r>
              <a:rPr lang="en-US" b="1" dirty="0" smtClean="0"/>
              <a:t>Revelation 6:4 …</a:t>
            </a:r>
            <a:r>
              <a:rPr lang="en-US" dirty="0" smtClean="0"/>
              <a:t>a red horse, went out; and to him who sat on it, it was granted to take peace from the earth, and that </a:t>
            </a:r>
            <a:r>
              <a:rPr lang="en-US" i="1" dirty="0" smtClean="0"/>
              <a:t>men</a:t>
            </a:r>
            <a:r>
              <a:rPr lang="en-US" dirty="0" smtClean="0"/>
              <a:t> would slay one another; and a great sword was given to him. </a:t>
            </a:r>
          </a:p>
          <a:p>
            <a:pPr>
              <a:lnSpc>
                <a:spcPct val="88000"/>
              </a:lnSpc>
              <a:spcBef>
                <a:spcPts val="200"/>
              </a:spcBef>
            </a:pPr>
            <a:r>
              <a:rPr lang="en-US" dirty="0" smtClean="0"/>
              <a:t>Seal #3: </a:t>
            </a:r>
            <a:r>
              <a:rPr lang="en-US" b="1" dirty="0" smtClean="0"/>
              <a:t>Revelation 6:5-6…</a:t>
            </a:r>
            <a:r>
              <a:rPr lang="en-US" dirty="0" smtClean="0"/>
              <a:t>a black horse; and he who sat on it had a pair of scales in his hand. And I heard </a:t>
            </a:r>
            <a:r>
              <a:rPr lang="en-US" i="1" dirty="0" smtClean="0"/>
              <a:t>something</a:t>
            </a:r>
            <a:r>
              <a:rPr lang="en-US" dirty="0" smtClean="0"/>
              <a:t> like a voice in the center of the four living creatures saying, "A quart of wheat for a denarius, and three quarts of barley for a denarius; and do not damage the oil and the wine.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7720</TotalTime>
  <Words>1174</Words>
  <Application>Microsoft Office PowerPoint</Application>
  <PresentationFormat>On-screen Show (4:3)</PresentationFormat>
  <Paragraphs>79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STANDING FOR TRUTH fall 2019</vt:lpstr>
      <vt:lpstr>VERSE FOR THE JOURNEY</vt:lpstr>
      <vt:lpstr>TIMES AND SEASONS</vt:lpstr>
      <vt:lpstr>DAY OF THE LORD</vt:lpstr>
      <vt:lpstr>IMMEDIATE FULFILLMENT</vt:lpstr>
      <vt:lpstr>STILL COMING “DAY”</vt:lpstr>
      <vt:lpstr>GOD’S WRATH</vt:lpstr>
      <vt:lpstr>COMING JUDGMENTS ON EARTH</vt:lpstr>
      <vt:lpstr>THE SEALS</vt:lpstr>
      <vt:lpstr>SEALS CONTINUED</vt:lpstr>
      <vt:lpstr>7th SEAL AND TRUMPETS</vt:lpstr>
      <vt:lpstr>TRUMPETS CONTINUED</vt:lpstr>
      <vt:lpstr>OUT OF THE ABYSS</vt:lpstr>
      <vt:lpstr>LAST TRUMPET</vt:lpstr>
      <vt:lpstr>AN INTERLUDE</vt:lpstr>
      <vt:lpstr>SEVEN BOWLS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17</cp:revision>
  <dcterms:created xsi:type="dcterms:W3CDTF">2019-08-16T14:27:37Z</dcterms:created>
  <dcterms:modified xsi:type="dcterms:W3CDTF">2019-10-18T21:51:23Z</dcterms:modified>
</cp:coreProperties>
</file>