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8" r:id="rId3"/>
    <p:sldId id="263" r:id="rId4"/>
    <p:sldId id="264" r:id="rId5"/>
    <p:sldId id="265" r:id="rId6"/>
    <p:sldId id="267" r:id="rId7"/>
    <p:sldId id="268" r:id="rId8"/>
    <p:sldId id="269" r:id="rId9"/>
    <p:sldId id="270" r:id="rId10"/>
    <p:sldId id="271" r:id="rId11"/>
    <p:sldId id="257" r:id="rId12"/>
    <p:sldId id="26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10/10/2019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C15F04A-4BFB-43B9-9C1A-12FE36563644}" type="datetimeFigureOut">
              <a:rPr lang="en-US" smtClean="0"/>
              <a:pPr/>
              <a:t>10/10/2019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3E20C81B-AB55-48C1-97E7-3B567E8E4A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10/10/2019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581400" y="5791200"/>
            <a:ext cx="20574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SIX</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MAN OF LAWLESSNESS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pPr>
            <a:r>
              <a:rPr lang="en-US" b="1" dirty="0" smtClean="0"/>
              <a:t>2 Thessalonians </a:t>
            </a:r>
            <a:r>
              <a:rPr lang="en-US" b="1" dirty="0" smtClean="0"/>
              <a:t>2:1-4, 8 </a:t>
            </a:r>
            <a:r>
              <a:rPr lang="en-US" dirty="0" smtClean="0"/>
              <a:t> Now we request you, brethren, with regard to the coming of our Lord Jesus Christ and our gathering together to Him, </a:t>
            </a:r>
            <a:r>
              <a:rPr lang="en-US" dirty="0" smtClean="0"/>
              <a:t>that </a:t>
            </a:r>
            <a:r>
              <a:rPr lang="en-US" dirty="0" smtClean="0"/>
              <a:t>you not be quickly shaken from your composure or be disturbed either by a spirit or a message or a letter as if from us, to the effect that the day of the Lord has come. </a:t>
            </a:r>
            <a:r>
              <a:rPr lang="en-US" dirty="0" smtClean="0"/>
              <a:t>Let </a:t>
            </a:r>
            <a:r>
              <a:rPr lang="en-US" dirty="0" smtClean="0"/>
              <a:t>no one in any way deceive you, for </a:t>
            </a:r>
            <a:r>
              <a:rPr lang="en-US" i="1" dirty="0" smtClean="0"/>
              <a:t>it will not come</a:t>
            </a:r>
            <a:r>
              <a:rPr lang="en-US" dirty="0" smtClean="0"/>
              <a:t> unless the apostasy comes first, and the man of lawlessness is revealed, the son of destruction, </a:t>
            </a:r>
            <a:r>
              <a:rPr lang="en-US" dirty="0" smtClean="0"/>
              <a:t>who </a:t>
            </a:r>
            <a:r>
              <a:rPr lang="en-US" dirty="0" smtClean="0"/>
              <a:t>opposes and exalts himself above every so-called god or object of worship, so that he takes his seat in the temple of God, displaying himself as being </a:t>
            </a:r>
            <a:r>
              <a:rPr lang="en-US" dirty="0" smtClean="0"/>
              <a:t>God…</a:t>
            </a:r>
            <a:r>
              <a:rPr lang="en-US" dirty="0" smtClean="0"/>
              <a:t> Then that lawless one will be revealed whom the Lord will slay with the breath of His mouth and bring to an end by the appearance of His coming;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 THE RAPTURE</a:t>
            </a:r>
            <a:endParaRPr lang="en-US" dirty="0"/>
          </a:p>
        </p:txBody>
      </p:sp>
      <p:sp>
        <p:nvSpPr>
          <p:cNvPr id="3" name="Content Placeholder 2"/>
          <p:cNvSpPr>
            <a:spLocks noGrp="1"/>
          </p:cNvSpPr>
          <p:nvPr>
            <p:ph idx="1"/>
          </p:nvPr>
        </p:nvSpPr>
        <p:spPr/>
        <p:txBody>
          <a:bodyPr>
            <a:normAutofit/>
          </a:bodyPr>
          <a:lstStyle/>
          <a:p>
            <a:pPr>
              <a:spcBef>
                <a:spcPts val="300"/>
              </a:spcBef>
            </a:pPr>
            <a:r>
              <a:rPr lang="en-US" dirty="0" smtClean="0">
                <a:effectLst>
                  <a:outerShdw blurRad="38100" dist="38100" dir="2700000" algn="tl">
                    <a:srgbClr val="000000">
                      <a:alpha val="43137"/>
                    </a:srgbClr>
                  </a:outerShdw>
                </a:effectLst>
              </a:rPr>
              <a:t> </a:t>
            </a:r>
            <a:r>
              <a:rPr lang="en-US" dirty="0" smtClean="0"/>
              <a:t>Three positions:</a:t>
            </a:r>
          </a:p>
          <a:p>
            <a:pPr>
              <a:spcBef>
                <a:spcPts val="300"/>
              </a:spcBef>
              <a:buNone/>
            </a:pPr>
            <a:r>
              <a:rPr lang="en-US" dirty="0" smtClean="0">
                <a:solidFill>
                  <a:schemeClr val="accent2">
                    <a:lumMod val="50000"/>
                  </a:schemeClr>
                </a:solidFill>
              </a:rPr>
              <a:t>    1.  before the 7 year tribulation begins</a:t>
            </a:r>
          </a:p>
          <a:p>
            <a:pPr>
              <a:lnSpc>
                <a:spcPct val="90000"/>
              </a:lnSpc>
              <a:spcBef>
                <a:spcPts val="0"/>
              </a:spcBef>
              <a:buNone/>
            </a:pPr>
            <a:r>
              <a:rPr lang="en-US" dirty="0" smtClean="0"/>
              <a:t>    2.  somewhere near or just after the mid-point of the </a:t>
            </a:r>
          </a:p>
          <a:p>
            <a:pPr>
              <a:lnSpc>
                <a:spcPct val="90000"/>
              </a:lnSpc>
              <a:spcBef>
                <a:spcPts val="0"/>
              </a:spcBef>
              <a:buNone/>
            </a:pPr>
            <a:r>
              <a:rPr lang="en-US" dirty="0" smtClean="0"/>
              <a:t>         tribulation (pre-wrath)</a:t>
            </a:r>
          </a:p>
          <a:p>
            <a:pPr>
              <a:spcBef>
                <a:spcPts val="300"/>
              </a:spcBef>
              <a:buNone/>
            </a:pPr>
            <a:r>
              <a:rPr lang="en-US" dirty="0" smtClean="0">
                <a:solidFill>
                  <a:schemeClr val="accent2">
                    <a:lumMod val="50000"/>
                  </a:schemeClr>
                </a:solidFill>
              </a:rPr>
              <a:t>    3.  at the very end of the tribulation</a:t>
            </a:r>
          </a:p>
          <a:p>
            <a:pPr>
              <a:spcBef>
                <a:spcPts val="300"/>
              </a:spcBef>
            </a:pPr>
            <a:r>
              <a:rPr lang="en-US" dirty="0" smtClean="0"/>
              <a:t>Jesus speaks of “tribulation” and “great tribulation;” some people equate “wrath” with “great tribulation”</a:t>
            </a:r>
          </a:p>
          <a:p>
            <a:pPr>
              <a:spcBef>
                <a:spcPts val="300"/>
              </a:spcBef>
            </a:pPr>
            <a:r>
              <a:rPr lang="en-US" dirty="0" smtClean="0">
                <a:solidFill>
                  <a:schemeClr val="accent2">
                    <a:lumMod val="50000"/>
                  </a:schemeClr>
                </a:solidFill>
              </a:rPr>
              <a:t>The rapture is not the second coming of Christ</a:t>
            </a:r>
          </a:p>
          <a:p>
            <a:pPr>
              <a:spcBef>
                <a:spcPts val="300"/>
              </a:spcBef>
            </a:pPr>
            <a:r>
              <a:rPr lang="en-US" dirty="0" smtClean="0"/>
              <a:t>The rapture is the bodily snatching up of believers who are living at the time and the snatching up of the bodies of believers that are in graves;</a:t>
            </a:r>
            <a:endParaRPr lang="en-US" dirty="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HERE COMES JESUS</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b="1" dirty="0" smtClean="0"/>
              <a:t>1 Thessalonians 4:16-17 </a:t>
            </a:r>
            <a:r>
              <a:rPr lang="en-US" dirty="0" smtClean="0"/>
              <a:t> For the Lord Himself will descend from heaven with a shout, </a:t>
            </a:r>
            <a:r>
              <a:rPr lang="en-US" spc="-150" dirty="0" smtClean="0"/>
              <a:t>with the voice </a:t>
            </a:r>
            <a:r>
              <a:rPr lang="en-US" dirty="0" smtClean="0"/>
              <a:t>of </a:t>
            </a:r>
            <a:r>
              <a:rPr lang="en-US" i="1" dirty="0" smtClean="0"/>
              <a:t>the</a:t>
            </a:r>
            <a:r>
              <a:rPr lang="en-US" dirty="0" smtClean="0"/>
              <a:t> archangel and with the trumpet of </a:t>
            </a:r>
            <a:r>
              <a:rPr lang="en-US" spc="-150" dirty="0" smtClean="0"/>
              <a:t>God, and the dead </a:t>
            </a:r>
            <a:r>
              <a:rPr lang="en-US" dirty="0" smtClean="0"/>
              <a:t>in Christ </a:t>
            </a:r>
            <a:r>
              <a:rPr lang="en-US" spc="-150" dirty="0" smtClean="0"/>
              <a:t>will rise first. Then we </a:t>
            </a:r>
            <a:r>
              <a:rPr lang="en-US" dirty="0" smtClean="0"/>
              <a:t>who are </a:t>
            </a:r>
            <a:r>
              <a:rPr lang="en-US" spc="-150" dirty="0" smtClean="0"/>
              <a:t>alive and </a:t>
            </a:r>
            <a:r>
              <a:rPr lang="en-US" dirty="0" smtClean="0"/>
              <a:t>remain will be </a:t>
            </a:r>
            <a:r>
              <a:rPr lang="en-US" spc="-150" dirty="0" smtClean="0">
                <a:effectLst>
                  <a:outerShdw blurRad="38100" dist="38100" dir="2700000" algn="tl">
                    <a:srgbClr val="000000">
                      <a:alpha val="43137"/>
                    </a:srgbClr>
                  </a:outerShdw>
                </a:effectLst>
              </a:rPr>
              <a:t>caught up </a:t>
            </a:r>
            <a:r>
              <a:rPr lang="en-US" dirty="0" smtClean="0"/>
              <a:t>together </a:t>
            </a:r>
            <a:r>
              <a:rPr lang="en-US" spc="-150" dirty="0" smtClean="0"/>
              <a:t>with them in the </a:t>
            </a:r>
            <a:r>
              <a:rPr lang="en-US" dirty="0" smtClean="0"/>
              <a:t>clouds </a:t>
            </a:r>
            <a:r>
              <a:rPr lang="en-US" spc="-150" dirty="0" smtClean="0"/>
              <a:t>to meet </a:t>
            </a:r>
            <a:r>
              <a:rPr lang="en-US" dirty="0" smtClean="0"/>
              <a:t>the Lord in the air, </a:t>
            </a:r>
            <a:r>
              <a:rPr lang="en-US" spc="-150" dirty="0" smtClean="0"/>
              <a:t>and so we </a:t>
            </a:r>
            <a:r>
              <a:rPr lang="en-US" dirty="0" smtClean="0"/>
              <a:t>shall always be with the Lord.</a:t>
            </a:r>
          </a:p>
          <a:p>
            <a:pPr>
              <a:lnSpc>
                <a:spcPct val="87000"/>
              </a:lnSpc>
              <a:spcBef>
                <a:spcPts val="0"/>
              </a:spcBef>
            </a:pPr>
            <a:r>
              <a:rPr lang="en-US" b="1" dirty="0" smtClean="0"/>
              <a:t>Matthew 24:30-31 </a:t>
            </a:r>
            <a:r>
              <a:rPr lang="en-US" dirty="0" smtClean="0"/>
              <a:t>"And then the sign of the Son of Man will appear in the sky, </a:t>
            </a:r>
            <a:r>
              <a:rPr lang="en-US" spc="-150" dirty="0" smtClean="0"/>
              <a:t>and then all </a:t>
            </a:r>
            <a:r>
              <a:rPr lang="en-US" dirty="0" smtClean="0"/>
              <a:t>the tribes of the earth will </a:t>
            </a:r>
            <a:r>
              <a:rPr lang="en-US" spc="-150" dirty="0" smtClean="0"/>
              <a:t>mourn, and they </a:t>
            </a:r>
            <a:r>
              <a:rPr lang="en-US" dirty="0" smtClean="0"/>
              <a:t>will see </a:t>
            </a:r>
            <a:r>
              <a:rPr lang="en-US" spc="-150" dirty="0" smtClean="0"/>
              <a:t>the </a:t>
            </a:r>
            <a:r>
              <a:rPr lang="en-US" sz="2400" cap="small" spc="-150" dirty="0" smtClean="0"/>
              <a:t>SON OF</a:t>
            </a:r>
            <a:r>
              <a:rPr lang="en-US" sz="2400" spc="-150" dirty="0" smtClean="0"/>
              <a:t> </a:t>
            </a:r>
            <a:r>
              <a:rPr lang="en-US" sz="2400" cap="small" dirty="0" smtClean="0"/>
              <a:t>MAN COMING ON THE CLOUDS OF THE SKY</a:t>
            </a:r>
            <a:r>
              <a:rPr lang="en-US" sz="2400" dirty="0" smtClean="0"/>
              <a:t> </a:t>
            </a:r>
            <a:r>
              <a:rPr lang="en-US" dirty="0" smtClean="0"/>
              <a:t>with power and great glory. And He will send forth His </a:t>
            </a:r>
            <a:r>
              <a:rPr lang="en-US" spc="-150" dirty="0" smtClean="0"/>
              <a:t>angels with </a:t>
            </a:r>
            <a:r>
              <a:rPr lang="en-US" sz="2400" cap="small" spc="-150" dirty="0" smtClean="0"/>
              <a:t>A</a:t>
            </a:r>
            <a:r>
              <a:rPr lang="en-US" cap="small" spc="-150" dirty="0" smtClean="0"/>
              <a:t> </a:t>
            </a:r>
            <a:r>
              <a:rPr lang="en-US" sz="2400" cap="small" dirty="0" smtClean="0"/>
              <a:t>GREAT TRUMPET</a:t>
            </a:r>
            <a:r>
              <a:rPr lang="en-US" sz="2400" dirty="0" smtClean="0"/>
              <a:t> and </a:t>
            </a:r>
            <a:r>
              <a:rPr lang="en-US" sz="2400" cap="small" dirty="0" smtClean="0"/>
              <a:t>THEY WILL GATHER TOGETHER</a:t>
            </a:r>
            <a:r>
              <a:rPr lang="en-US" sz="2400" dirty="0" smtClean="0"/>
              <a:t> </a:t>
            </a:r>
            <a:r>
              <a:rPr lang="en-US" dirty="0" smtClean="0"/>
              <a:t>His elect from the four winds, from one end of the sky to the other. </a:t>
            </a:r>
          </a:p>
          <a:p>
            <a:pPr>
              <a:lnSpc>
                <a:spcPct val="87000"/>
              </a:lnSpc>
              <a:spcBef>
                <a:spcPts val="0"/>
              </a:spcBef>
            </a:pPr>
            <a:r>
              <a:rPr lang="en-US" sz="2600" b="1" dirty="0" smtClean="0"/>
              <a:t>1 Corinthians 15:52…</a:t>
            </a:r>
            <a:r>
              <a:rPr lang="en-US" sz="2600" dirty="0" smtClean="0"/>
              <a:t> in a moment, in the twinkling of an eye, at the last trumpet; for the trumpet will sound, and </a:t>
            </a:r>
            <a:r>
              <a:rPr lang="en-US" sz="2600" spc="-150" dirty="0" smtClean="0"/>
              <a:t>the dead will be raised </a:t>
            </a:r>
            <a:r>
              <a:rPr lang="en-US" sz="2600" dirty="0" smtClean="0"/>
              <a:t>imperishable, and we will be changed. </a:t>
            </a:r>
            <a:br>
              <a:rPr lang="en-US" sz="2600" dirty="0" smtClean="0"/>
            </a:br>
            <a:r>
              <a:rPr lang="en-US" dirty="0" smtClean="0"/>
              <a:t/>
            </a:r>
            <a:br>
              <a:rPr lang="en-US" dirty="0" smtClean="0"/>
            </a:b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pPr algn="ctr">
              <a:buNone/>
            </a:pPr>
            <a:r>
              <a:rPr lang="en-US" dirty="0" smtClean="0">
                <a:effectLst>
                  <a:outerShdw blurRad="38100" dist="38100" dir="2700000" algn="tl">
                    <a:srgbClr val="000000">
                      <a:alpha val="43137"/>
                    </a:srgbClr>
                  </a:outerShdw>
                </a:effectLst>
              </a:rPr>
              <a:t>WHAT HAPPENS AFTER DEATH?</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CONCERNS OF THE CHURCH</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300"/>
              </a:spcBef>
            </a:pPr>
            <a:r>
              <a:rPr lang="en-US" dirty="0" smtClean="0"/>
              <a:t>People in the early church were concerned about what would happen to people who died before Jesus came back</a:t>
            </a:r>
          </a:p>
          <a:p>
            <a:pPr>
              <a:lnSpc>
                <a:spcPct val="95000"/>
              </a:lnSpc>
              <a:spcBef>
                <a:spcPts val="300"/>
              </a:spcBef>
            </a:pPr>
            <a:r>
              <a:rPr lang="en-US" dirty="0" smtClean="0">
                <a:solidFill>
                  <a:schemeClr val="accent2">
                    <a:lumMod val="50000"/>
                  </a:schemeClr>
                </a:solidFill>
              </a:rPr>
              <a:t>The early church called death “sleep”</a:t>
            </a:r>
          </a:p>
          <a:p>
            <a:pPr>
              <a:lnSpc>
                <a:spcPct val="95000"/>
              </a:lnSpc>
              <a:spcBef>
                <a:spcPts val="300"/>
              </a:spcBef>
            </a:pPr>
            <a:r>
              <a:rPr lang="en-US" b="1" dirty="0" smtClean="0"/>
              <a:t>John 11:11-12</a:t>
            </a:r>
            <a:r>
              <a:rPr lang="en-US" dirty="0" smtClean="0"/>
              <a:t> This He said, and after that He *said to them, "Our friend Lazarus has fallen asleep; but I go, so that I may awaken him out of sleep.” The disciples then said to Him, "Lord, if he has fallen asleep, he will recover." </a:t>
            </a:r>
          </a:p>
          <a:p>
            <a:pPr>
              <a:lnSpc>
                <a:spcPct val="95000"/>
              </a:lnSpc>
              <a:spcBef>
                <a:spcPts val="300"/>
              </a:spcBef>
            </a:pPr>
            <a:r>
              <a:rPr lang="en-US" dirty="0" smtClean="0"/>
              <a:t> </a:t>
            </a:r>
            <a:r>
              <a:rPr lang="en-US" dirty="0" smtClean="0"/>
              <a:t>This led to a heresy regarding “soul sleep” which adherents believe is a soul state like limbo after death until the body is redeemed</a:t>
            </a:r>
          </a:p>
          <a:p>
            <a:pPr>
              <a:lnSpc>
                <a:spcPct val="95000"/>
              </a:lnSpc>
              <a:spcBef>
                <a:spcPts val="300"/>
              </a:spcBef>
            </a:pPr>
            <a:r>
              <a:rPr lang="en-US" dirty="0" smtClean="0"/>
              <a:t>Scripture, however, has a different story to tell</a:t>
            </a:r>
            <a:br>
              <a:rPr lang="en-US" dirty="0" smtClean="0"/>
            </a:br>
            <a:endParaRPr lang="en-US"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DEATH</a:t>
            </a:r>
            <a:endParaRPr lang="en-US" dirty="0"/>
          </a:p>
        </p:txBody>
      </p:sp>
      <p:sp>
        <p:nvSpPr>
          <p:cNvPr id="3" name="Content Placeholder 2"/>
          <p:cNvSpPr>
            <a:spLocks noGrp="1"/>
          </p:cNvSpPr>
          <p:nvPr>
            <p:ph idx="1"/>
          </p:nvPr>
        </p:nvSpPr>
        <p:spPr/>
        <p:txBody>
          <a:bodyPr>
            <a:noAutofit/>
          </a:bodyPr>
          <a:lstStyle/>
          <a:p>
            <a:pPr>
              <a:lnSpc>
                <a:spcPct val="88000"/>
              </a:lnSpc>
              <a:spcBef>
                <a:spcPts val="100"/>
              </a:spcBef>
            </a:pPr>
            <a:r>
              <a:rPr lang="en-US" b="1" dirty="0" smtClean="0"/>
              <a:t>2 Corinthians 5:6-9 </a:t>
            </a:r>
            <a:r>
              <a:rPr lang="en-US" dirty="0" smtClean="0"/>
              <a:t>Therefore</a:t>
            </a:r>
            <a:r>
              <a:rPr lang="en-US" dirty="0" smtClean="0"/>
              <a:t>, being always of good courage, and knowing that while we are at home in the body we are absent from the Lord— </a:t>
            </a:r>
            <a:r>
              <a:rPr lang="en-US" dirty="0" smtClean="0"/>
              <a:t>for </a:t>
            </a:r>
            <a:r>
              <a:rPr lang="en-US" dirty="0" smtClean="0"/>
              <a:t>we walk by faith, not by sight— </a:t>
            </a:r>
            <a:r>
              <a:rPr lang="en-US" dirty="0" smtClean="0"/>
              <a:t>we </a:t>
            </a:r>
            <a:r>
              <a:rPr lang="en-US" dirty="0" smtClean="0"/>
              <a:t>are of good courage, I say, and prefer rather to be absent from the body and to be at home with the Lord. </a:t>
            </a:r>
            <a:r>
              <a:rPr lang="en-US" dirty="0" smtClean="0"/>
              <a:t>Therefore </a:t>
            </a:r>
            <a:r>
              <a:rPr lang="en-US" dirty="0" smtClean="0"/>
              <a:t>we also have as our ambition, whether at home or absent, to be pleasing to Him. </a:t>
            </a:r>
            <a:endParaRPr lang="en-US" dirty="0" smtClean="0"/>
          </a:p>
          <a:p>
            <a:pPr>
              <a:lnSpc>
                <a:spcPct val="88000"/>
              </a:lnSpc>
              <a:spcBef>
                <a:spcPts val="100"/>
              </a:spcBef>
            </a:pPr>
            <a:r>
              <a:rPr lang="en-US" b="1" dirty="0" smtClean="0"/>
              <a:t>Philippians 1:21-23 </a:t>
            </a:r>
            <a:r>
              <a:rPr lang="en-US" dirty="0" smtClean="0"/>
              <a:t> For to me, to live is Christ and to die is gain. </a:t>
            </a:r>
            <a:r>
              <a:rPr lang="en-US" dirty="0" smtClean="0"/>
              <a:t>But </a:t>
            </a:r>
            <a:r>
              <a:rPr lang="en-US" dirty="0" smtClean="0"/>
              <a:t>if </a:t>
            </a:r>
            <a:r>
              <a:rPr lang="en-US" i="1" dirty="0" smtClean="0"/>
              <a:t>I am</a:t>
            </a:r>
            <a:r>
              <a:rPr lang="en-US" dirty="0" smtClean="0"/>
              <a:t> to live </a:t>
            </a:r>
            <a:r>
              <a:rPr lang="en-US" i="1" dirty="0" smtClean="0"/>
              <a:t>on</a:t>
            </a:r>
            <a:r>
              <a:rPr lang="en-US" dirty="0" smtClean="0"/>
              <a:t> in the flesh, this </a:t>
            </a:r>
            <a:r>
              <a:rPr lang="en-US" i="1" dirty="0" smtClean="0"/>
              <a:t>will mean</a:t>
            </a:r>
            <a:r>
              <a:rPr lang="en-US" dirty="0" smtClean="0"/>
              <a:t> fruitful labor for me; and I do not know which to choose.  But I am hard-pressed from both </a:t>
            </a:r>
            <a:r>
              <a:rPr lang="en-US" i="1" dirty="0" smtClean="0"/>
              <a:t>directions,</a:t>
            </a:r>
            <a:r>
              <a:rPr lang="en-US" dirty="0" smtClean="0"/>
              <a:t> having the desire to depart and be with Christ, for </a:t>
            </a:r>
            <a:r>
              <a:rPr lang="en-US" i="1" dirty="0" smtClean="0"/>
              <a:t>that</a:t>
            </a:r>
            <a:r>
              <a:rPr lang="en-US" dirty="0" smtClean="0"/>
              <a:t> is very much better; </a:t>
            </a:r>
          </a:p>
          <a:p>
            <a:pPr>
              <a:lnSpc>
                <a:spcPct val="88000"/>
              </a:lnSpc>
              <a:spcBef>
                <a:spcPts val="100"/>
              </a:spcBef>
            </a:pP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BODILY REDEMPTION</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b="1" dirty="0" smtClean="0"/>
              <a:t>Romans 8:22-23 </a:t>
            </a:r>
            <a:r>
              <a:rPr lang="en-US" dirty="0" smtClean="0"/>
              <a:t> For we know that the whole creation groans and suffers the pains of childbirth together until now. </a:t>
            </a:r>
            <a:r>
              <a:rPr lang="en-US" dirty="0" smtClean="0"/>
              <a:t>And </a:t>
            </a:r>
            <a:r>
              <a:rPr lang="en-US" dirty="0" smtClean="0"/>
              <a:t>not only this, but also we ourselves, having the first fruits of the Spirit, even we ourselves groan within ourselves, waiting eagerly for </a:t>
            </a:r>
            <a:r>
              <a:rPr lang="en-US" i="1" dirty="0" smtClean="0"/>
              <a:t>our</a:t>
            </a:r>
            <a:r>
              <a:rPr lang="en-US" dirty="0" smtClean="0"/>
              <a:t> adoption as sons, the redemption of our body. </a:t>
            </a:r>
            <a:endParaRPr lang="en-US" dirty="0" smtClean="0"/>
          </a:p>
          <a:p>
            <a:pPr>
              <a:lnSpc>
                <a:spcPct val="88000"/>
              </a:lnSpc>
              <a:spcBef>
                <a:spcPts val="0"/>
              </a:spcBef>
            </a:pPr>
            <a:r>
              <a:rPr lang="en-US" dirty="0" smtClean="0">
                <a:solidFill>
                  <a:schemeClr val="accent2">
                    <a:lumMod val="50000"/>
                  </a:schemeClr>
                </a:solidFill>
              </a:rPr>
              <a:t>We exist as triune beings: body, soul, spirit</a:t>
            </a:r>
          </a:p>
          <a:p>
            <a:pPr>
              <a:lnSpc>
                <a:spcPct val="88000"/>
              </a:lnSpc>
              <a:spcBef>
                <a:spcPts val="0"/>
              </a:spcBef>
            </a:pPr>
            <a:r>
              <a:rPr lang="en-US" dirty="0" smtClean="0"/>
              <a:t>At death, the soul and spirit separate from the body</a:t>
            </a:r>
          </a:p>
          <a:p>
            <a:pPr>
              <a:lnSpc>
                <a:spcPct val="88000"/>
              </a:lnSpc>
              <a:spcBef>
                <a:spcPts val="0"/>
              </a:spcBef>
            </a:pPr>
            <a:r>
              <a:rPr lang="en-US" b="1" dirty="0" smtClean="0"/>
              <a:t>Luke 16:24-25 </a:t>
            </a:r>
            <a:r>
              <a:rPr lang="en-US" dirty="0" smtClean="0"/>
              <a:t>"</a:t>
            </a:r>
            <a:r>
              <a:rPr lang="en-US" dirty="0" smtClean="0"/>
              <a:t>And he cried out and said, 'Father Abraham, have </a:t>
            </a:r>
            <a:r>
              <a:rPr lang="en-US" spc="-150" dirty="0" smtClean="0"/>
              <a:t>mercy on me, </a:t>
            </a:r>
            <a:r>
              <a:rPr lang="en-US" dirty="0" smtClean="0"/>
              <a:t>and send Lazarus so that he may dip the tip of his finger in </a:t>
            </a:r>
            <a:r>
              <a:rPr lang="en-US" spc="-150" dirty="0" smtClean="0"/>
              <a:t>water and cool </a:t>
            </a:r>
            <a:r>
              <a:rPr lang="en-US" dirty="0" smtClean="0"/>
              <a:t>off my </a:t>
            </a:r>
            <a:r>
              <a:rPr lang="en-US" spc="-150" dirty="0" smtClean="0"/>
              <a:t>tongue,</a:t>
            </a:r>
            <a:r>
              <a:rPr lang="en-US" dirty="0" smtClean="0"/>
              <a:t> </a:t>
            </a:r>
            <a:r>
              <a:rPr lang="en-US" spc="-150" dirty="0" smtClean="0"/>
              <a:t>for I am in </a:t>
            </a:r>
            <a:r>
              <a:rPr lang="en-US" dirty="0" smtClean="0"/>
              <a:t>agony in this flame</a:t>
            </a:r>
            <a:r>
              <a:rPr lang="en-US" spc="-150" dirty="0" smtClean="0"/>
              <a:t>.’ But </a:t>
            </a:r>
            <a:r>
              <a:rPr lang="en-US" dirty="0" smtClean="0"/>
              <a:t>Abraham </a:t>
            </a:r>
            <a:r>
              <a:rPr lang="en-US" spc="-150" dirty="0" smtClean="0"/>
              <a:t>said, </a:t>
            </a:r>
            <a:r>
              <a:rPr lang="en-US" dirty="0" smtClean="0"/>
              <a:t>'Child, remember that during your life you received your good things, and likewise Lazarus bad things; but now he is being comforted here, and you are in agony. </a:t>
            </a: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dirty="0" smtClean="0"/>
              <a:t>JESUS PAID THE PRICE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t>Jesus paid the price for redemption of our bodies; He hasn’t transacted business with our bodies yet</a:t>
            </a:r>
          </a:p>
          <a:p>
            <a:pPr>
              <a:lnSpc>
                <a:spcPct val="90000"/>
              </a:lnSpc>
              <a:spcBef>
                <a:spcPts val="200"/>
              </a:spcBef>
            </a:pPr>
            <a:r>
              <a:rPr lang="en-US" dirty="0" smtClean="0"/>
              <a:t>So far, Jesus has transacted business with our soul/spirit when we receive Christ</a:t>
            </a:r>
          </a:p>
          <a:p>
            <a:pPr>
              <a:lnSpc>
                <a:spcPct val="90000"/>
              </a:lnSpc>
              <a:spcBef>
                <a:spcPts val="200"/>
              </a:spcBef>
            </a:pPr>
            <a:r>
              <a:rPr lang="en-US" b="1" dirty="0" smtClean="0"/>
              <a:t>1 Corinthians </a:t>
            </a:r>
            <a:r>
              <a:rPr lang="en-US" b="1" dirty="0" smtClean="0"/>
              <a:t>6:13-15a </a:t>
            </a:r>
            <a:r>
              <a:rPr lang="en-US" dirty="0" smtClean="0"/>
              <a:t> Food is for the stomach and the stomach is for food, but God will do away with both of them. Yet the body is not for immorality, but for the Lord, and the Lord is for the body. </a:t>
            </a:r>
            <a:r>
              <a:rPr lang="en-US" dirty="0" smtClean="0"/>
              <a:t>Now </a:t>
            </a:r>
            <a:r>
              <a:rPr lang="en-US" dirty="0" smtClean="0"/>
              <a:t>God has not only raised the Lord, but will also raise us up through His power. </a:t>
            </a:r>
            <a:r>
              <a:rPr lang="en-US" dirty="0" smtClean="0"/>
              <a:t>Do </a:t>
            </a:r>
            <a:r>
              <a:rPr lang="en-US" dirty="0" smtClean="0"/>
              <a:t>you not know that your bodies are members of Christ? </a:t>
            </a:r>
            <a:r>
              <a:rPr lang="en-US" dirty="0" smtClean="0"/>
              <a:t>…Or </a:t>
            </a:r>
            <a:r>
              <a:rPr lang="en-US" dirty="0" smtClean="0"/>
              <a:t>do you not know that your body is a temple of the Holy Spirit who is in you, whom you have from God, and that you are not your </a:t>
            </a:r>
            <a:r>
              <a:rPr lang="en-US" dirty="0" smtClean="0"/>
              <a:t>own? For </a:t>
            </a:r>
            <a:r>
              <a:rPr lang="en-US" dirty="0" smtClean="0"/>
              <a:t>you have been bought with a price: therefore glorify God in your body.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THIS HAPPEN?</a:t>
            </a:r>
            <a:endParaRPr lang="en-US" dirty="0"/>
          </a:p>
        </p:txBody>
      </p:sp>
      <p:sp>
        <p:nvSpPr>
          <p:cNvPr id="3" name="Content Placeholder 2"/>
          <p:cNvSpPr>
            <a:spLocks noGrp="1"/>
          </p:cNvSpPr>
          <p:nvPr>
            <p:ph idx="1"/>
          </p:nvPr>
        </p:nvSpPr>
        <p:spPr/>
        <p:txBody>
          <a:bodyPr>
            <a:noAutofit/>
          </a:bodyPr>
          <a:lstStyle/>
          <a:p>
            <a:pPr>
              <a:lnSpc>
                <a:spcPct val="88000"/>
              </a:lnSpc>
              <a:spcBef>
                <a:spcPts val="200"/>
              </a:spcBef>
            </a:pPr>
            <a:r>
              <a:rPr lang="en-US" dirty="0" smtClean="0"/>
              <a:t>People disagree about the exact time of the bodily resurrection, known as the “rapture”</a:t>
            </a:r>
          </a:p>
          <a:p>
            <a:pPr>
              <a:lnSpc>
                <a:spcPct val="88000"/>
              </a:lnSpc>
              <a:spcBef>
                <a:spcPts val="200"/>
              </a:spcBef>
            </a:pPr>
            <a:r>
              <a:rPr lang="en-US" dirty="0" smtClean="0"/>
              <a:t>Rapture comes from a Latin word “</a:t>
            </a:r>
            <a:r>
              <a:rPr lang="en-US" dirty="0" err="1" smtClean="0"/>
              <a:t>rapturo</a:t>
            </a:r>
            <a:r>
              <a:rPr lang="en-US" dirty="0" smtClean="0"/>
              <a:t>;” The Greek word is “</a:t>
            </a:r>
            <a:r>
              <a:rPr lang="en-US" dirty="0" err="1" smtClean="0"/>
              <a:t>harpazo</a:t>
            </a:r>
            <a:r>
              <a:rPr lang="en-US" dirty="0" smtClean="0"/>
              <a:t>;”  the English words are “caught up”</a:t>
            </a:r>
          </a:p>
          <a:p>
            <a:pPr>
              <a:lnSpc>
                <a:spcPct val="88000"/>
              </a:lnSpc>
              <a:spcBef>
                <a:spcPts val="200"/>
              </a:spcBef>
            </a:pPr>
            <a:r>
              <a:rPr lang="en-US" b="1" dirty="0" smtClean="0"/>
              <a:t>1 Corinthians 15:42-44 </a:t>
            </a:r>
            <a:r>
              <a:rPr lang="en-US" dirty="0" smtClean="0"/>
              <a:t>So </a:t>
            </a:r>
            <a:r>
              <a:rPr lang="en-US" dirty="0" smtClean="0"/>
              <a:t>also is the resurrection of the dead. It is sown a perishable </a:t>
            </a:r>
            <a:r>
              <a:rPr lang="en-US" i="1" dirty="0" smtClean="0"/>
              <a:t>body,</a:t>
            </a:r>
            <a:r>
              <a:rPr lang="en-US" dirty="0" smtClean="0"/>
              <a:t> it is raised an imperishable </a:t>
            </a:r>
            <a:r>
              <a:rPr lang="en-US" i="1" dirty="0" smtClean="0"/>
              <a:t>body</a:t>
            </a:r>
            <a:r>
              <a:rPr lang="en-US" i="1" spc="-150" dirty="0" smtClean="0"/>
              <a:t>;</a:t>
            </a:r>
            <a:r>
              <a:rPr lang="en-US" spc="-150" dirty="0" smtClean="0"/>
              <a:t> </a:t>
            </a:r>
            <a:r>
              <a:rPr lang="en-US" spc="-150" dirty="0" smtClean="0"/>
              <a:t>it </a:t>
            </a:r>
            <a:r>
              <a:rPr lang="en-US" spc="-150" dirty="0" smtClean="0"/>
              <a:t>is sown in </a:t>
            </a:r>
            <a:r>
              <a:rPr lang="en-US" dirty="0" smtClean="0"/>
              <a:t>dishonor, it is raised in glory; it is sown in weakness, it is raised in power; </a:t>
            </a:r>
            <a:r>
              <a:rPr lang="en-US" dirty="0" smtClean="0"/>
              <a:t>it </a:t>
            </a:r>
            <a:r>
              <a:rPr lang="en-US" dirty="0" smtClean="0"/>
              <a:t>is sown a natural body, it is raised a spiritual body. If there is a natural body, there is also a spiritual </a:t>
            </a:r>
            <a:r>
              <a:rPr lang="en-US" i="1" dirty="0" smtClean="0"/>
              <a:t>body.</a:t>
            </a:r>
            <a:r>
              <a:rPr lang="en-US" dirty="0" smtClean="0"/>
              <a:t> </a:t>
            </a:r>
            <a:endParaRPr lang="en-US" dirty="0" smtClean="0"/>
          </a:p>
          <a:p>
            <a:pPr>
              <a:lnSpc>
                <a:spcPct val="88000"/>
              </a:lnSpc>
              <a:spcBef>
                <a:spcPts val="200"/>
              </a:spcBef>
            </a:pPr>
            <a:r>
              <a:rPr lang="en-US" b="1" dirty="0" smtClean="0"/>
              <a:t>2 Corinthians 5:1-2 </a:t>
            </a:r>
            <a:r>
              <a:rPr lang="en-US" dirty="0" smtClean="0"/>
              <a:t>For </a:t>
            </a:r>
            <a:r>
              <a:rPr lang="en-US" dirty="0" smtClean="0"/>
              <a:t>we know that if the earthly tent which is </a:t>
            </a:r>
            <a:r>
              <a:rPr lang="en-US" spc="-150" dirty="0" smtClean="0"/>
              <a:t>our house is torn </a:t>
            </a:r>
            <a:r>
              <a:rPr lang="en-US" dirty="0" smtClean="0"/>
              <a:t>down, we have a building from God, a house not made with hands, eternal in the heavens. </a:t>
            </a:r>
            <a:r>
              <a:rPr lang="en-US" dirty="0" smtClean="0"/>
              <a:t>For </a:t>
            </a:r>
            <a:r>
              <a:rPr lang="en-US" dirty="0" smtClean="0"/>
              <a:t>indeed in this </a:t>
            </a:r>
            <a:r>
              <a:rPr lang="en-US" i="1" dirty="0" smtClean="0"/>
              <a:t>house</a:t>
            </a:r>
            <a:r>
              <a:rPr lang="en-US" dirty="0" smtClean="0"/>
              <a:t> we groan, longing to be clothed with our dwelling from </a:t>
            </a:r>
            <a:r>
              <a:rPr lang="en-US" dirty="0" smtClean="0"/>
              <a:t>heaven… </a:t>
            </a:r>
            <a:endParaRPr lang="en-US" dirty="0" smtClean="0"/>
          </a:p>
          <a:p>
            <a:pPr>
              <a:lnSpc>
                <a:spcPct val="88000"/>
              </a:lnSpc>
              <a:spcBef>
                <a:spcPts val="200"/>
              </a:spcBef>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EVENTS SURROUNDING</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t>Matthew 24: chronology of events</a:t>
            </a:r>
            <a:r>
              <a:rPr lang="en-US" spc="-150" dirty="0" smtClean="0"/>
              <a:t> at the </a:t>
            </a:r>
            <a:r>
              <a:rPr lang="en-US" dirty="0" smtClean="0"/>
              <a:t>end of the age</a:t>
            </a:r>
          </a:p>
          <a:p>
            <a:pPr>
              <a:lnSpc>
                <a:spcPct val="90000"/>
              </a:lnSpc>
              <a:spcBef>
                <a:spcPts val="200"/>
              </a:spcBef>
            </a:pPr>
            <a:r>
              <a:rPr lang="en-US" b="1" dirty="0" smtClean="0"/>
              <a:t>Matthew 24:5-8 </a:t>
            </a:r>
            <a:r>
              <a:rPr lang="en-US" dirty="0" smtClean="0"/>
              <a:t>"</a:t>
            </a:r>
            <a:r>
              <a:rPr lang="en-US" dirty="0" smtClean="0"/>
              <a:t>For many will come in My name, saying, 'I am the Christ,' and will mislead many. </a:t>
            </a:r>
            <a:r>
              <a:rPr lang="en-US" dirty="0" smtClean="0"/>
              <a:t>You </a:t>
            </a:r>
            <a:r>
              <a:rPr lang="en-US" dirty="0" smtClean="0"/>
              <a:t>will be hearing of wars and rumors of wars. See that you are not frightened</a:t>
            </a:r>
            <a:r>
              <a:rPr lang="en-US" spc="-150" dirty="0" smtClean="0"/>
              <a:t>, for </a:t>
            </a:r>
            <a:r>
              <a:rPr lang="en-US" i="1" spc="-150" dirty="0" smtClean="0"/>
              <a:t>those things</a:t>
            </a:r>
            <a:r>
              <a:rPr lang="en-US" spc="-150" dirty="0" smtClean="0"/>
              <a:t> </a:t>
            </a:r>
            <a:r>
              <a:rPr lang="en-US" dirty="0" smtClean="0"/>
              <a:t>must take place, but </a:t>
            </a:r>
            <a:r>
              <a:rPr lang="en-US" i="1" dirty="0" smtClean="0"/>
              <a:t>that</a:t>
            </a:r>
            <a:r>
              <a:rPr lang="en-US" dirty="0" smtClean="0"/>
              <a:t> is not yet the end. </a:t>
            </a:r>
            <a:r>
              <a:rPr lang="en-US" dirty="0" smtClean="0"/>
              <a:t>For </a:t>
            </a:r>
            <a:r>
              <a:rPr lang="en-US" dirty="0" smtClean="0"/>
              <a:t>nation will rise against nation, and kingdom against kingdom, and in various places there will be famines and earthquakes. </a:t>
            </a:r>
            <a:r>
              <a:rPr lang="en-US" dirty="0" smtClean="0"/>
              <a:t>But </a:t>
            </a:r>
            <a:r>
              <a:rPr lang="en-US" dirty="0" smtClean="0"/>
              <a:t>all these things are </a:t>
            </a:r>
            <a:r>
              <a:rPr lang="en-US" i="1" dirty="0" smtClean="0"/>
              <a:t>merely</a:t>
            </a:r>
            <a:r>
              <a:rPr lang="en-US" dirty="0" smtClean="0"/>
              <a:t> the beginning of birth pangs</a:t>
            </a:r>
            <a:r>
              <a:rPr lang="en-US" dirty="0" smtClean="0"/>
              <a:t>.</a:t>
            </a:r>
          </a:p>
          <a:p>
            <a:pPr>
              <a:lnSpc>
                <a:spcPct val="90000"/>
              </a:lnSpc>
              <a:spcBef>
                <a:spcPts val="200"/>
              </a:spcBef>
            </a:pPr>
            <a:r>
              <a:rPr lang="en-US" b="1" dirty="0" smtClean="0"/>
              <a:t>Matthew </a:t>
            </a:r>
            <a:r>
              <a:rPr lang="en-US" b="1" spc="-150" dirty="0" smtClean="0"/>
              <a:t>24:11-14 </a:t>
            </a:r>
            <a:r>
              <a:rPr lang="en-US" spc="-150" dirty="0" smtClean="0"/>
              <a:t>"</a:t>
            </a:r>
            <a:r>
              <a:rPr lang="en-US" spc="-150" dirty="0" smtClean="0"/>
              <a:t>Many </a:t>
            </a:r>
            <a:r>
              <a:rPr lang="en-US" dirty="0" smtClean="0"/>
              <a:t>false prophets will arise and will mislead many. </a:t>
            </a:r>
            <a:r>
              <a:rPr lang="en-US" dirty="0" smtClean="0"/>
              <a:t>Because </a:t>
            </a:r>
            <a:r>
              <a:rPr lang="en-US" dirty="0" smtClean="0"/>
              <a:t>lawlessness is increased, most people's love will grow </a:t>
            </a:r>
            <a:r>
              <a:rPr lang="en-US" dirty="0" smtClean="0"/>
              <a:t>cold. But </a:t>
            </a:r>
            <a:r>
              <a:rPr lang="en-US" dirty="0" smtClean="0"/>
              <a:t>the one who endures to the end, he </a:t>
            </a:r>
            <a:r>
              <a:rPr lang="en-US" spc="-150" dirty="0" smtClean="0"/>
              <a:t>will be saved</a:t>
            </a:r>
            <a:r>
              <a:rPr lang="en-US" dirty="0" smtClean="0"/>
              <a:t>. </a:t>
            </a:r>
            <a:r>
              <a:rPr lang="en-US" dirty="0" smtClean="0"/>
              <a:t>This </a:t>
            </a:r>
            <a:r>
              <a:rPr lang="en-US" dirty="0" smtClean="0"/>
              <a:t>gospel of the kingdom shall be preached in the whole world as a testimony </a:t>
            </a:r>
            <a:r>
              <a:rPr lang="en-US" spc="-150" dirty="0" smtClean="0"/>
              <a:t>to all the </a:t>
            </a:r>
            <a:r>
              <a:rPr lang="en-US" dirty="0" smtClean="0"/>
              <a:t>nations, and then the end will come.  </a:t>
            </a:r>
            <a:endParaRPr lang="en-US" dirty="0" smtClean="0"/>
          </a:p>
          <a:p>
            <a:pPr>
              <a:lnSpc>
                <a:spcPct val="90000"/>
              </a:lnSpc>
              <a:spcBef>
                <a:spcPts val="2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ABOMINATION OF DESOLATION</a:t>
            </a:r>
            <a:endParaRPr lang="en-US" dirty="0"/>
          </a:p>
        </p:txBody>
      </p:sp>
      <p:sp>
        <p:nvSpPr>
          <p:cNvPr id="3" name="Content Placeholder 2"/>
          <p:cNvSpPr>
            <a:spLocks noGrp="1"/>
          </p:cNvSpPr>
          <p:nvPr>
            <p:ph idx="1"/>
          </p:nvPr>
        </p:nvSpPr>
        <p:spPr/>
        <p:txBody>
          <a:bodyPr>
            <a:noAutofit/>
          </a:bodyPr>
          <a:lstStyle/>
          <a:p>
            <a:pPr>
              <a:lnSpc>
                <a:spcPct val="88000"/>
              </a:lnSpc>
              <a:spcBef>
                <a:spcPts val="200"/>
              </a:spcBef>
            </a:pPr>
            <a:r>
              <a:rPr lang="en-US" b="1" dirty="0" smtClean="0"/>
              <a:t>Matthew 24:15-16 </a:t>
            </a:r>
            <a:r>
              <a:rPr lang="en-US" dirty="0" smtClean="0"/>
              <a:t> "Therefore when you see the </a:t>
            </a:r>
            <a:r>
              <a:rPr lang="en-US" cap="small" dirty="0" smtClean="0"/>
              <a:t>ABOMINATION OF DESOLATION</a:t>
            </a:r>
            <a:r>
              <a:rPr lang="en-US" dirty="0" smtClean="0"/>
              <a:t> which was spoken of through Daniel the prophet, standing in the holy place (let the reader understand), </a:t>
            </a:r>
            <a:r>
              <a:rPr lang="en-US" dirty="0" smtClean="0"/>
              <a:t>then </a:t>
            </a:r>
            <a:r>
              <a:rPr lang="en-US" dirty="0" smtClean="0"/>
              <a:t>those who are in Judea must flee to the mountains. </a:t>
            </a:r>
            <a:endParaRPr lang="en-US" dirty="0" smtClean="0"/>
          </a:p>
          <a:p>
            <a:pPr>
              <a:lnSpc>
                <a:spcPct val="88000"/>
              </a:lnSpc>
              <a:spcBef>
                <a:spcPts val="200"/>
              </a:spcBef>
            </a:pPr>
            <a:r>
              <a:rPr lang="en-US" b="1" dirty="0" smtClean="0"/>
              <a:t>Daniel 9:27 </a:t>
            </a:r>
            <a:r>
              <a:rPr lang="en-US" dirty="0" smtClean="0"/>
              <a:t>"</a:t>
            </a:r>
            <a:r>
              <a:rPr lang="en-US" dirty="0" smtClean="0"/>
              <a:t>And he will make a firm covenant with the many for one week, but in the middle of the week he will put a stop to sacrifice and grain offering; and on the wing of abominations </a:t>
            </a:r>
            <a:r>
              <a:rPr lang="en-US" i="1" dirty="0" smtClean="0"/>
              <a:t>will come</a:t>
            </a:r>
            <a:r>
              <a:rPr lang="en-US" dirty="0" smtClean="0"/>
              <a:t> one who makes desolate, even until a complete destruction, one that is decreed, is poured </a:t>
            </a:r>
            <a:r>
              <a:rPr lang="en-US" spc="-150" dirty="0" smtClean="0"/>
              <a:t>out on the one </a:t>
            </a:r>
            <a:r>
              <a:rPr lang="en-US" dirty="0" smtClean="0"/>
              <a:t>who makes desolate</a:t>
            </a:r>
            <a:r>
              <a:rPr lang="en-US" dirty="0" smtClean="0"/>
              <a:t>.“</a:t>
            </a:r>
          </a:p>
          <a:p>
            <a:pPr>
              <a:lnSpc>
                <a:spcPct val="88000"/>
              </a:lnSpc>
              <a:spcBef>
                <a:spcPts val="200"/>
              </a:spcBef>
            </a:pPr>
            <a:r>
              <a:rPr lang="en-US" b="1" dirty="0" smtClean="0"/>
              <a:t>Mark 13:14 </a:t>
            </a:r>
            <a:r>
              <a:rPr lang="en-US" dirty="0" smtClean="0"/>
              <a:t> "But when you see the </a:t>
            </a:r>
            <a:r>
              <a:rPr lang="en-US" cap="small" dirty="0" smtClean="0"/>
              <a:t>ABOMINATION OF DESOLATION</a:t>
            </a:r>
            <a:r>
              <a:rPr lang="en-US" dirty="0" smtClean="0"/>
              <a:t> standing where it should not be (let the reader understand), then those who are in Judea must flee to the mountains.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7314</TotalTime>
  <Words>677</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STANDING FOR TRUTH fall 2019</vt:lpstr>
      <vt:lpstr>VERSE FOR THE JOURNEY</vt:lpstr>
      <vt:lpstr>CONCERNS OF THE CHURCH</vt:lpstr>
      <vt:lpstr>AFTER DEATH</vt:lpstr>
      <vt:lpstr>BODILY REDEMPTION</vt:lpstr>
      <vt:lpstr>JESUS PAID THE PRICE</vt:lpstr>
      <vt:lpstr>WHEN DOES THIS HAPPEN?</vt:lpstr>
      <vt:lpstr>EVENTS SURROUNDING</vt:lpstr>
      <vt:lpstr>ABOMINATION OF DESOLATION</vt:lpstr>
      <vt:lpstr>MAN OF LAWLESSNESS</vt:lpstr>
      <vt:lpstr> THE RAPTURE</vt:lpstr>
      <vt:lpstr>HERE COMES JESUS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15</cp:revision>
  <dcterms:created xsi:type="dcterms:W3CDTF">2019-08-16T14:27:37Z</dcterms:created>
  <dcterms:modified xsi:type="dcterms:W3CDTF">2019-10-10T17:43:04Z</dcterms:modified>
</cp:coreProperties>
</file>