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63" r:id="rId4"/>
    <p:sldId id="271" r:id="rId5"/>
    <p:sldId id="283" r:id="rId6"/>
    <p:sldId id="284" r:id="rId7"/>
    <p:sldId id="285" r:id="rId8"/>
    <p:sldId id="286" r:id="rId9"/>
    <p:sldId id="287" r:id="rId10"/>
    <p:sldId id="288" r:id="rId11"/>
    <p:sldId id="266" r:id="rId12"/>
    <p:sldId id="289" r:id="rId13"/>
    <p:sldId id="290" r:id="rId14"/>
    <p:sldId id="291" r:id="rId15"/>
    <p:sldId id="294" r:id="rId16"/>
    <p:sldId id="273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llbible.info/explore/modern/lu/10/37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26/" TargetMode="External"/><Relationship Id="rId2" Type="http://schemas.openxmlformats.org/officeDocument/2006/relationships/hyperlink" Target="http://allbible.info/explore/modern/lu/10/25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28/" TargetMode="External"/><Relationship Id="rId2" Type="http://schemas.openxmlformats.org/officeDocument/2006/relationships/hyperlink" Target="http://allbible.info/explore/modern/lu/10/27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30/" TargetMode="External"/><Relationship Id="rId2" Type="http://schemas.openxmlformats.org/officeDocument/2006/relationships/hyperlink" Target="http://allbible.info/explore/modern/lu/10/29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32/" TargetMode="External"/><Relationship Id="rId2" Type="http://schemas.openxmlformats.org/officeDocument/2006/relationships/hyperlink" Target="http://allbible.info/explore/modern/lu/10/31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34/" TargetMode="External"/><Relationship Id="rId2" Type="http://schemas.openxmlformats.org/officeDocument/2006/relationships/hyperlink" Target="http://allbible.info/explore/modern/lu/10/33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lbible.info/explore/modern/lu/10/36/" TargetMode="External"/><Relationship Id="rId2" Type="http://schemas.openxmlformats.org/officeDocument/2006/relationships/hyperlink" Target="http://allbible.info/explore/modern/lu/10/35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1774031"/>
            <a:ext cx="7772400" cy="1102519"/>
          </a:xfrm>
        </p:spPr>
        <p:txBody>
          <a:bodyPr/>
          <a:lstStyle/>
          <a:p>
            <a:r>
              <a:rPr lang="ru-RU" dirty="0" smtClean="0"/>
              <a:t>Кто твой ближний?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37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Законник сказал: „Тот, кто сжалился над ним". И сказал ему Иисус: „Иди, и поступай так же".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97631"/>
            <a:ext cx="88392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en-US" dirty="0" err="1" smtClean="0"/>
              <a:t>Внешняя</a:t>
            </a:r>
            <a:r>
              <a:rPr lang="en-US" dirty="0" smtClean="0"/>
              <a:t> </a:t>
            </a:r>
            <a:r>
              <a:rPr lang="en-US" dirty="0" err="1" smtClean="0"/>
              <a:t>святость</a:t>
            </a:r>
            <a:r>
              <a:rPr lang="en-US" dirty="0" smtClean="0"/>
              <a:t> </a:t>
            </a:r>
            <a:r>
              <a:rPr lang="en-US" dirty="0" err="1" smtClean="0"/>
              <a:t>может</a:t>
            </a:r>
            <a:r>
              <a:rPr lang="en-US" dirty="0" smtClean="0"/>
              <a:t> </a:t>
            </a:r>
            <a:r>
              <a:rPr lang="en-US" dirty="0" err="1" smtClean="0"/>
              <a:t>быть</a:t>
            </a:r>
            <a:r>
              <a:rPr lang="en-US" dirty="0" smtClean="0"/>
              <a:t> </a:t>
            </a:r>
            <a:r>
              <a:rPr lang="en-US" dirty="0" err="1" smtClean="0"/>
              <a:t>обманчива</a:t>
            </a:r>
            <a:endParaRPr lang="en-US" dirty="0"/>
          </a:p>
        </p:txBody>
      </p:sp>
      <p:pic>
        <p:nvPicPr>
          <p:cNvPr id="14338" name="Picture 2" descr="Image result for good samar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52550"/>
            <a:ext cx="64579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02431"/>
            <a:ext cx="88392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en-US" dirty="0" err="1" smtClean="0"/>
              <a:t>Дурное</a:t>
            </a:r>
            <a:r>
              <a:rPr lang="en-US" dirty="0" smtClean="0"/>
              <a:t> </a:t>
            </a:r>
            <a:r>
              <a:rPr lang="en-US" dirty="0" err="1" smtClean="0"/>
              <a:t>прошлое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лишает</a:t>
            </a:r>
            <a:r>
              <a:rPr lang="en-US" dirty="0" smtClean="0"/>
              <a:t> </a:t>
            </a:r>
            <a:r>
              <a:rPr lang="en-US" dirty="0" err="1" smtClean="0"/>
              <a:t>человека</a:t>
            </a:r>
            <a:r>
              <a:rPr lang="en-US" dirty="0" smtClean="0"/>
              <a:t> </a:t>
            </a:r>
            <a:r>
              <a:rPr lang="en-US" dirty="0" err="1" smtClean="0"/>
              <a:t>шанса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светлое</a:t>
            </a:r>
            <a:r>
              <a:rPr lang="en-US" dirty="0" smtClean="0"/>
              <a:t> </a:t>
            </a:r>
            <a:r>
              <a:rPr lang="en-US" dirty="0" err="1" smtClean="0"/>
              <a:t>будущее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1986" name="Picture 2" descr="https://avatars.mds.yandex.net/get-zen_doc/61014/pub_5d40fbf0f73d9d2412c480c0_5d4114e24735a6204a3c392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3981"/>
            <a:ext cx="5715000" cy="3636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402431"/>
            <a:ext cx="88392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en-US" dirty="0" err="1" smtClean="0"/>
              <a:t>Слабость</a:t>
            </a:r>
            <a:r>
              <a:rPr lang="en-US" dirty="0" smtClean="0"/>
              <a:t> </a:t>
            </a:r>
            <a:r>
              <a:rPr lang="en-US" dirty="0" err="1" smtClean="0"/>
              <a:t>врага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повод</a:t>
            </a:r>
            <a:r>
              <a:rPr lang="en-US" dirty="0" smtClean="0"/>
              <a:t> </a:t>
            </a:r>
            <a:r>
              <a:rPr lang="en-US" dirty="0" err="1" smtClean="0"/>
              <a:t>поквитаться</a:t>
            </a:r>
            <a:r>
              <a:rPr lang="en-US" dirty="0" smtClean="0"/>
              <a:t> с </a:t>
            </a:r>
            <a:r>
              <a:rPr lang="en-US" dirty="0" err="1" smtClean="0"/>
              <a:t>ним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52550"/>
            <a:ext cx="5181600" cy="368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326231"/>
            <a:ext cx="8839200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r>
              <a:rPr lang="en-US" dirty="0" err="1" smtClean="0"/>
              <a:t>Милость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оказанная</a:t>
            </a:r>
            <a:r>
              <a:rPr lang="en-US" dirty="0" smtClean="0"/>
              <a:t> </a:t>
            </a:r>
            <a:r>
              <a:rPr lang="en-US" dirty="0" err="1" smtClean="0"/>
              <a:t>врагу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является</a:t>
            </a:r>
            <a:r>
              <a:rPr lang="en-US" dirty="0" smtClean="0"/>
              <a:t> </a:t>
            </a:r>
            <a:r>
              <a:rPr lang="en-US" dirty="0" err="1" smtClean="0"/>
              <a:t>слабостью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46584"/>
            <a:ext cx="4191000" cy="391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326231"/>
            <a:ext cx="88392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</a:t>
            </a:r>
            <a:r>
              <a:rPr lang="ru-RU" dirty="0" smtClean="0"/>
              <a:t>. Враг вполне может оставить оказанную ему милость без ответа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00150"/>
            <a:ext cx="3048000" cy="390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9144000" cy="1102519"/>
          </a:xfrm>
        </p:spPr>
        <p:txBody>
          <a:bodyPr>
            <a:noAutofit/>
          </a:bodyPr>
          <a:lstStyle/>
          <a:p>
            <a:r>
              <a:rPr lang="ru-RU" sz="7200" dirty="0" smtClean="0"/>
              <a:t>Кто твой ближний?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Image result for ice bucket challe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90183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685800" y="1774031"/>
            <a:ext cx="7772400" cy="1102519"/>
          </a:xfrm>
        </p:spPr>
        <p:txBody>
          <a:bodyPr/>
          <a:lstStyle/>
          <a:p>
            <a:r>
              <a:rPr lang="ru-RU" dirty="0" smtClean="0"/>
              <a:t>Евангелие от Луки 10 глава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152400" y="-171450"/>
            <a:ext cx="8839200" cy="1102519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Притча о добром Самарянине</a:t>
            </a:r>
            <a:endParaRPr lang="en-US" dirty="0"/>
          </a:p>
        </p:txBody>
      </p:sp>
      <p:pic>
        <p:nvPicPr>
          <p:cNvPr id="19458" name="Picture 2" descr="Image result for good samar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43533"/>
            <a:ext cx="8229600" cy="429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25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вот встал один законник и стал испытывать Иисуса, говоря: „Учитель! Как я должен поступать, чтобы унаследовать жизнь вечную?"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26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Иисус ответил ему: „Что записано в Законе? Что читаешь ты там?"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27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ответил тот: „"Возлюби Господа Бога твоего всем сердцем твоим, и всей душой твоей, и всей силой твоей, и всем разумом твоим", и "ближнего своего возлюби, как самого себя"".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28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Иисус сказал ему: „Ты ответил верно. Поступай так, и обретёшь жизнь вечную".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29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законник, желая оправдаться, спросил Иисуса: „А кто мой ближний?"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30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это Иисус сказал: „Один человек шёл из Иерусалима в Иерихон и попал в руки разбойникам, которые сорвали с него одежду, избили и ушли, оставив его полумёртвого лежать на земле.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31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Случайно той дорогой проходил один священник. Увидев избитого, он ушёл прочь и не остановился, чтобы помочь ему.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32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Пришёл на то место также и левит и, увидев избитого, обошёл его, не остановившись, чтобы помочь ему.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33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Но некий самаритянин, находившийся в пути, проходил мимо и, увидев этого человека, сжалился над ним.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34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Подойдя к нему, он перевязал ему раны, омывая их оливковым маслом и вином, и, посадив на своего осла, привёз его на постоялый двор и позаботился о нём.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Ð±Ð¸Ð±Ð»Ð¸Ñ Ð¾ Ð´ÐµÐ½ÑÐ³Ð°Ñ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0" y="1962150"/>
            <a:ext cx="8839200" cy="1102519"/>
          </a:xfrm>
        </p:spPr>
        <p:txBody>
          <a:bodyPr>
            <a:noAutofit/>
          </a:bodyPr>
          <a:lstStyle/>
          <a:p>
            <a:pPr fontAlgn="t"/>
            <a:r>
              <a:rPr lang="ru-RU" sz="2800" dirty="0" smtClean="0">
                <a:hlinkClick r:id="rId2"/>
              </a:rPr>
              <a:t>35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следующий день он вынул два динария, дал их хозяину постоялого двора и сказал: "Позаботься об этом человеке. И, если истратишь на него денег сверх этого, то отдам тебе, когда вернусь".</a:t>
            </a:r>
            <a:br>
              <a:rPr lang="ru-RU" sz="2800" dirty="0" smtClean="0"/>
            </a:br>
            <a:r>
              <a:rPr lang="ru-RU" sz="2800" dirty="0" smtClean="0">
                <a:hlinkClick r:id="rId3"/>
              </a:rPr>
              <a:t>36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Кто из этих троих, по-твоему, был ближний тому, кто попался в руки к разбойникам?"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72</Words>
  <Application>Microsoft Office PowerPoint</Application>
  <PresentationFormat>On-screen Show (16:9)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Кто твой ближний?</vt:lpstr>
      <vt:lpstr>Евангелие от Луки 10 глава</vt:lpstr>
      <vt:lpstr>Притча о добром Самарянине</vt:lpstr>
      <vt:lpstr>25 И вот встал один законник и стал испытывать Иисуса, говоря: „Учитель! Как я должен поступать, чтобы унаследовать жизнь вечную?" 26 Иисус ответил ему: „Что записано в Законе? Что читаешь ты там?"</vt:lpstr>
      <vt:lpstr>27 И ответил тот: „"Возлюби Господа Бога твоего всем сердцем твоим, и всей душой твоей, и всей силой твоей, и всем разумом твоим", и "ближнего своего возлюби, как самого себя"". 28 И Иисус сказал ему: „Ты ответил верно. Поступай так, и обретёшь жизнь вечную".</vt:lpstr>
      <vt:lpstr>29 Но законник, желая оправдаться, спросил Иисуса: „А кто мой ближний?" 30 На это Иисус сказал: „Один человек шёл из Иерусалима в Иерихон и попал в руки разбойникам, которые сорвали с него одежду, избили и ушли, оставив его полумёртвого лежать на земле.</vt:lpstr>
      <vt:lpstr>31 Случайно той дорогой проходил один священник. Увидев избитого, он ушёл прочь и не остановился, чтобы помочь ему. 32 Пришёл на то место также и левит и, увидев избитого, обошёл его, не остановившись, чтобы помочь ему.</vt:lpstr>
      <vt:lpstr>33 Но некий самаритянин, находившийся в пути, проходил мимо и, увидев этого человека, сжалился над ним. 34 Подойдя к нему, он перевязал ему раны, омывая их оливковым маслом и вином, и, посадив на своего осла, привёз его на постоялый двор и позаботился о нём.</vt:lpstr>
      <vt:lpstr>35 На следующий день он вынул два динария, дал их хозяину постоялого двора и сказал: "Позаботься об этом человеке. И, если истратишь на него денег сверх этого, то отдам тебе, когда вернусь". 36 Кто из этих троих, по-твоему, был ближний тому, кто попался в руки к разбойникам?"</vt:lpstr>
      <vt:lpstr>37 Законник сказал: „Тот, кто сжалился над ним". И сказал ему Иисус: „Иди, и поступай так же".</vt:lpstr>
      <vt:lpstr>1. Внешняя святость может быть обманчива</vt:lpstr>
      <vt:lpstr>2. Дурное прошлое не лишает человека шанса на светлое будущее </vt:lpstr>
      <vt:lpstr>3. Слабость врага не повод поквитаться с ним </vt:lpstr>
      <vt:lpstr>4. Милость, оказанная врагу, не является слабостью </vt:lpstr>
      <vt:lpstr>5. Враг вполне может оставить оказанную ему милость без ответа </vt:lpstr>
      <vt:lpstr>Кто твой ближний?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Yuri Boldirev</dc:creator>
  <cp:lastModifiedBy>yuri.boldirev@gmail.com</cp:lastModifiedBy>
  <cp:revision>116</cp:revision>
  <dcterms:created xsi:type="dcterms:W3CDTF">2006-08-16T00:00:00Z</dcterms:created>
  <dcterms:modified xsi:type="dcterms:W3CDTF">2019-11-11T17:00:36Z</dcterms:modified>
</cp:coreProperties>
</file>