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ro/6/5/" TargetMode="External"/><Relationship Id="rId2" Type="http://schemas.openxmlformats.org/officeDocument/2006/relationships/hyperlink" Target="http://allbible.info/explore/modern/ro/6/4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llbible.info/explore/modern/ro/6/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ro/6/8/" TargetMode="External"/><Relationship Id="rId2" Type="http://schemas.openxmlformats.org/officeDocument/2006/relationships/hyperlink" Target="http://allbible.info/explore/modern/ro/6/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llbible.info/explore/modern/ro/6/11/" TargetMode="External"/><Relationship Id="rId5" Type="http://schemas.openxmlformats.org/officeDocument/2006/relationships/hyperlink" Target="http://allbible.info/explore/modern/ro/6/10/" TargetMode="External"/><Relationship Id="rId4" Type="http://schemas.openxmlformats.org/officeDocument/2006/relationships/hyperlink" Target="http://allbible.info/explore/modern/ro/6/9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ac/8/27/" TargetMode="External"/><Relationship Id="rId2" Type="http://schemas.openxmlformats.org/officeDocument/2006/relationships/hyperlink" Target="http://allbible.info/explore/modern/ac/8/26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llbible.info/explore/modern/ac/8/29/" TargetMode="External"/><Relationship Id="rId4" Type="http://schemas.openxmlformats.org/officeDocument/2006/relationships/hyperlink" Target="http://allbible.info/explore/modern/ac/8/2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ac/8/31/" TargetMode="External"/><Relationship Id="rId2" Type="http://schemas.openxmlformats.org/officeDocument/2006/relationships/hyperlink" Target="http://allbible.info/explore/modern/ac/8/30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llbible.info/explore/modern/ac/8/33/" TargetMode="External"/><Relationship Id="rId4" Type="http://schemas.openxmlformats.org/officeDocument/2006/relationships/hyperlink" Target="http://allbible.info/explore/modern/ac/8/3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ac/8/35/" TargetMode="External"/><Relationship Id="rId2" Type="http://schemas.openxmlformats.org/officeDocument/2006/relationships/hyperlink" Target="http://allbible.info/explore/modern/ac/8/34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llbible.info/explore/modern/ac/8/3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ac/8/38/" TargetMode="External"/><Relationship Id="rId2" Type="http://schemas.openxmlformats.org/officeDocument/2006/relationships/hyperlink" Target="http://allbible.info/explore/modern/ac/8/37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mt/28/20/" TargetMode="External"/><Relationship Id="rId2" Type="http://schemas.openxmlformats.org/officeDocument/2006/relationships/hyperlink" Target="http://allbible.info/explore/modern/mt/28/19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llbible.info/explore/modern/ac/8/39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llbible.info/explore/modern/ac/8/39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mt/28/19/" TargetMode="External"/><Relationship Id="rId2" Type="http://schemas.openxmlformats.org/officeDocument/2006/relationships/hyperlink" Target="http://allbible.info/explore/modern/mt/28/18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llbible.info/explore/modern/mt/28/2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ru-RU" sz="6000" b="1" dirty="0"/>
              <a:t>Крещение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8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Что? Где? Когда?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Image result for что где ког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487680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ru-RU" sz="4400" dirty="0"/>
              <a:t>Апостол Павел. Римлянам 6</a:t>
            </a:r>
            <a:endParaRPr lang="en-US" sz="4400" dirty="0"/>
          </a:p>
          <a:p>
            <a:r>
              <a:rPr lang="ru-RU" sz="4400" dirty="0">
                <a:hlinkClick r:id="rId2"/>
              </a:rPr>
              <a:t>4</a:t>
            </a:r>
            <a:endParaRPr lang="en-US" sz="4400" dirty="0"/>
          </a:p>
          <a:p>
            <a:r>
              <a:rPr lang="ru-RU" sz="4400" dirty="0"/>
              <a:t>И так, при крещении мы умерли вместе с Ним и были похоронены вместе с Ним, чтобы так, как Христос был воскрешён из мёртвых славной властью Отца, и мы могли бы воскреснуть и жить новой жизнью.</a:t>
            </a:r>
            <a:endParaRPr lang="en-US" sz="4400" dirty="0"/>
          </a:p>
          <a:p>
            <a:r>
              <a:rPr lang="en-US" sz="4400" dirty="0">
                <a:hlinkClick r:id="rId3"/>
              </a:rPr>
              <a:t>5</a:t>
            </a:r>
            <a:endParaRPr lang="en-US" sz="4400" dirty="0"/>
          </a:p>
          <a:p>
            <a:r>
              <a:rPr lang="ru-RU" sz="4400" dirty="0"/>
              <a:t>Ибо, если мы соединились с Ним в смерти Его, то соединимся с Ним и в воскресении Его.</a:t>
            </a:r>
            <a:endParaRPr lang="en-US" sz="4400" dirty="0"/>
          </a:p>
          <a:p>
            <a:r>
              <a:rPr lang="en-US" sz="4400" dirty="0">
                <a:hlinkClick r:id="rId4"/>
              </a:rPr>
              <a:t>6</a:t>
            </a:r>
            <a:endParaRPr lang="en-US" sz="4400" dirty="0"/>
          </a:p>
          <a:p>
            <a:r>
              <a:rPr lang="ru-RU" sz="4400" dirty="0"/>
              <a:t>Мы знаем, что наша старая жизнь была распята вместе с Иисусом, чтобы наша греховная натура не имела над нами власти и мы более не были рабами греха,</a:t>
            </a:r>
            <a:endParaRPr lang="en-US" sz="44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3600" dirty="0">
                <a:hlinkClick r:id="rId2"/>
              </a:rPr>
              <a:t>7</a:t>
            </a:r>
            <a:endParaRPr lang="en-US" sz="3600" dirty="0"/>
          </a:p>
          <a:p>
            <a:r>
              <a:rPr lang="ru-RU" sz="3600" dirty="0"/>
              <a:t>ибо кто умирает, освобождается от греха.</a:t>
            </a:r>
            <a:endParaRPr lang="en-US" sz="3600" dirty="0"/>
          </a:p>
          <a:p>
            <a:r>
              <a:rPr lang="en-US" sz="3600" dirty="0">
                <a:hlinkClick r:id="rId3"/>
              </a:rPr>
              <a:t>8</a:t>
            </a:r>
            <a:endParaRPr lang="en-US" sz="3600" dirty="0"/>
          </a:p>
          <a:p>
            <a:r>
              <a:rPr lang="ru-RU" sz="3600" dirty="0"/>
              <a:t>И так, как мы умерли вместе с Христом, то уверены, что и жить будем вместе с Ним,</a:t>
            </a:r>
            <a:endParaRPr lang="en-US" sz="3600" dirty="0"/>
          </a:p>
          <a:p>
            <a:r>
              <a:rPr lang="en-US" sz="3600" dirty="0">
                <a:hlinkClick r:id="rId4"/>
              </a:rPr>
              <a:t>9</a:t>
            </a:r>
            <a:endParaRPr lang="en-US" sz="3600" dirty="0"/>
          </a:p>
          <a:p>
            <a:r>
              <a:rPr lang="ru-RU" sz="3600" dirty="0"/>
              <a:t>ибо знаем, что Христос, Кто был воскрешён из мёртвых, больше не умрёт. </a:t>
            </a:r>
            <a:r>
              <a:rPr lang="en-US" sz="3600" dirty="0" err="1"/>
              <a:t>Смерть</a:t>
            </a:r>
            <a:r>
              <a:rPr lang="en-US" sz="3600" dirty="0"/>
              <a:t> </a:t>
            </a:r>
            <a:r>
              <a:rPr lang="en-US" sz="3600" dirty="0" err="1"/>
              <a:t>более</a:t>
            </a:r>
            <a:r>
              <a:rPr lang="en-US" sz="3600" dirty="0"/>
              <a:t> </a:t>
            </a:r>
            <a:r>
              <a:rPr lang="en-US" sz="3600" dirty="0" err="1"/>
              <a:t>не</a:t>
            </a:r>
            <a:r>
              <a:rPr lang="en-US" sz="3600" dirty="0"/>
              <a:t> </a:t>
            </a:r>
            <a:r>
              <a:rPr lang="en-US" sz="3600" dirty="0" err="1"/>
              <a:t>властна</a:t>
            </a:r>
            <a:r>
              <a:rPr lang="en-US" sz="3600" dirty="0"/>
              <a:t> </a:t>
            </a:r>
            <a:r>
              <a:rPr lang="en-US" sz="3600" dirty="0" err="1"/>
              <a:t>над</a:t>
            </a:r>
            <a:r>
              <a:rPr lang="en-US" sz="3600" dirty="0"/>
              <a:t> </a:t>
            </a:r>
            <a:r>
              <a:rPr lang="en-US" sz="3600" dirty="0" err="1"/>
              <a:t>Ним</a:t>
            </a:r>
            <a:r>
              <a:rPr lang="en-US" sz="3600" dirty="0"/>
              <a:t>.</a:t>
            </a:r>
          </a:p>
          <a:p>
            <a:r>
              <a:rPr lang="en-US" sz="3600" dirty="0">
                <a:hlinkClick r:id="rId5"/>
              </a:rPr>
              <a:t>10</a:t>
            </a:r>
            <a:endParaRPr lang="en-US" sz="3600" dirty="0"/>
          </a:p>
          <a:p>
            <a:r>
              <a:rPr lang="ru-RU" sz="3600" dirty="0"/>
              <a:t>Смерть, которой Он умер, была смертью для греха раз и навсегда, жизнь же, которой Он живёт, принадлежит Богу.</a:t>
            </a:r>
            <a:endParaRPr lang="en-US" sz="3600" dirty="0"/>
          </a:p>
          <a:p>
            <a:r>
              <a:rPr lang="en-US" sz="3600" dirty="0">
                <a:hlinkClick r:id="rId6"/>
              </a:rPr>
              <a:t>11</a:t>
            </a:r>
            <a:endParaRPr lang="en-US" sz="3600" dirty="0"/>
          </a:p>
          <a:p>
            <a:r>
              <a:rPr lang="ru-RU" sz="3600" dirty="0"/>
              <a:t>И вы также можете считать себя мёртвыми для греха, но живущими для Бога в Иисусе Христе.</a:t>
            </a:r>
            <a:endParaRPr lang="en-US" sz="36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/>
              <a:t>2</a:t>
            </a:r>
            <a:r>
              <a:rPr lang="en-US" sz="3600" b="1" dirty="0"/>
              <a:t>. </a:t>
            </a:r>
            <a:r>
              <a:rPr lang="ru-RU" sz="3600" b="1" dirty="0"/>
              <a:t>Где проводится крещение?</a:t>
            </a:r>
            <a:endParaRPr lang="en-US" sz="36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133600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/>
              <a:t>А. Формула успеха – </a:t>
            </a:r>
            <a:r>
              <a:rPr lang="en-US" sz="3600" dirty="0"/>
              <a:t>H2O</a:t>
            </a:r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8039"/>
            <a:ext cx="4495800" cy="311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3600" dirty="0">
                <a:hlinkClick r:id="rId2"/>
              </a:rPr>
              <a:t>26</a:t>
            </a:r>
            <a:endParaRPr lang="en-US" sz="3600" dirty="0"/>
          </a:p>
          <a:p>
            <a:r>
              <a:rPr lang="ru-RU" sz="3600" dirty="0"/>
              <a:t>Ангел Господний сказал Филиппу: „Соберись, и иди на юг, на дорогу, что ведёт из Иерусалима в Газу через пустыню".</a:t>
            </a:r>
            <a:endParaRPr lang="en-US" sz="3600" dirty="0"/>
          </a:p>
          <a:p>
            <a:r>
              <a:rPr lang="en-US" sz="3600" dirty="0">
                <a:hlinkClick r:id="rId3"/>
              </a:rPr>
              <a:t>27</a:t>
            </a:r>
            <a:endParaRPr lang="en-US" sz="3600" dirty="0"/>
          </a:p>
          <a:p>
            <a:r>
              <a:rPr lang="ru-RU" sz="3600" dirty="0"/>
              <a:t>И он собрался, и пошёл. Один эфиоп, евнух, вельможа при дворе </a:t>
            </a:r>
            <a:r>
              <a:rPr lang="ru-RU" sz="3600" dirty="0" err="1"/>
              <a:t>Кандакии</a:t>
            </a:r>
            <a:r>
              <a:rPr lang="ru-RU" sz="3600" dirty="0"/>
              <a:t>, царицы Эфиопской, хранитель её казны, побывавший в Иерусалиме на поклонении,</a:t>
            </a:r>
            <a:endParaRPr lang="en-US" sz="3600" dirty="0"/>
          </a:p>
          <a:p>
            <a:r>
              <a:rPr lang="en-US" sz="3600" dirty="0">
                <a:hlinkClick r:id="rId4"/>
              </a:rPr>
              <a:t>28</a:t>
            </a:r>
            <a:endParaRPr lang="en-US" sz="3600" dirty="0"/>
          </a:p>
          <a:p>
            <a:r>
              <a:rPr lang="ru-RU" sz="3600" dirty="0"/>
              <a:t>возвращался по той дороге домой. Он сидел в своей колеснице и читал пророка Исайю.</a:t>
            </a:r>
            <a:endParaRPr lang="en-US" sz="3600" dirty="0"/>
          </a:p>
          <a:p>
            <a:r>
              <a:rPr lang="en-US" sz="3600" dirty="0">
                <a:hlinkClick r:id="rId5"/>
              </a:rPr>
              <a:t>29</a:t>
            </a:r>
            <a:endParaRPr lang="en-US" sz="3600" dirty="0"/>
          </a:p>
          <a:p>
            <a:r>
              <a:rPr lang="ru-RU" sz="3600" dirty="0"/>
              <a:t>Тогда Дух сказал Филиппу: „Подойди к колеснице и останься там".</a:t>
            </a:r>
            <a:endParaRPr lang="en-US" sz="36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3200" dirty="0">
                <a:hlinkClick r:id="rId2"/>
              </a:rPr>
              <a:t>30</a:t>
            </a:r>
            <a:endParaRPr lang="en-US" sz="3200" dirty="0"/>
          </a:p>
          <a:p>
            <a:r>
              <a:rPr lang="ru-RU" sz="3200" dirty="0"/>
              <a:t>Подбежав, Филипп услышал, как евнух читает пророка Исайю. И он спросил его: „Понимаешь ли ты, что читаешь?"</a:t>
            </a:r>
            <a:endParaRPr lang="en-US" sz="3200" dirty="0"/>
          </a:p>
          <a:p>
            <a:r>
              <a:rPr lang="en-US" sz="3200" dirty="0">
                <a:hlinkClick r:id="rId3"/>
              </a:rPr>
              <a:t>31</a:t>
            </a:r>
            <a:endParaRPr lang="en-US" sz="3200" dirty="0"/>
          </a:p>
          <a:p>
            <a:r>
              <a:rPr lang="ru-RU" sz="3200" dirty="0"/>
              <a:t>„Как мне понять? - ответил евнух. - Разве что кто-нибудь объяснит мне". И он пригласил Филиппа подняться на колесницу и сесть с ним рядом.</a:t>
            </a:r>
            <a:endParaRPr lang="en-US" sz="3200" dirty="0"/>
          </a:p>
          <a:p>
            <a:r>
              <a:rPr lang="en-US" sz="3200" dirty="0">
                <a:hlinkClick r:id="rId4"/>
              </a:rPr>
              <a:t>32</a:t>
            </a:r>
            <a:endParaRPr lang="en-US" sz="3200" dirty="0"/>
          </a:p>
          <a:p>
            <a:r>
              <a:rPr lang="ru-RU" sz="3200" dirty="0"/>
              <a:t>Вот какое место из Писания он читал: „Как овцу, на заклание вели Его, и, как ягнёнок перед стригущими его безгласен, так и Он не открывал уст Своих.</a:t>
            </a:r>
            <a:endParaRPr lang="en-US" sz="3200" dirty="0"/>
          </a:p>
          <a:p>
            <a:r>
              <a:rPr lang="en-US" sz="3200" dirty="0">
                <a:hlinkClick r:id="rId5"/>
              </a:rPr>
              <a:t>33</a:t>
            </a:r>
            <a:endParaRPr lang="en-US" sz="3200" dirty="0"/>
          </a:p>
          <a:p>
            <a:r>
              <a:rPr lang="ru-RU" sz="3200" dirty="0"/>
              <a:t>Его унижали и отказывали Ему в правосудии. И никто не сможет рассказать о Его потомках, ибо жизнь Его на земле закончена".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hlinkClick r:id="rId2"/>
              </a:rPr>
              <a:t>34</a:t>
            </a:r>
            <a:endParaRPr lang="en-US" sz="3200" dirty="0"/>
          </a:p>
          <a:p>
            <a:r>
              <a:rPr lang="ru-RU" sz="3200" dirty="0"/>
              <a:t>И спросил евнух Филиппа: „Прошу тебя, скажи мне, о ком говорит пророк: о себе или о ком-то другом?"</a:t>
            </a:r>
            <a:endParaRPr lang="en-US" sz="3200" dirty="0"/>
          </a:p>
          <a:p>
            <a:r>
              <a:rPr lang="en-US" sz="3200" dirty="0">
                <a:hlinkClick r:id="rId3"/>
              </a:rPr>
              <a:t>35</a:t>
            </a:r>
            <a:endParaRPr lang="en-US" sz="3200" dirty="0"/>
          </a:p>
          <a:p>
            <a:r>
              <a:rPr lang="ru-RU" sz="3200" dirty="0"/>
              <a:t>Тогда Филипп начал говорить, и, начав с этого Писания, стал благовествовать ему об Иисусе.</a:t>
            </a:r>
            <a:endParaRPr lang="en-US" sz="3200" dirty="0"/>
          </a:p>
          <a:p>
            <a:r>
              <a:rPr lang="en-US" sz="3200" dirty="0">
                <a:hlinkClick r:id="rId4"/>
              </a:rPr>
              <a:t>36</a:t>
            </a:r>
            <a:endParaRPr lang="en-US" sz="3200" dirty="0"/>
          </a:p>
          <a:p>
            <a:r>
              <a:rPr lang="ru-RU" sz="3200" dirty="0"/>
              <a:t>Продолжая свой путь, они приехали к воде, и евнух сказал: „Посмотри, вот вода, что препятствует мне принять крещение?"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hlinkClick r:id="rId2"/>
              </a:rPr>
              <a:t>37</a:t>
            </a:r>
            <a:endParaRPr lang="en-US" sz="3200" dirty="0"/>
          </a:p>
          <a:p>
            <a:r>
              <a:rPr lang="ru-RU" sz="3200" dirty="0"/>
              <a:t>И Филипп сказал: "Если веруешь ты всей душой своей, то можешь быть крещён". И тот сказал: „Я верую, что Иисус Христос - Сын Божий".</a:t>
            </a:r>
            <a:endParaRPr lang="en-US" sz="3200" dirty="0"/>
          </a:p>
          <a:p>
            <a:r>
              <a:rPr lang="en-US" sz="3200" dirty="0">
                <a:hlinkClick r:id="rId3"/>
              </a:rPr>
              <a:t>38</a:t>
            </a:r>
            <a:endParaRPr lang="en-US" sz="3200" dirty="0"/>
          </a:p>
          <a:p>
            <a:r>
              <a:rPr lang="ru-RU" sz="3200" dirty="0"/>
              <a:t>И он приказал остановить колесницу. И оба они, Филипп и евнух, сошли в воду, и Филипп крестил его.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/>
              <a:t>Б. Значение слова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Image result for погру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382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/>
              <a:t>3. Когда проводить крещение?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2192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/>
              <a:t>А.	Верный порядок действий</a:t>
            </a:r>
            <a:endParaRPr lang="en-US" sz="3200" dirty="0"/>
          </a:p>
        </p:txBody>
      </p:sp>
      <p:sp>
        <p:nvSpPr>
          <p:cNvPr id="30722" name="AutoShape 2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Image result for 1 2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78201"/>
            <a:ext cx="8229600" cy="460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hlinkClick r:id="rId2"/>
              </a:rPr>
              <a:t>19</a:t>
            </a:r>
            <a:endParaRPr lang="en-US" sz="3200" dirty="0"/>
          </a:p>
          <a:p>
            <a:r>
              <a:rPr lang="ru-RU" sz="3200" dirty="0"/>
              <a:t>А потому идите и </a:t>
            </a:r>
            <a:r>
              <a:rPr lang="ru-RU" sz="3200" u="sng" dirty="0"/>
              <a:t>обращайте</a:t>
            </a:r>
            <a:r>
              <a:rPr lang="ru-RU" sz="3200" dirty="0"/>
              <a:t> все народы, </a:t>
            </a:r>
            <a:r>
              <a:rPr lang="ru-RU" sz="3200" u="sng" dirty="0"/>
              <a:t>крестя</a:t>
            </a:r>
            <a:r>
              <a:rPr lang="ru-RU" sz="3200" dirty="0"/>
              <a:t> во имя Отца и Сына и Святого Духа</a:t>
            </a:r>
            <a:endParaRPr lang="en-US" sz="3200" dirty="0"/>
          </a:p>
          <a:p>
            <a:r>
              <a:rPr lang="en-US" sz="3200" dirty="0">
                <a:hlinkClick r:id="rId3"/>
              </a:rPr>
              <a:t>20</a:t>
            </a:r>
            <a:endParaRPr lang="en-US" sz="3200" dirty="0"/>
          </a:p>
          <a:p>
            <a:r>
              <a:rPr lang="ru-RU" sz="3200" dirty="0"/>
              <a:t>и </a:t>
            </a:r>
            <a:r>
              <a:rPr lang="ru-RU" sz="3200" u="sng" dirty="0"/>
              <a:t>учите</a:t>
            </a:r>
            <a:r>
              <a:rPr lang="ru-RU" sz="3200" dirty="0"/>
              <a:t> их соблюдать всё, что Я заповедал вам, и буду Я с вами всегда, до скончания века".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87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крещение?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2362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Где проводится крещение?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426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проводится крещение?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/>
              <a:t>Б.	Когда мы «готовы»?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Image result for я го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/>
              <a:t> </a:t>
            </a:r>
            <a:endParaRPr lang="en-US" sz="3200" dirty="0"/>
          </a:p>
          <a:p>
            <a:r>
              <a:rPr lang="ru-RU" sz="3200" dirty="0"/>
              <a:t>Продолжая свой путь, они приехали к воде, и евнух сказал: „Посмотри, вот вода, что препятствует мне принять крещение?"</a:t>
            </a:r>
            <a:endParaRPr lang="en-US" sz="3200" dirty="0"/>
          </a:p>
          <a:p>
            <a:r>
              <a:rPr lang="ru-RU" sz="3200" dirty="0"/>
              <a:t>И Филипп сказал: "Если веруешь ты всей душой своей, то можешь быть крещён". И тот сказал: „Я верую, что Иисус Христос - Сын Божий".</a:t>
            </a:r>
            <a:endParaRPr lang="en-US" sz="3200" dirty="0"/>
          </a:p>
          <a:p>
            <a:r>
              <a:rPr lang="ru-RU" sz="3200" dirty="0"/>
              <a:t>И он приказал остановить колесницу. И оба они, Филипп и евнух, сошли в воду, и Филипп крестил его.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/>
              <a:t>Приглашение: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6764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/>
              <a:t>Я хочу креститься! (069) 202070</a:t>
            </a:r>
            <a:endParaRPr lang="en-US" sz="3200" dirty="0"/>
          </a:p>
        </p:txBody>
      </p:sp>
      <p:pic>
        <p:nvPicPr>
          <p:cNvPr id="33794" name="Picture 2" descr="Image result for крещ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PS</a:t>
            </a:r>
            <a:r>
              <a:rPr lang="ru-RU" sz="3200" b="1" dirty="0"/>
              <a:t>: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990600"/>
            <a:ext cx="87630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hlinkClick r:id="rId2"/>
              </a:rPr>
              <a:t>39</a:t>
            </a:r>
            <a:endParaRPr lang="en-US" sz="3200" dirty="0"/>
          </a:p>
          <a:p>
            <a:r>
              <a:rPr lang="ru-RU" sz="3200" dirty="0"/>
              <a:t>Когда же они выходили из воды, Дух Господний унёс Филиппа, и евнух больше не видел его, но радостно продолжал свой путь.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PS</a:t>
            </a:r>
            <a:r>
              <a:rPr lang="ru-RU" sz="3200" b="1" dirty="0"/>
              <a:t>:</a:t>
            </a:r>
            <a:endParaRPr lang="en-US" sz="32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1 2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066800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hlinkClick r:id="rId2"/>
              </a:rPr>
              <a:t>39</a:t>
            </a:r>
            <a:endParaRPr lang="en-US" sz="3200" dirty="0"/>
          </a:p>
          <a:p>
            <a:r>
              <a:rPr lang="ru-RU" sz="3200" dirty="0"/>
              <a:t>Когда же они выходили из воды, Дух Господний унёс Филиппа, и евнух больше не видел его, но радостно продолжал свой путь.</a:t>
            </a:r>
            <a:endParaRPr lang="en-US" sz="3200" dirty="0"/>
          </a:p>
        </p:txBody>
      </p:sp>
      <p:pic>
        <p:nvPicPr>
          <p:cNvPr id="2" name="Picture 2" descr="Image result for вопро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733800"/>
            <a:ext cx="57150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Немного истории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Image result for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621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-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Владимир Красное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Солнышко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Image result for владимир красное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413093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-76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Испытание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вер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6" name="Picture 2" descr="Image result for испытание в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438275"/>
            <a:ext cx="729615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-76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Крещение Руси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0" name="Picture 2" descr="Image result for крещение 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64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-76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1. </a:t>
            </a:r>
            <a:r>
              <a:rPr lang="ru-RU" sz="4400" b="1" dirty="0">
                <a:latin typeface="+mj-lt"/>
                <a:ea typeface="+mj-ea"/>
                <a:cs typeface="+mj-cs"/>
              </a:rPr>
              <a:t>Что такое крещение?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14400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latin typeface="+mj-lt"/>
                <a:ea typeface="+mj-ea"/>
                <a:cs typeface="+mj-cs"/>
              </a:rPr>
              <a:t>А. Крещение – заповедь Христа.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 descr="Image result for заповедь хри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38862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ru-RU" sz="4400" b="1" dirty="0"/>
              <a:t>Матфея 28</a:t>
            </a:r>
            <a:endParaRPr lang="en-US" sz="4400" b="1" dirty="0"/>
          </a:p>
          <a:p>
            <a:r>
              <a:rPr lang="en-US" sz="4400" dirty="0">
                <a:hlinkClick r:id="rId2"/>
              </a:rPr>
              <a:t>18</a:t>
            </a:r>
            <a:endParaRPr lang="en-US" sz="4400" dirty="0"/>
          </a:p>
          <a:p>
            <a:r>
              <a:rPr lang="ru-RU" sz="4400" dirty="0"/>
              <a:t>И подошёл Иисус и заговорил с ними: „Мне отдана вся власть на небе и на земле.</a:t>
            </a:r>
            <a:endParaRPr lang="en-US" sz="4400" dirty="0"/>
          </a:p>
          <a:p>
            <a:r>
              <a:rPr lang="en-US" sz="4400" dirty="0">
                <a:hlinkClick r:id="rId3"/>
              </a:rPr>
              <a:t>19</a:t>
            </a:r>
            <a:endParaRPr lang="en-US" sz="4400" dirty="0"/>
          </a:p>
          <a:p>
            <a:r>
              <a:rPr lang="ru-RU" sz="4400" dirty="0"/>
              <a:t>А потому идите и </a:t>
            </a:r>
            <a:r>
              <a:rPr lang="ru-RU" sz="4400" u="sng" dirty="0"/>
              <a:t>обращайте</a:t>
            </a:r>
            <a:r>
              <a:rPr lang="ru-RU" sz="4400" dirty="0"/>
              <a:t> все народы, </a:t>
            </a:r>
            <a:r>
              <a:rPr lang="ru-RU" sz="4400" u="sng" dirty="0"/>
              <a:t>крестя</a:t>
            </a:r>
            <a:r>
              <a:rPr lang="ru-RU" sz="4400" dirty="0"/>
              <a:t> во имя Отца и Сына и Святого Духа</a:t>
            </a:r>
            <a:endParaRPr lang="en-US" sz="4400" dirty="0"/>
          </a:p>
          <a:p>
            <a:r>
              <a:rPr lang="en-US" sz="4400" dirty="0">
                <a:hlinkClick r:id="rId4"/>
              </a:rPr>
              <a:t>20</a:t>
            </a:r>
            <a:endParaRPr lang="en-US" sz="4400" dirty="0"/>
          </a:p>
          <a:p>
            <a:r>
              <a:rPr lang="ru-RU" sz="4400" dirty="0"/>
              <a:t>и </a:t>
            </a:r>
            <a:r>
              <a:rPr lang="ru-RU" sz="4400" u="sng" dirty="0"/>
              <a:t>учите</a:t>
            </a:r>
            <a:r>
              <a:rPr lang="ru-RU" sz="4400" dirty="0"/>
              <a:t> их соблюдать всё, что Я заповедал вам, и буду Я с вами всегда, до скончания века".</a:t>
            </a:r>
            <a:endParaRPr lang="en-US" sz="44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dirty="0"/>
              <a:t>Б. Крещение – символ нашей измененной жизни</a:t>
            </a:r>
            <a:endParaRPr lang="en-US" sz="4800" dirty="0"/>
          </a:p>
        </p:txBody>
      </p:sp>
      <p:sp>
        <p:nvSpPr>
          <p:cNvPr id="40962" name="AutoShape 2" descr="Image result for владимир красное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Image result for измен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91698"/>
            <a:ext cx="6324600" cy="473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863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Крещение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Yuri Boldirev</dc:creator>
  <cp:lastModifiedBy>Gower</cp:lastModifiedBy>
  <cp:revision>70</cp:revision>
  <dcterms:created xsi:type="dcterms:W3CDTF">2006-08-16T00:00:00Z</dcterms:created>
  <dcterms:modified xsi:type="dcterms:W3CDTF">2020-02-10T15:32:08Z</dcterms:modified>
</cp:coreProperties>
</file>