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
  </p:notesMasterIdLst>
  <p:handoutMasterIdLst>
    <p:handoutMasterId r:id="rId13"/>
  </p:handoutMasterIdLst>
  <p:sldIdLst>
    <p:sldId id="256" r:id="rId2"/>
    <p:sldId id="282" r:id="rId3"/>
    <p:sldId id="275" r:id="rId4"/>
    <p:sldId id="272" r:id="rId5"/>
    <p:sldId id="258" r:id="rId6"/>
    <p:sldId id="278" r:id="rId7"/>
    <p:sldId id="259" r:id="rId8"/>
    <p:sldId id="276" r:id="rId9"/>
    <p:sldId id="271" r:id="rId10"/>
    <p:sldId id="277" r:id="rId11"/>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58" userDrawn="1">
          <p15:clr>
            <a:srgbClr val="A4A3A4"/>
          </p15:clr>
        </p15:guide>
        <p15:guide id="2" pos="223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53" autoAdjust="0"/>
    <p:restoredTop sz="93190" autoAdjust="0"/>
  </p:normalViewPr>
  <p:slideViewPr>
    <p:cSldViewPr>
      <p:cViewPr varScale="1">
        <p:scale>
          <a:sx n="51" d="100"/>
          <a:sy n="51" d="100"/>
        </p:scale>
        <p:origin x="1421" y="3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904" y="-102"/>
      </p:cViewPr>
      <p:guideLst>
        <p:guide orient="horz" pos="2958"/>
        <p:guide pos="223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3589" tIns="46794" rIns="93589" bIns="46794" rtlCol="0"/>
          <a:lstStyle>
            <a:lvl1pPr algn="l">
              <a:defRPr sz="1200"/>
            </a:lvl1pPr>
          </a:lstStyle>
          <a:p>
            <a:endParaRPr lang="en-US" dirty="0"/>
          </a:p>
        </p:txBody>
      </p:sp>
      <p:sp>
        <p:nvSpPr>
          <p:cNvPr id="3" name="Date Placeholder 2"/>
          <p:cNvSpPr>
            <a:spLocks noGrp="1"/>
          </p:cNvSpPr>
          <p:nvPr>
            <p:ph type="dt" sz="quarter" idx="1"/>
          </p:nvPr>
        </p:nvSpPr>
        <p:spPr>
          <a:xfrm>
            <a:off x="4023092" y="0"/>
            <a:ext cx="3077739" cy="469424"/>
          </a:xfrm>
          <a:prstGeom prst="rect">
            <a:avLst/>
          </a:prstGeom>
        </p:spPr>
        <p:txBody>
          <a:bodyPr vert="horz" lIns="93589" tIns="46794" rIns="93589" bIns="46794" rtlCol="0"/>
          <a:lstStyle>
            <a:lvl1pPr algn="r">
              <a:defRPr sz="1200"/>
            </a:lvl1pPr>
          </a:lstStyle>
          <a:p>
            <a:fld id="{15656505-3B48-46D1-B0B1-6771BE1808BF}" type="datetimeFigureOut">
              <a:rPr lang="en-US" smtClean="0"/>
              <a:pPr/>
              <a:t>7/28/2021</a:t>
            </a:fld>
            <a:endParaRPr lang="en-US" dirty="0"/>
          </a:p>
        </p:txBody>
      </p:sp>
      <p:sp>
        <p:nvSpPr>
          <p:cNvPr id="4" name="Footer Placeholder 3"/>
          <p:cNvSpPr>
            <a:spLocks noGrp="1"/>
          </p:cNvSpPr>
          <p:nvPr>
            <p:ph type="ftr" sz="quarter" idx="2"/>
          </p:nvPr>
        </p:nvSpPr>
        <p:spPr>
          <a:xfrm>
            <a:off x="0" y="8917423"/>
            <a:ext cx="3077739" cy="469424"/>
          </a:xfrm>
          <a:prstGeom prst="rect">
            <a:avLst/>
          </a:prstGeom>
        </p:spPr>
        <p:txBody>
          <a:bodyPr vert="horz" lIns="93589" tIns="46794" rIns="93589" bIns="46794" rtlCol="0" anchor="b"/>
          <a:lstStyle>
            <a:lvl1pPr algn="l">
              <a:defRPr sz="1200"/>
            </a:lvl1pPr>
          </a:lstStyle>
          <a:p>
            <a:endParaRPr lang="en-US" dirty="0"/>
          </a:p>
        </p:txBody>
      </p:sp>
      <p:sp>
        <p:nvSpPr>
          <p:cNvPr id="5" name="Slide Number Placeholder 4"/>
          <p:cNvSpPr>
            <a:spLocks noGrp="1"/>
          </p:cNvSpPr>
          <p:nvPr>
            <p:ph type="sldNum" sz="quarter" idx="3"/>
          </p:nvPr>
        </p:nvSpPr>
        <p:spPr>
          <a:xfrm>
            <a:off x="4023092" y="8917423"/>
            <a:ext cx="3077739" cy="469424"/>
          </a:xfrm>
          <a:prstGeom prst="rect">
            <a:avLst/>
          </a:prstGeom>
        </p:spPr>
        <p:txBody>
          <a:bodyPr vert="horz" lIns="93589" tIns="46794" rIns="93589" bIns="46794" rtlCol="0" anchor="b"/>
          <a:lstStyle>
            <a:lvl1pPr algn="r">
              <a:defRPr sz="1200"/>
            </a:lvl1pPr>
          </a:lstStyle>
          <a:p>
            <a:fld id="{516B7397-597D-4C90-8555-BDF62E84BD6B}" type="slidenum">
              <a:rPr lang="en-US" smtClean="0"/>
              <a:pPr/>
              <a:t>‹#›</a:t>
            </a:fld>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3589" tIns="46794" rIns="93589" bIns="46794" rtlCol="0"/>
          <a:lstStyle>
            <a:lvl1pPr algn="l">
              <a:defRPr sz="1200"/>
            </a:lvl1pPr>
          </a:lstStyle>
          <a:p>
            <a:endParaRPr lang="en-US" dirty="0"/>
          </a:p>
        </p:txBody>
      </p:sp>
      <p:sp>
        <p:nvSpPr>
          <p:cNvPr id="3" name="Date Placeholder 2"/>
          <p:cNvSpPr>
            <a:spLocks noGrp="1"/>
          </p:cNvSpPr>
          <p:nvPr>
            <p:ph type="dt" idx="1"/>
          </p:nvPr>
        </p:nvSpPr>
        <p:spPr>
          <a:xfrm>
            <a:off x="4023092" y="0"/>
            <a:ext cx="3077739" cy="469424"/>
          </a:xfrm>
          <a:prstGeom prst="rect">
            <a:avLst/>
          </a:prstGeom>
        </p:spPr>
        <p:txBody>
          <a:bodyPr vert="horz" lIns="93589" tIns="46794" rIns="93589" bIns="46794" rtlCol="0"/>
          <a:lstStyle>
            <a:lvl1pPr algn="r">
              <a:defRPr sz="1200"/>
            </a:lvl1pPr>
          </a:lstStyle>
          <a:p>
            <a:fld id="{9E849456-192A-4768-B04D-F7C496E14C0B}" type="datetimeFigureOut">
              <a:rPr lang="en-US" smtClean="0"/>
              <a:pPr/>
              <a:t>7/28/2021</a:t>
            </a:fld>
            <a:endParaRPr lang="en-US" dirty="0"/>
          </a:p>
        </p:txBody>
      </p:sp>
      <p:sp>
        <p:nvSpPr>
          <p:cNvPr id="4" name="Slide Image Placeholder 3"/>
          <p:cNvSpPr>
            <a:spLocks noGrp="1" noRot="1" noChangeAspect="1"/>
          </p:cNvSpPr>
          <p:nvPr>
            <p:ph type="sldImg" idx="2"/>
          </p:nvPr>
        </p:nvSpPr>
        <p:spPr>
          <a:xfrm>
            <a:off x="1204913" y="703263"/>
            <a:ext cx="4692650" cy="3521075"/>
          </a:xfrm>
          <a:prstGeom prst="rect">
            <a:avLst/>
          </a:prstGeom>
          <a:noFill/>
          <a:ln w="12700">
            <a:solidFill>
              <a:prstClr val="black"/>
            </a:solidFill>
          </a:ln>
        </p:spPr>
        <p:txBody>
          <a:bodyPr vert="horz" lIns="93589" tIns="46794" rIns="93589" bIns="46794" rtlCol="0" anchor="ctr"/>
          <a:lstStyle/>
          <a:p>
            <a:endParaRPr lang="en-US" dirty="0"/>
          </a:p>
        </p:txBody>
      </p:sp>
      <p:sp>
        <p:nvSpPr>
          <p:cNvPr id="5" name="Notes Placeholder 4"/>
          <p:cNvSpPr>
            <a:spLocks noGrp="1"/>
          </p:cNvSpPr>
          <p:nvPr>
            <p:ph type="body" sz="quarter" idx="3"/>
          </p:nvPr>
        </p:nvSpPr>
        <p:spPr>
          <a:xfrm>
            <a:off x="710248" y="4459526"/>
            <a:ext cx="5681980" cy="4224814"/>
          </a:xfrm>
          <a:prstGeom prst="rect">
            <a:avLst/>
          </a:prstGeom>
        </p:spPr>
        <p:txBody>
          <a:bodyPr vert="horz" lIns="93589" tIns="46794" rIns="93589" bIns="46794"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3"/>
            <a:ext cx="3077739" cy="469424"/>
          </a:xfrm>
          <a:prstGeom prst="rect">
            <a:avLst/>
          </a:prstGeom>
        </p:spPr>
        <p:txBody>
          <a:bodyPr vert="horz" lIns="93589" tIns="46794" rIns="93589" bIns="46794"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3092" y="8917423"/>
            <a:ext cx="3077739" cy="469424"/>
          </a:xfrm>
          <a:prstGeom prst="rect">
            <a:avLst/>
          </a:prstGeom>
        </p:spPr>
        <p:txBody>
          <a:bodyPr vert="horz" lIns="93589" tIns="46794" rIns="93589" bIns="46794" rtlCol="0" anchor="b"/>
          <a:lstStyle>
            <a:lvl1pPr algn="r">
              <a:defRPr sz="1200"/>
            </a:lvl1pPr>
          </a:lstStyle>
          <a:p>
            <a:fld id="{7A87F812-1136-464E-ABE0-436EC4D5C9A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A87F812-1136-464E-ABE0-436EC4D5C9A8}" type="slidenum">
              <a:rPr lang="en-US" smtClean="0"/>
              <a:pPr/>
              <a:t>3</a:t>
            </a:fld>
            <a:endParaRPr lang="en-US" dirty="0"/>
          </a:p>
        </p:txBody>
      </p:sp>
    </p:spTree>
    <p:extLst>
      <p:ext uri="{BB962C8B-B14F-4D97-AF65-F5344CB8AC3E}">
        <p14:creationId xmlns:p14="http://schemas.microsoft.com/office/powerpoint/2010/main" val="15496674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A87F812-1136-464E-ABE0-436EC4D5C9A8}" type="slidenum">
              <a:rPr lang="en-US" smtClean="0"/>
              <a:pPr/>
              <a:t>7</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6DCEE0F9-1809-4FDD-91C0-1DDA3FD8B138}" type="datetime1">
              <a:rPr lang="en-US" smtClean="0"/>
              <a:pPr/>
              <a:t>7/28/2021</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D91578CF-040D-409D-9DE8-CE1CCA31E899}"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14F1EB8-4CF5-4D03-B760-52B73CBBF86F}" type="datetime1">
              <a:rPr lang="en-US" smtClean="0"/>
              <a:pPr/>
              <a:t>7/28/2021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91578CF-040D-409D-9DE8-CE1CCA31E899}"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7B96821-C7F9-4CCC-B314-783D58E2B75B}" type="datetime1">
              <a:rPr lang="en-US" smtClean="0"/>
              <a:pPr/>
              <a:t>7/28/2021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91578CF-040D-409D-9DE8-CE1CCA31E899}"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lvl1pPr>
              <a:defRPr>
                <a:latin typeface="Tahoma" pitchFamily="34" charset="0"/>
                <a:ea typeface="Tahoma" pitchFamily="34" charset="0"/>
                <a:cs typeface="Tahoma" pitchFamily="34" charset="0"/>
              </a:defRPr>
            </a:lvl1pPr>
            <a:lvl2pPr>
              <a:defRPr>
                <a:latin typeface="Tahoma" pitchFamily="34" charset="0"/>
                <a:ea typeface="Tahoma" pitchFamily="34" charset="0"/>
                <a:cs typeface="Tahoma" pitchFamily="34" charset="0"/>
              </a:defRPr>
            </a:lvl2pPr>
            <a:lvl3pPr>
              <a:defRPr>
                <a:latin typeface="Tahoma" pitchFamily="34" charset="0"/>
                <a:ea typeface="Tahoma" pitchFamily="34" charset="0"/>
                <a:cs typeface="Tahoma" pitchFamily="34" charset="0"/>
              </a:defRPr>
            </a:lvl3pPr>
            <a:lvl4pPr>
              <a:defRPr>
                <a:latin typeface="Tahoma" pitchFamily="34" charset="0"/>
                <a:ea typeface="Tahoma" pitchFamily="34" charset="0"/>
                <a:cs typeface="Tahoma" pitchFamily="34" charset="0"/>
              </a:defRPr>
            </a:lvl4pPr>
            <a:lvl5pPr>
              <a:defRPr>
                <a:latin typeface="Tahoma" pitchFamily="34" charset="0"/>
                <a:ea typeface="Tahoma" pitchFamily="34" charset="0"/>
                <a:cs typeface="Tahoma" pitchFamily="34" charset="0"/>
              </a:defRPr>
            </a:lvl5pPr>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4" name="Date Placeholder 3"/>
          <p:cNvSpPr>
            <a:spLocks noGrp="1"/>
          </p:cNvSpPr>
          <p:nvPr>
            <p:ph type="dt" sz="half" idx="10"/>
          </p:nvPr>
        </p:nvSpPr>
        <p:spPr/>
        <p:txBody>
          <a:bodyPr/>
          <a:lstStyle/>
          <a:p>
            <a:fld id="{505973BC-9BA8-4623-AB40-A6CA68AA9C26}" type="datetime1">
              <a:rPr lang="en-US" smtClean="0"/>
              <a:pPr/>
              <a:t>7/28/2021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91578CF-040D-409D-9DE8-CE1CCA31E899}"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A488F4FA-C9C8-4E5D-A50D-C3004A932C7C}" type="datetime1">
              <a:rPr lang="en-US" smtClean="0"/>
              <a:pPr/>
              <a:t>7/28/2021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91578CF-040D-409D-9DE8-CE1CCA31E899}"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EE847A21-3C84-488B-824A-EBE71095956C}" type="datetime1">
              <a:rPr lang="en-US" smtClean="0"/>
              <a:pPr/>
              <a:t>7/28/2021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91578CF-040D-409D-9DE8-CE1CCA31E899}"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FD9A8CBD-F4BD-4D97-BD6A-5F710C1E6123}" type="datetime1">
              <a:rPr lang="en-US" smtClean="0"/>
              <a:pPr/>
              <a:t>7/28/2021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91578CF-040D-409D-9DE8-CE1CCA31E899}"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9E801A26-492A-469C-8127-60E3AD57E5E0}" type="datetime1">
              <a:rPr lang="en-US" smtClean="0"/>
              <a:pPr/>
              <a:t>7/28/2021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91578CF-040D-409D-9DE8-CE1CCA31E899}"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ED50F5-D4B3-4D29-AA38-78DA56FFD508}" type="datetime1">
              <a:rPr lang="en-US" smtClean="0"/>
              <a:pPr/>
              <a:t>7/28/2021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91578CF-040D-409D-9DE8-CE1CCA31E899}"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06E6FEAB-05FE-4CC1-8679-F3CC15F5E55F}" type="datetime1">
              <a:rPr lang="en-US" smtClean="0"/>
              <a:pPr/>
              <a:t>7/28/2021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91578CF-040D-409D-9DE8-CE1CCA31E899}"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54D382D4-4E21-4771-8F95-1B196359E420}" type="datetime1">
              <a:rPr lang="en-US" smtClean="0"/>
              <a:pPr/>
              <a:t>7/28/2021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D91578CF-040D-409D-9DE8-CE1CCA31E899}" type="slidenum">
              <a:rPr lang="en-US" smtClean="0"/>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a:t>Click icon to add picture</a:t>
            </a:r>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B8490D8-1265-4137-AA5A-7FD58D385A4B}" type="datetime1">
              <a:rPr lang="en-US" smtClean="0"/>
              <a:pPr/>
              <a:t>7/28/2021</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91578CF-040D-409D-9DE8-CE1CCA31E899}" type="slidenum">
              <a:rPr lang="en-US" smtClean="0"/>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14400"/>
            <a:ext cx="7772400" cy="2286000"/>
          </a:xfrm>
        </p:spPr>
        <p:txBody>
          <a:bodyPr>
            <a:noAutofit/>
          </a:bodyPr>
          <a:lstStyle/>
          <a:p>
            <a:pPr algn="ctr"/>
            <a:br>
              <a:rPr lang="en-US" sz="5400" b="1" dirty="0">
                <a:effectLst>
                  <a:outerShdw blurRad="38100" dist="38100" dir="2700000" algn="tl">
                    <a:srgbClr val="000000">
                      <a:alpha val="43137"/>
                    </a:srgbClr>
                  </a:outerShdw>
                </a:effectLst>
                <a:latin typeface="Calibri Light" pitchFamily="34" charset="0"/>
              </a:rPr>
            </a:br>
            <a:br>
              <a:rPr lang="en-US" sz="5400" b="1" dirty="0">
                <a:effectLst>
                  <a:outerShdw blurRad="38100" dist="38100" dir="2700000" algn="tl">
                    <a:srgbClr val="000000">
                      <a:alpha val="43137"/>
                    </a:srgbClr>
                  </a:outerShdw>
                </a:effectLst>
                <a:latin typeface="Calibri Light" pitchFamily="34" charset="0"/>
              </a:rPr>
            </a:br>
            <a:br>
              <a:rPr lang="en-US" sz="5400" b="1" dirty="0">
                <a:effectLst>
                  <a:outerShdw blurRad="38100" dist="38100" dir="2700000" algn="tl">
                    <a:srgbClr val="000000">
                      <a:alpha val="43137"/>
                    </a:srgbClr>
                  </a:outerShdw>
                </a:effectLst>
                <a:latin typeface="Calibri Light" pitchFamily="34" charset="0"/>
              </a:rPr>
            </a:br>
            <a:br>
              <a:rPr lang="en-US" sz="5400" b="1" dirty="0">
                <a:effectLst>
                  <a:outerShdw blurRad="38100" dist="38100" dir="2700000" algn="tl">
                    <a:srgbClr val="000000">
                      <a:alpha val="43137"/>
                    </a:srgbClr>
                  </a:outerShdw>
                </a:effectLst>
                <a:latin typeface="Calibri Light" pitchFamily="34" charset="0"/>
              </a:rPr>
            </a:br>
            <a:br>
              <a:rPr lang="en-US" sz="5400" b="1" dirty="0">
                <a:effectLst>
                  <a:outerShdw blurRad="38100" dist="38100" dir="2700000" algn="tl">
                    <a:srgbClr val="000000">
                      <a:alpha val="43137"/>
                    </a:srgbClr>
                  </a:outerShdw>
                </a:effectLst>
                <a:latin typeface="Calibri Light" pitchFamily="34" charset="0"/>
              </a:rPr>
            </a:br>
            <a:r>
              <a:rPr lang="en-US" sz="6000" b="1" dirty="0">
                <a:effectLst>
                  <a:outerShdw blurRad="38100" dist="38100" dir="2700000" algn="tl">
                    <a:srgbClr val="000000">
                      <a:alpha val="43137"/>
                    </a:srgbClr>
                  </a:outerShdw>
                </a:effectLst>
                <a:latin typeface="Calibri Light" pitchFamily="34" charset="0"/>
              </a:rPr>
              <a:t>REFINED BY FIRE</a:t>
            </a:r>
            <a:br>
              <a:rPr lang="en-US" sz="6000" b="1" dirty="0">
                <a:effectLst>
                  <a:outerShdw blurRad="38100" dist="38100" dir="2700000" algn="tl">
                    <a:srgbClr val="000000">
                      <a:alpha val="43137"/>
                    </a:srgbClr>
                  </a:outerShdw>
                </a:effectLst>
                <a:latin typeface="Calibri Light" pitchFamily="34" charset="0"/>
              </a:rPr>
            </a:br>
            <a:endParaRPr lang="en-US" sz="6000" b="1" dirty="0">
              <a:effectLst>
                <a:outerShdw blurRad="38100" dist="38100" dir="2700000" algn="tl">
                  <a:srgbClr val="000000">
                    <a:alpha val="43137"/>
                  </a:srgbClr>
                </a:outerShdw>
              </a:effectLst>
              <a:latin typeface="Calibri Light" pitchFamily="34" charset="0"/>
            </a:endParaRPr>
          </a:p>
        </p:txBody>
      </p:sp>
      <p:sp>
        <p:nvSpPr>
          <p:cNvPr id="3" name="Subtitle 2"/>
          <p:cNvSpPr>
            <a:spLocks noGrp="1"/>
          </p:cNvSpPr>
          <p:nvPr>
            <p:ph type="subTitle" idx="1"/>
          </p:nvPr>
        </p:nvSpPr>
        <p:spPr>
          <a:xfrm>
            <a:off x="1447800" y="4343400"/>
            <a:ext cx="6400800" cy="1371600"/>
          </a:xfrm>
        </p:spPr>
        <p:txBody>
          <a:bodyPr>
            <a:normAutofit/>
          </a:bodyPr>
          <a:lstStyle/>
          <a:p>
            <a:r>
              <a:rPr lang="en-US" sz="2400" b="1" dirty="0">
                <a:solidFill>
                  <a:schemeClr val="accent3">
                    <a:lumMod val="60000"/>
                    <a:lumOff val="40000"/>
                  </a:schemeClr>
                </a:solidFill>
                <a:effectLst>
                  <a:outerShdw blurRad="38100" dist="38100" dir="2700000" algn="tl">
                    <a:srgbClr val="000000">
                      <a:alpha val="43137"/>
                    </a:srgbClr>
                  </a:outerShdw>
                </a:effectLst>
                <a:latin typeface="Calibri Light" pitchFamily="34" charset="0"/>
                <a:ea typeface="Tahoma" pitchFamily="34" charset="0"/>
                <a:cs typeface="Tahoma" pitchFamily="34" charset="0"/>
              </a:rPr>
              <a:t>JoLynn Gower</a:t>
            </a:r>
          </a:p>
          <a:p>
            <a:r>
              <a:rPr lang="en-US" sz="2400" b="1" dirty="0">
                <a:solidFill>
                  <a:schemeClr val="accent3">
                    <a:lumMod val="60000"/>
                    <a:lumOff val="40000"/>
                  </a:schemeClr>
                </a:solidFill>
                <a:effectLst>
                  <a:outerShdw blurRad="38100" dist="38100" dir="2700000" algn="tl">
                    <a:srgbClr val="000000">
                      <a:alpha val="43137"/>
                    </a:srgbClr>
                  </a:outerShdw>
                </a:effectLst>
                <a:latin typeface="Calibri Light" pitchFamily="34" charset="0"/>
                <a:ea typeface="Tahoma" pitchFamily="34" charset="0"/>
                <a:cs typeface="Tahoma" pitchFamily="34" charset="0"/>
              </a:rPr>
              <a:t>493-6151   </a:t>
            </a:r>
          </a:p>
          <a:p>
            <a:r>
              <a:rPr lang="en-US" sz="2400" b="1" dirty="0">
                <a:solidFill>
                  <a:schemeClr val="accent3">
                    <a:lumMod val="60000"/>
                    <a:lumOff val="40000"/>
                  </a:schemeClr>
                </a:solidFill>
                <a:effectLst>
                  <a:outerShdw blurRad="38100" dist="38100" dir="2700000" algn="tl">
                    <a:srgbClr val="000000">
                      <a:alpha val="43137"/>
                    </a:srgbClr>
                  </a:outerShdw>
                </a:effectLst>
                <a:latin typeface="Calibri Light" pitchFamily="34" charset="0"/>
                <a:ea typeface="Tahoma" pitchFamily="34" charset="0"/>
                <a:cs typeface="Tahoma" pitchFamily="34" charset="0"/>
              </a:rPr>
              <a:t>jgower@guardingthetruth.org</a:t>
            </a:r>
          </a:p>
        </p:txBody>
      </p:sp>
      <p:sp>
        <p:nvSpPr>
          <p:cNvPr id="4" name="Slide Number Placeholder 3"/>
          <p:cNvSpPr>
            <a:spLocks noGrp="1"/>
          </p:cNvSpPr>
          <p:nvPr>
            <p:ph type="sldNum" sz="quarter" idx="12"/>
          </p:nvPr>
        </p:nvSpPr>
        <p:spPr/>
        <p:txBody>
          <a:bodyPr/>
          <a:lstStyle/>
          <a:p>
            <a:fld id="{D91578CF-040D-409D-9DE8-CE1CCA31E899}"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normAutofit/>
          </a:bodyPr>
          <a:lstStyle/>
          <a:p>
            <a:pPr algn="ctr"/>
            <a:r>
              <a:rPr lang="en-US" sz="4400" dirty="0">
                <a:latin typeface="Tahoma" panose="020B0604030504040204" pitchFamily="34" charset="0"/>
                <a:ea typeface="Tahoma" panose="020B0604030504040204" pitchFamily="34" charset="0"/>
                <a:cs typeface="Tahoma" panose="020B0604030504040204" pitchFamily="34" charset="0"/>
              </a:rPr>
              <a:t>THE BOTTOM LINE</a:t>
            </a:r>
          </a:p>
        </p:txBody>
      </p:sp>
      <p:sp>
        <p:nvSpPr>
          <p:cNvPr id="3" name="Content Placeholder 2"/>
          <p:cNvSpPr>
            <a:spLocks noGrp="1"/>
          </p:cNvSpPr>
          <p:nvPr>
            <p:ph idx="1"/>
          </p:nvPr>
        </p:nvSpPr>
        <p:spPr>
          <a:xfrm>
            <a:off x="0" y="914400"/>
            <a:ext cx="9144000" cy="5943600"/>
          </a:xfrm>
        </p:spPr>
        <p:txBody>
          <a:bodyPr>
            <a:noAutofit/>
          </a:bodyPr>
          <a:lstStyle/>
          <a:p>
            <a:pPr>
              <a:lnSpc>
                <a:spcPct val="90000"/>
              </a:lnSpc>
              <a:spcBef>
                <a:spcPts val="200"/>
              </a:spcBef>
            </a:pPr>
            <a:r>
              <a:rPr lang="en-US" b="1" dirty="0"/>
              <a:t>1 Chronicles 5:18-20 </a:t>
            </a:r>
            <a:r>
              <a:rPr lang="en-US" dirty="0"/>
              <a:t> The sons of Reuben and the </a:t>
            </a:r>
            <a:r>
              <a:rPr lang="en-US" dirty="0" err="1"/>
              <a:t>Gadites</a:t>
            </a:r>
            <a:r>
              <a:rPr lang="en-US" dirty="0"/>
              <a:t> and the half-tribe of Manasseh, </a:t>
            </a:r>
            <a:r>
              <a:rPr lang="en-US" i="1" dirty="0"/>
              <a:t>consisting</a:t>
            </a:r>
            <a:r>
              <a:rPr lang="en-US" dirty="0"/>
              <a:t> of valiant men, men who bore shield and sword and shot with bow and </a:t>
            </a:r>
            <a:r>
              <a:rPr lang="en-US" i="1" dirty="0"/>
              <a:t>were</a:t>
            </a:r>
            <a:r>
              <a:rPr lang="en-US" dirty="0"/>
              <a:t> skillful in battle, </a:t>
            </a:r>
            <a:r>
              <a:rPr lang="en-US" i="1" dirty="0"/>
              <a:t>were</a:t>
            </a:r>
            <a:r>
              <a:rPr lang="en-US" dirty="0"/>
              <a:t> 44,760, who went to war. They made war against the </a:t>
            </a:r>
            <a:r>
              <a:rPr lang="en-US" dirty="0" err="1"/>
              <a:t>Hagrites</a:t>
            </a:r>
            <a:r>
              <a:rPr lang="en-US" dirty="0"/>
              <a:t>, </a:t>
            </a:r>
            <a:r>
              <a:rPr lang="en-US" dirty="0" err="1"/>
              <a:t>Jetur</a:t>
            </a:r>
            <a:r>
              <a:rPr lang="en-US" dirty="0"/>
              <a:t>, </a:t>
            </a:r>
            <a:r>
              <a:rPr lang="en-US" dirty="0" err="1"/>
              <a:t>Naphish</a:t>
            </a:r>
            <a:r>
              <a:rPr lang="en-US" dirty="0"/>
              <a:t> and </a:t>
            </a:r>
            <a:r>
              <a:rPr lang="en-US" dirty="0" err="1"/>
              <a:t>Nodab</a:t>
            </a:r>
            <a:r>
              <a:rPr lang="en-US" dirty="0"/>
              <a:t>. They were helped against them, and the </a:t>
            </a:r>
            <a:r>
              <a:rPr lang="en-US" dirty="0" err="1"/>
              <a:t>Hagrites</a:t>
            </a:r>
            <a:r>
              <a:rPr lang="en-US" dirty="0"/>
              <a:t> and all who </a:t>
            </a:r>
            <a:r>
              <a:rPr lang="en-US" i="1" dirty="0"/>
              <a:t>were</a:t>
            </a:r>
            <a:r>
              <a:rPr lang="en-US" dirty="0"/>
              <a:t> with them were given into their hand; for they cried out to God in the battle, and He answered their prayers because they trusted </a:t>
            </a:r>
            <a:r>
              <a:rPr lang="en-US" sz="2400" dirty="0"/>
              <a:t>in Him. </a:t>
            </a:r>
          </a:p>
          <a:p>
            <a:pPr>
              <a:lnSpc>
                <a:spcPct val="90000"/>
              </a:lnSpc>
              <a:spcBef>
                <a:spcPts val="200"/>
              </a:spcBef>
            </a:pPr>
            <a:r>
              <a:rPr lang="en-US" sz="2400" b="1" dirty="0"/>
              <a:t>Proverbs 15:22 </a:t>
            </a:r>
            <a:r>
              <a:rPr lang="en-US" sz="2400" dirty="0"/>
              <a:t> Without consultation, plans are frustrated, but with many counselors they succeed.</a:t>
            </a:r>
          </a:p>
          <a:p>
            <a:pPr>
              <a:lnSpc>
                <a:spcPct val="90000"/>
              </a:lnSpc>
              <a:spcBef>
                <a:spcPts val="200"/>
              </a:spcBef>
            </a:pPr>
            <a:r>
              <a:rPr lang="en-US" sz="2400" dirty="0"/>
              <a:t>The Lord uses wise counsel to bring our plans into line with his sovereign will; Prayer acknowledges God’s sovereignty and our dependence on him to act on our behalf; Prudence acknowledges our responsibility to use all means that God has provided for us</a:t>
            </a:r>
            <a:br>
              <a:rPr lang="en-US" sz="2800" dirty="0"/>
            </a:br>
            <a:endParaRPr lang="en-US" sz="2800" dirty="0"/>
          </a:p>
          <a:p>
            <a:pPr>
              <a:lnSpc>
                <a:spcPct val="95000"/>
              </a:lnSpc>
            </a:pPr>
            <a:endParaRPr lang="en-US" sz="2800" dirty="0"/>
          </a:p>
        </p:txBody>
      </p:sp>
      <p:sp>
        <p:nvSpPr>
          <p:cNvPr id="4" name="Slide Number Placeholder 3"/>
          <p:cNvSpPr>
            <a:spLocks noGrp="1"/>
          </p:cNvSpPr>
          <p:nvPr>
            <p:ph type="sldNum" sz="quarter" idx="12"/>
          </p:nvPr>
        </p:nvSpPr>
        <p:spPr/>
        <p:txBody>
          <a:bodyPr/>
          <a:lstStyle/>
          <a:p>
            <a:fld id="{D91578CF-040D-409D-9DE8-CE1CCA31E899}" type="slidenum">
              <a:rPr lang="en-US" smtClean="0"/>
              <a:pPr/>
              <a:t>10</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2BEC54-8CAA-4383-8B27-A2DF229EB90C}"/>
              </a:ext>
            </a:extLst>
          </p:cNvPr>
          <p:cNvSpPr>
            <a:spLocks noGrp="1"/>
          </p:cNvSpPr>
          <p:nvPr>
            <p:ph type="title"/>
          </p:nvPr>
        </p:nvSpPr>
        <p:spPr>
          <a:xfrm>
            <a:off x="0" y="0"/>
            <a:ext cx="9144000" cy="1219200"/>
          </a:xfrm>
        </p:spPr>
        <p:txBody>
          <a:bodyPr>
            <a:normAutofit/>
          </a:bodyPr>
          <a:lstStyle/>
          <a:p>
            <a:pPr algn="ctr"/>
            <a:r>
              <a:rPr lang="en-US" sz="4800" dirty="0">
                <a:latin typeface="Tahoma" panose="020B0604030504040204" pitchFamily="34" charset="0"/>
                <a:ea typeface="Tahoma" panose="020B0604030504040204" pitchFamily="34" charset="0"/>
                <a:cs typeface="Tahoma" panose="020B0604030504040204" pitchFamily="34" charset="0"/>
              </a:rPr>
              <a:t>WORD FOR THE JOURNEY</a:t>
            </a:r>
          </a:p>
        </p:txBody>
      </p:sp>
      <p:sp>
        <p:nvSpPr>
          <p:cNvPr id="3" name="Content Placeholder 2">
            <a:extLst>
              <a:ext uri="{FF2B5EF4-FFF2-40B4-BE49-F238E27FC236}">
                <a16:creationId xmlns:a16="http://schemas.microsoft.com/office/drawing/2014/main" id="{67107E3E-81FF-4731-97BF-13431F1CAB71}"/>
              </a:ext>
            </a:extLst>
          </p:cNvPr>
          <p:cNvSpPr>
            <a:spLocks noGrp="1"/>
          </p:cNvSpPr>
          <p:nvPr>
            <p:ph idx="1"/>
          </p:nvPr>
        </p:nvSpPr>
        <p:spPr>
          <a:xfrm>
            <a:off x="0" y="1524000"/>
            <a:ext cx="9144000" cy="5334000"/>
          </a:xfrm>
        </p:spPr>
        <p:txBody>
          <a:bodyPr/>
          <a:lstStyle/>
          <a:p>
            <a:r>
              <a:rPr lang="en-US" sz="2800" b="1" dirty="0"/>
              <a:t>Jeremiah 1:4-8 </a:t>
            </a:r>
            <a:r>
              <a:rPr lang="en-US" sz="2800" dirty="0"/>
              <a:t> Now the word of the </a:t>
            </a:r>
            <a:r>
              <a:rPr lang="en-US" sz="2800" cap="small" dirty="0">
                <a:effectLst/>
              </a:rPr>
              <a:t>LORD</a:t>
            </a:r>
            <a:r>
              <a:rPr lang="en-US" sz="2800" dirty="0"/>
              <a:t> came to me saying, "Before I formed you in the womb I knew you, and before you were born I consecrated you; I have appointed you a prophet to the nations." Then I said, "Alas, Lord </a:t>
            </a:r>
            <a:r>
              <a:rPr lang="en-US" sz="2800" cap="small" dirty="0">
                <a:effectLst/>
              </a:rPr>
              <a:t>GOD</a:t>
            </a:r>
            <a:r>
              <a:rPr lang="en-US" sz="2800" dirty="0"/>
              <a:t>! Behold, I do not know how to speak, Because I am a youth." But the </a:t>
            </a:r>
            <a:r>
              <a:rPr lang="en-US" sz="2800" cap="small" dirty="0">
                <a:effectLst/>
              </a:rPr>
              <a:t>LORD</a:t>
            </a:r>
            <a:r>
              <a:rPr lang="en-US" sz="2800" dirty="0"/>
              <a:t> said to me, "Do not say, 'I am a youth,' Because everywhere I send you, you shall go, And all that I command you, you shall speak. Do not be afraid of them, for I am with you to deliver you," declares the </a:t>
            </a:r>
            <a:r>
              <a:rPr lang="en-US" sz="2800" cap="small" dirty="0">
                <a:effectLst/>
              </a:rPr>
              <a:t>LORD</a:t>
            </a:r>
            <a:r>
              <a:rPr lang="en-US" sz="2800" dirty="0"/>
              <a:t>. </a:t>
            </a:r>
          </a:p>
          <a:p>
            <a:endParaRPr lang="en-US" dirty="0"/>
          </a:p>
        </p:txBody>
      </p:sp>
      <p:sp>
        <p:nvSpPr>
          <p:cNvPr id="4" name="Slide Number Placeholder 3">
            <a:extLst>
              <a:ext uri="{FF2B5EF4-FFF2-40B4-BE49-F238E27FC236}">
                <a16:creationId xmlns:a16="http://schemas.microsoft.com/office/drawing/2014/main" id="{6216DE23-E289-46A8-AAEE-A53C63B05AC0}"/>
              </a:ext>
            </a:extLst>
          </p:cNvPr>
          <p:cNvSpPr>
            <a:spLocks noGrp="1"/>
          </p:cNvSpPr>
          <p:nvPr>
            <p:ph type="sldNum" sz="quarter" idx="12"/>
          </p:nvPr>
        </p:nvSpPr>
        <p:spPr/>
        <p:txBody>
          <a:bodyPr/>
          <a:lstStyle/>
          <a:p>
            <a:fld id="{D91578CF-040D-409D-9DE8-CE1CCA31E899}" type="slidenum">
              <a:rPr lang="en-US" smtClean="0"/>
              <a:pPr/>
              <a:t>2</a:t>
            </a:fld>
            <a:endParaRPr lang="en-US"/>
          </a:p>
        </p:txBody>
      </p:sp>
    </p:spTree>
    <p:extLst>
      <p:ext uri="{BB962C8B-B14F-4D97-AF65-F5344CB8AC3E}">
        <p14:creationId xmlns:p14="http://schemas.microsoft.com/office/powerpoint/2010/main" val="28781902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763000" cy="990600"/>
          </a:xfrm>
        </p:spPr>
        <p:txBody>
          <a:bodyPr>
            <a:normAutofit/>
          </a:bodyPr>
          <a:lstStyle/>
          <a:p>
            <a:pPr algn="ctr"/>
            <a:r>
              <a:rPr lang="en-US" b="1" dirty="0">
                <a:effectLst>
                  <a:outerShdw blurRad="38100" dist="38100" dir="2700000" algn="tl">
                    <a:srgbClr val="000000">
                      <a:alpha val="43137"/>
                    </a:srgbClr>
                  </a:outerShdw>
                </a:effectLst>
              </a:rPr>
              <a:t> GOD OF PEACE</a:t>
            </a:r>
            <a:endParaRPr lang="en-US" dirty="0"/>
          </a:p>
        </p:txBody>
      </p:sp>
      <p:sp>
        <p:nvSpPr>
          <p:cNvPr id="3" name="Content Placeholder 2"/>
          <p:cNvSpPr>
            <a:spLocks noGrp="1"/>
          </p:cNvSpPr>
          <p:nvPr>
            <p:ph idx="1"/>
          </p:nvPr>
        </p:nvSpPr>
        <p:spPr>
          <a:xfrm>
            <a:off x="0" y="1143000"/>
            <a:ext cx="9144000" cy="5715000"/>
          </a:xfrm>
        </p:spPr>
        <p:txBody>
          <a:bodyPr>
            <a:normAutofit/>
          </a:bodyPr>
          <a:lstStyle/>
          <a:p>
            <a:r>
              <a:rPr lang="en-US" b="1" dirty="0"/>
              <a:t>Philippians 4:4-9 </a:t>
            </a:r>
            <a:r>
              <a:rPr lang="en-US" dirty="0"/>
              <a:t> Rejoice in the Lord always; again I will say, rejoice! Let your gentle </a:t>
            </a:r>
            <a:r>
              <a:rPr lang="en-US" i="1" dirty="0"/>
              <a:t>spirit</a:t>
            </a:r>
            <a:r>
              <a:rPr lang="en-US" dirty="0"/>
              <a:t> be known to all men. The Lord is near. Be anxious for nothing, but in everything by prayer and supplication with thanksgiving let your requests be made known to God. And the peace of God, which surpasses all comprehension, will guard your hearts and your minds in Christ Jesus. Finally, brethren, whatever is true, whatever is honorable, whatever is right, whatever is pure, whatever is lovely, whatever is of good repute, if there is any excellence and if anything worthy of praise, dwell on these things. The things you have learned and received and heard and seen in me, practice these things, and the God of peace will be with you. </a:t>
            </a:r>
            <a:br>
              <a:rPr lang="en-US" dirty="0"/>
            </a:br>
            <a:endParaRPr lang="en-US" dirty="0"/>
          </a:p>
        </p:txBody>
      </p:sp>
      <p:sp>
        <p:nvSpPr>
          <p:cNvPr id="4" name="Slide Number Placeholder 3"/>
          <p:cNvSpPr>
            <a:spLocks noGrp="1"/>
          </p:cNvSpPr>
          <p:nvPr>
            <p:ph type="sldNum" sz="quarter" idx="12"/>
          </p:nvPr>
        </p:nvSpPr>
        <p:spPr/>
        <p:txBody>
          <a:bodyPr/>
          <a:lstStyle/>
          <a:p>
            <a:fld id="{D91578CF-040D-409D-9DE8-CE1CCA31E899}" type="slidenum">
              <a:rPr lang="en-US" smtClean="0"/>
              <a:pPr/>
              <a:t>3</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rmAutofit/>
          </a:bodyPr>
          <a:lstStyle/>
          <a:p>
            <a:pPr algn="ctr"/>
            <a:r>
              <a:rPr lang="en-US" sz="4400" dirty="0">
                <a:latin typeface="Tahoma" panose="020B0604030504040204" pitchFamily="34" charset="0"/>
                <a:ea typeface="Tahoma" panose="020B0604030504040204" pitchFamily="34" charset="0"/>
                <a:cs typeface="Tahoma" panose="020B0604030504040204" pitchFamily="34" charset="0"/>
              </a:rPr>
              <a:t>WHAT THE DISCIPLES DID</a:t>
            </a:r>
          </a:p>
        </p:txBody>
      </p:sp>
      <p:sp>
        <p:nvSpPr>
          <p:cNvPr id="3" name="Content Placeholder 2"/>
          <p:cNvSpPr>
            <a:spLocks noGrp="1"/>
          </p:cNvSpPr>
          <p:nvPr>
            <p:ph idx="1"/>
          </p:nvPr>
        </p:nvSpPr>
        <p:spPr>
          <a:xfrm>
            <a:off x="0" y="914400"/>
            <a:ext cx="9144000" cy="5943600"/>
          </a:xfrm>
        </p:spPr>
        <p:txBody>
          <a:bodyPr>
            <a:noAutofit/>
          </a:bodyPr>
          <a:lstStyle/>
          <a:p>
            <a:pPr>
              <a:spcBef>
                <a:spcPts val="300"/>
              </a:spcBef>
            </a:pPr>
            <a:r>
              <a:rPr lang="en-US" sz="2700" b="1" dirty="0"/>
              <a:t>Acts 4:24-28 </a:t>
            </a:r>
            <a:r>
              <a:rPr lang="en-US" sz="2700" baseline="30000" dirty="0"/>
              <a:t> </a:t>
            </a:r>
            <a:r>
              <a:rPr lang="en-US" sz="2700" dirty="0"/>
              <a:t>And when they heard </a:t>
            </a:r>
            <a:r>
              <a:rPr lang="en-US" sz="2700" i="1" dirty="0"/>
              <a:t>this,</a:t>
            </a:r>
            <a:r>
              <a:rPr lang="en-US" sz="2700" dirty="0"/>
              <a:t> they lifted their voices to God with one accord and said, "O Lord, it is You who </a:t>
            </a:r>
            <a:r>
              <a:rPr lang="en-US" sz="2700" cap="small" dirty="0">
                <a:effectLst/>
              </a:rPr>
              <a:t>MADE THE HEAVEN AND THE EARTH AND THE</a:t>
            </a:r>
            <a:r>
              <a:rPr lang="en-US" sz="2700" dirty="0"/>
              <a:t> </a:t>
            </a:r>
            <a:r>
              <a:rPr lang="en-US" sz="2700" cap="small" dirty="0">
                <a:effectLst/>
              </a:rPr>
              <a:t>SEA</a:t>
            </a:r>
            <a:r>
              <a:rPr lang="en-US" sz="2700" dirty="0"/>
              <a:t>, </a:t>
            </a:r>
            <a:r>
              <a:rPr lang="en-US" sz="2700" cap="small" dirty="0">
                <a:effectLst/>
              </a:rPr>
              <a:t>AND ALL THAT IS IN THEM</a:t>
            </a:r>
            <a:r>
              <a:rPr lang="en-US" sz="2700" dirty="0"/>
              <a:t>, who by the Holy Spirit, </a:t>
            </a:r>
            <a:r>
              <a:rPr lang="en-US" sz="2700" i="1" dirty="0"/>
              <a:t>through</a:t>
            </a:r>
            <a:r>
              <a:rPr lang="en-US" sz="2700" dirty="0"/>
              <a:t> the mouth of our father David Your servant, said, '</a:t>
            </a:r>
            <a:r>
              <a:rPr lang="en-US" sz="2700" cap="small" dirty="0">
                <a:effectLst/>
              </a:rPr>
              <a:t>WHY DID THE</a:t>
            </a:r>
            <a:r>
              <a:rPr lang="en-US" sz="2700" dirty="0"/>
              <a:t> </a:t>
            </a:r>
            <a:r>
              <a:rPr lang="en-US" sz="2700" cap="small" dirty="0">
                <a:effectLst/>
              </a:rPr>
              <a:t>GENTILES RAGE</a:t>
            </a:r>
            <a:r>
              <a:rPr lang="en-US" sz="2700" dirty="0"/>
              <a:t>, </a:t>
            </a:r>
            <a:r>
              <a:rPr lang="en-US" sz="2700" cap="small" dirty="0">
                <a:effectLst/>
              </a:rPr>
              <a:t>AND THE PEOPLES DEVISE FUTILE THINGS</a:t>
            </a:r>
            <a:r>
              <a:rPr lang="en-US" sz="2700" dirty="0"/>
              <a:t>? '</a:t>
            </a:r>
            <a:r>
              <a:rPr lang="en-US" sz="2700" cap="small" dirty="0">
                <a:effectLst/>
              </a:rPr>
              <a:t>THE KINGS OF THE EARTH</a:t>
            </a:r>
            <a:r>
              <a:rPr lang="en-US" sz="2700" dirty="0"/>
              <a:t> </a:t>
            </a:r>
            <a:r>
              <a:rPr lang="en-US" sz="2700" cap="small" dirty="0">
                <a:effectLst/>
              </a:rPr>
              <a:t>TOOK THEIR STAND</a:t>
            </a:r>
            <a:r>
              <a:rPr lang="en-US" sz="2700" dirty="0"/>
              <a:t>, </a:t>
            </a:r>
            <a:r>
              <a:rPr lang="en-US" sz="2700" cap="small" dirty="0">
                <a:effectLst/>
              </a:rPr>
              <a:t>AND THE RULERS WERE GATHERED TOGETHER</a:t>
            </a:r>
            <a:r>
              <a:rPr lang="en-US" sz="2700" dirty="0"/>
              <a:t> </a:t>
            </a:r>
            <a:r>
              <a:rPr lang="en-US" sz="2700" cap="small" dirty="0">
                <a:effectLst/>
              </a:rPr>
              <a:t>AGAINST THE</a:t>
            </a:r>
            <a:r>
              <a:rPr lang="en-US" sz="2700" dirty="0"/>
              <a:t> </a:t>
            </a:r>
            <a:r>
              <a:rPr lang="en-US" sz="2700" cap="small" dirty="0">
                <a:effectLst/>
              </a:rPr>
              <a:t>LORD AND AGAINST</a:t>
            </a:r>
            <a:r>
              <a:rPr lang="en-US" sz="2700" dirty="0"/>
              <a:t> </a:t>
            </a:r>
            <a:r>
              <a:rPr lang="en-US" sz="2700" cap="small" dirty="0">
                <a:effectLst/>
              </a:rPr>
              <a:t>HIS</a:t>
            </a:r>
            <a:r>
              <a:rPr lang="en-US" sz="2700" dirty="0"/>
              <a:t> </a:t>
            </a:r>
            <a:r>
              <a:rPr lang="en-US" sz="2700" cap="small" dirty="0">
                <a:effectLst/>
              </a:rPr>
              <a:t>CHRIST</a:t>
            </a:r>
            <a:r>
              <a:rPr lang="en-US" sz="2700" dirty="0"/>
              <a:t>.' For truly in this city there were gathered together against</a:t>
            </a:r>
            <a:r>
              <a:rPr lang="en-US" sz="2700" spc="-150" dirty="0"/>
              <a:t> Your </a:t>
            </a:r>
            <a:r>
              <a:rPr lang="en-US" sz="2700" dirty="0"/>
              <a:t>holy servant Jesus, whom You anointed, both Herod and Pontius Pilate, along with the Gentiles and the peoples of Israel, to do whatever Your hand and Your purpose predestined to occur. </a:t>
            </a:r>
          </a:p>
          <a:p>
            <a:pPr marL="0" indent="0">
              <a:spcBef>
                <a:spcPts val="300"/>
              </a:spcBef>
              <a:buNone/>
            </a:pPr>
            <a:endParaRPr lang="en-US" dirty="0">
              <a:solidFill>
                <a:schemeClr val="bg2">
                  <a:lumMod val="10000"/>
                </a:schemeClr>
              </a:solidFill>
            </a:endParaRPr>
          </a:p>
        </p:txBody>
      </p:sp>
      <p:sp>
        <p:nvSpPr>
          <p:cNvPr id="4" name="Slide Number Placeholder 3"/>
          <p:cNvSpPr>
            <a:spLocks noGrp="1"/>
          </p:cNvSpPr>
          <p:nvPr>
            <p:ph type="sldNum" sz="quarter" idx="12"/>
          </p:nvPr>
        </p:nvSpPr>
        <p:spPr/>
        <p:txBody>
          <a:bodyPr/>
          <a:lstStyle/>
          <a:p>
            <a:fld id="{D91578CF-040D-409D-9DE8-CE1CCA31E899}" type="slidenum">
              <a:rPr lang="en-US" smtClean="0"/>
              <a:pPr/>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normAutofit/>
          </a:bodyPr>
          <a:lstStyle/>
          <a:p>
            <a:pPr algn="ctr"/>
            <a:r>
              <a:rPr lang="en-US" dirty="0">
                <a:latin typeface="Tahoma" panose="020B0604030504040204" pitchFamily="34" charset="0"/>
                <a:ea typeface="Tahoma" panose="020B0604030504040204" pitchFamily="34" charset="0"/>
                <a:cs typeface="Tahoma" panose="020B0604030504040204" pitchFamily="34" charset="0"/>
              </a:rPr>
              <a:t>SO FAR…</a:t>
            </a:r>
          </a:p>
        </p:txBody>
      </p:sp>
      <p:sp>
        <p:nvSpPr>
          <p:cNvPr id="3" name="Content Placeholder 2"/>
          <p:cNvSpPr>
            <a:spLocks noGrp="1"/>
          </p:cNvSpPr>
          <p:nvPr>
            <p:ph idx="1"/>
          </p:nvPr>
        </p:nvSpPr>
        <p:spPr>
          <a:xfrm>
            <a:off x="0" y="1066800"/>
            <a:ext cx="9144000" cy="5791200"/>
          </a:xfrm>
        </p:spPr>
        <p:txBody>
          <a:bodyPr>
            <a:noAutofit/>
          </a:bodyPr>
          <a:lstStyle/>
          <a:p>
            <a:r>
              <a:rPr lang="en-US" sz="2800" b="1" dirty="0"/>
              <a:t>Philippians 3:12-16 </a:t>
            </a:r>
            <a:r>
              <a:rPr lang="en-US" sz="2800" dirty="0"/>
              <a:t> Not that I have already obtained </a:t>
            </a:r>
            <a:r>
              <a:rPr lang="en-US" sz="2800" i="1" dirty="0"/>
              <a:t>it</a:t>
            </a:r>
            <a:r>
              <a:rPr lang="en-US" sz="2800" dirty="0"/>
              <a:t> or have already become perfect, but I press on so that I may lay hold of that for which also I was laid hold of by Christ Jesus. Brethren, I do not regard myself as having laid hold of </a:t>
            </a:r>
            <a:r>
              <a:rPr lang="en-US" sz="2800" i="1" dirty="0"/>
              <a:t>it</a:t>
            </a:r>
            <a:r>
              <a:rPr lang="en-US" sz="2800" dirty="0"/>
              <a:t> yet; but one thing </a:t>
            </a:r>
            <a:r>
              <a:rPr lang="en-US" sz="2800" i="1" dirty="0"/>
              <a:t>I do:</a:t>
            </a:r>
            <a:r>
              <a:rPr lang="en-US" sz="2800" dirty="0"/>
              <a:t> forgetting what </a:t>
            </a:r>
            <a:r>
              <a:rPr lang="en-US" sz="2800" i="1" dirty="0"/>
              <a:t>lies</a:t>
            </a:r>
            <a:r>
              <a:rPr lang="en-US" sz="2800" dirty="0"/>
              <a:t> behind and reaching forward to what </a:t>
            </a:r>
            <a:r>
              <a:rPr lang="en-US" sz="2800" i="1" dirty="0"/>
              <a:t>lies</a:t>
            </a:r>
            <a:r>
              <a:rPr lang="en-US" sz="2800" dirty="0"/>
              <a:t> ahead, I press on toward the goal for the prize of the upward call of God in Christ Jesus.  Let us therefore, as many as are perfect, have this attitude; and if in anything you have a different attitude, God will reveal that also to you; however, let us keep living by that same </a:t>
            </a:r>
            <a:r>
              <a:rPr lang="en-US" sz="2800" i="1" dirty="0"/>
              <a:t>standard</a:t>
            </a:r>
            <a:r>
              <a:rPr lang="en-US" sz="2800" dirty="0"/>
              <a:t> to which we have attained. </a:t>
            </a:r>
          </a:p>
        </p:txBody>
      </p:sp>
      <p:sp>
        <p:nvSpPr>
          <p:cNvPr id="4" name="Slide Number Placeholder 3"/>
          <p:cNvSpPr>
            <a:spLocks noGrp="1"/>
          </p:cNvSpPr>
          <p:nvPr>
            <p:ph type="sldNum" sz="quarter" idx="12"/>
          </p:nvPr>
        </p:nvSpPr>
        <p:spPr/>
        <p:txBody>
          <a:bodyPr/>
          <a:lstStyle/>
          <a:p>
            <a:fld id="{D91578CF-040D-409D-9DE8-CE1CCA31E899}" type="slidenum">
              <a:rPr lang="en-US" smtClean="0"/>
              <a:pPr/>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610600" cy="914400"/>
          </a:xfrm>
        </p:spPr>
        <p:txBody>
          <a:bodyPr>
            <a:normAutofit/>
          </a:bodyPr>
          <a:lstStyle/>
          <a:p>
            <a:pPr algn="ctr"/>
            <a:r>
              <a:rPr lang="en-US" sz="4800" dirty="0">
                <a:latin typeface="Tahoma" panose="020B0604030504040204" pitchFamily="34" charset="0"/>
                <a:ea typeface="Tahoma" panose="020B0604030504040204" pitchFamily="34" charset="0"/>
                <a:cs typeface="Tahoma" panose="020B0604030504040204" pitchFamily="34" charset="0"/>
              </a:rPr>
              <a:t>NOT OF THE FLESH</a:t>
            </a:r>
          </a:p>
        </p:txBody>
      </p:sp>
      <p:sp>
        <p:nvSpPr>
          <p:cNvPr id="3" name="Content Placeholder 2"/>
          <p:cNvSpPr>
            <a:spLocks noGrp="1"/>
          </p:cNvSpPr>
          <p:nvPr>
            <p:ph idx="1"/>
          </p:nvPr>
        </p:nvSpPr>
        <p:spPr>
          <a:xfrm>
            <a:off x="0" y="990600"/>
            <a:ext cx="9144000" cy="5867400"/>
          </a:xfrm>
        </p:spPr>
        <p:txBody>
          <a:bodyPr>
            <a:noAutofit/>
          </a:bodyPr>
          <a:lstStyle/>
          <a:p>
            <a:pPr>
              <a:lnSpc>
                <a:spcPct val="90000"/>
              </a:lnSpc>
              <a:spcBef>
                <a:spcPts val="200"/>
              </a:spcBef>
            </a:pPr>
            <a:r>
              <a:rPr lang="en-US" sz="2700" b="1" dirty="0"/>
              <a:t>2 Corinthians 10:2-7 </a:t>
            </a:r>
            <a:r>
              <a:rPr lang="en-US" sz="2700" dirty="0"/>
              <a:t> I ask that when I am present I </a:t>
            </a:r>
            <a:r>
              <a:rPr lang="en-US" sz="2700" i="1" dirty="0"/>
              <a:t>need</a:t>
            </a:r>
            <a:r>
              <a:rPr lang="en-US" sz="2700" dirty="0"/>
              <a:t> not be bold with the confidence with which I propose to be courageous against some, who regard us as if we walked according to the flesh. For though we walk in the flesh, we do not war according to the flesh, for the weapons of our warfare are not of the flesh, but divinely powerful for the destruction of fortresses. </a:t>
            </a:r>
            <a:r>
              <a:rPr lang="en-US" sz="2700" i="1" dirty="0"/>
              <a:t>We are</a:t>
            </a:r>
            <a:r>
              <a:rPr lang="en-US" sz="2700" dirty="0"/>
              <a:t> destroying speculations and every lofty thing raised up against the knowledge of God, and </a:t>
            </a:r>
            <a:r>
              <a:rPr lang="en-US" sz="2700" i="1" dirty="0"/>
              <a:t>we are</a:t>
            </a:r>
            <a:r>
              <a:rPr lang="en-US" sz="2700" dirty="0"/>
              <a:t> taking every thought captive to the obedience of Christ, and we are ready to punish all disobedience, whenever your obedience is complete. You are looking at things as they are outwardly. If anyone is confident in himself that he is Christ's, let him consider this again within himself, that just as he is Christ's, so also are we. </a:t>
            </a:r>
          </a:p>
        </p:txBody>
      </p:sp>
      <p:sp>
        <p:nvSpPr>
          <p:cNvPr id="4" name="Slide Number Placeholder 3"/>
          <p:cNvSpPr>
            <a:spLocks noGrp="1"/>
          </p:cNvSpPr>
          <p:nvPr>
            <p:ph type="sldNum" sz="quarter" idx="12"/>
          </p:nvPr>
        </p:nvSpPr>
        <p:spPr/>
        <p:txBody>
          <a:bodyPr/>
          <a:lstStyle/>
          <a:p>
            <a:fld id="{D91578CF-040D-409D-9DE8-CE1CCA31E899}" type="slidenum">
              <a:rPr lang="en-US" smtClean="0"/>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rmAutofit/>
          </a:bodyPr>
          <a:lstStyle/>
          <a:p>
            <a:pPr algn="ctr"/>
            <a:r>
              <a:rPr lang="en-US" sz="4400" dirty="0">
                <a:latin typeface="Tahoma" panose="020B0604030504040204" pitchFamily="34" charset="0"/>
                <a:ea typeface="Tahoma" panose="020B0604030504040204" pitchFamily="34" charset="0"/>
                <a:cs typeface="Tahoma" panose="020B0604030504040204" pitchFamily="34" charset="0"/>
              </a:rPr>
              <a:t>WITHOUT UNDERSTANDING</a:t>
            </a:r>
          </a:p>
        </p:txBody>
      </p:sp>
      <p:sp>
        <p:nvSpPr>
          <p:cNvPr id="3" name="Content Placeholder 2"/>
          <p:cNvSpPr>
            <a:spLocks noGrp="1"/>
          </p:cNvSpPr>
          <p:nvPr>
            <p:ph idx="1"/>
          </p:nvPr>
        </p:nvSpPr>
        <p:spPr>
          <a:xfrm>
            <a:off x="0" y="990600"/>
            <a:ext cx="9144000" cy="5867400"/>
          </a:xfrm>
        </p:spPr>
        <p:txBody>
          <a:bodyPr>
            <a:noAutofit/>
          </a:bodyPr>
          <a:lstStyle/>
          <a:p>
            <a:pPr>
              <a:lnSpc>
                <a:spcPct val="90000"/>
              </a:lnSpc>
              <a:spcBef>
                <a:spcPts val="0"/>
              </a:spcBef>
            </a:pPr>
            <a:r>
              <a:rPr lang="en-US" sz="2800" b="1" dirty="0"/>
              <a:t>2 Corinthians 10:8-12  </a:t>
            </a:r>
            <a:r>
              <a:rPr lang="en-US" sz="2800" dirty="0"/>
              <a:t>For even if I boast somewhat further about our authority, which the Lord gave for building you up and not for destroying you, I will not be put to shame, for I do not wish to seem as if I would terrify you by my letters. For they say, "His letters are weighty and strong, but his personal presence is unimpressive and his speech contemptible."  Let such a person consider this, that what we are in word by letters when absent, such persons </a:t>
            </a:r>
            <a:r>
              <a:rPr lang="en-US" sz="2800" i="1" dirty="0"/>
              <a:t>we are</a:t>
            </a:r>
            <a:r>
              <a:rPr lang="en-US" sz="2800" dirty="0"/>
              <a:t> also in deed when present. For we are not bold to class or compare ourselves with some of those who commend themselves; but when they measure themselves by themselves and compare themselves with themselves, they are without understanding. </a:t>
            </a:r>
          </a:p>
          <a:p>
            <a:pPr>
              <a:spcBef>
                <a:spcPts val="600"/>
              </a:spcBef>
            </a:pPr>
            <a:endParaRPr lang="en-US" dirty="0">
              <a:solidFill>
                <a:schemeClr val="bg2">
                  <a:lumMod val="10000"/>
                </a:schemeClr>
              </a:solidFill>
            </a:endParaRPr>
          </a:p>
        </p:txBody>
      </p:sp>
      <p:sp>
        <p:nvSpPr>
          <p:cNvPr id="4" name="Slide Number Placeholder 3"/>
          <p:cNvSpPr>
            <a:spLocks noGrp="1"/>
          </p:cNvSpPr>
          <p:nvPr>
            <p:ph type="sldNum" sz="quarter" idx="12"/>
          </p:nvPr>
        </p:nvSpPr>
        <p:spPr/>
        <p:txBody>
          <a:bodyPr/>
          <a:lstStyle/>
          <a:p>
            <a:fld id="{D91578CF-040D-409D-9DE8-CE1CCA31E899}" type="slidenum">
              <a:rPr lang="en-US" smtClean="0"/>
              <a:pPr/>
              <a:t>7</a:t>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1158875"/>
          </a:xfrm>
        </p:spPr>
        <p:txBody>
          <a:bodyPr>
            <a:normAutofit/>
          </a:bodyPr>
          <a:lstStyle/>
          <a:p>
            <a:pPr algn="ctr"/>
            <a:r>
              <a:rPr lang="en-US" dirty="0">
                <a:latin typeface="Tahoma" panose="020B0604030504040204" pitchFamily="34" charset="0"/>
                <a:ea typeface="Tahoma" panose="020B0604030504040204" pitchFamily="34" charset="0"/>
                <a:cs typeface="Tahoma" panose="020B0604030504040204" pitchFamily="34" charset="0"/>
              </a:rPr>
              <a:t>BUILDING THE WALL</a:t>
            </a:r>
          </a:p>
        </p:txBody>
      </p:sp>
      <p:sp>
        <p:nvSpPr>
          <p:cNvPr id="3" name="Content Placeholder 2"/>
          <p:cNvSpPr>
            <a:spLocks noGrp="1"/>
          </p:cNvSpPr>
          <p:nvPr>
            <p:ph idx="1"/>
          </p:nvPr>
        </p:nvSpPr>
        <p:spPr>
          <a:xfrm>
            <a:off x="0" y="1006475"/>
            <a:ext cx="9144000" cy="5851525"/>
          </a:xfrm>
        </p:spPr>
        <p:txBody>
          <a:bodyPr>
            <a:noAutofit/>
          </a:bodyPr>
          <a:lstStyle/>
          <a:p>
            <a:pPr>
              <a:lnSpc>
                <a:spcPct val="90000"/>
              </a:lnSpc>
              <a:spcBef>
                <a:spcPts val="200"/>
              </a:spcBef>
            </a:pPr>
            <a:r>
              <a:rPr lang="en-US" b="1" dirty="0"/>
              <a:t>Nehemiah 4:7-13</a:t>
            </a:r>
            <a:r>
              <a:rPr lang="en-US" dirty="0"/>
              <a:t> Now when Sanballat, </a:t>
            </a:r>
            <a:r>
              <a:rPr lang="en-US" dirty="0" err="1"/>
              <a:t>Tobiah</a:t>
            </a:r>
            <a:r>
              <a:rPr lang="en-US" dirty="0"/>
              <a:t>, the Arabs, the Ammonites and the </a:t>
            </a:r>
            <a:r>
              <a:rPr lang="en-US" dirty="0" err="1"/>
              <a:t>Ashdodites</a:t>
            </a:r>
            <a:r>
              <a:rPr lang="en-US" dirty="0"/>
              <a:t> heard that the repair of the walls of Jerusalem went on, </a:t>
            </a:r>
            <a:r>
              <a:rPr lang="en-US" i="1" dirty="0"/>
              <a:t>and</a:t>
            </a:r>
            <a:r>
              <a:rPr lang="en-US" dirty="0"/>
              <a:t> that the breaches began to be closed, they were very angry. All of them conspired together to come </a:t>
            </a:r>
            <a:r>
              <a:rPr lang="en-US" i="1" dirty="0"/>
              <a:t>and</a:t>
            </a:r>
            <a:r>
              <a:rPr lang="en-US" dirty="0"/>
              <a:t> fight against Jerusalem and to cause a disturbance in it.  But we prayed to our God, and because of them we set up a guard against them day and night.  Thus in Judah it was said, "The strength of the burden bearers is failing, Yet there is much rubbish; And we ourselves are unable to rebuild the wall."  Our enemies said, "They will not know or see until we come among them, kill them and put a stop to the work."  When the Jews who lived near them came and told us ten times, "They will come up against us from every place where you may turn," then I stationed </a:t>
            </a:r>
            <a:r>
              <a:rPr lang="en-US" i="1" dirty="0"/>
              <a:t>men</a:t>
            </a:r>
            <a:r>
              <a:rPr lang="en-US" dirty="0"/>
              <a:t> in the lowest parts of the space behind the wall…</a:t>
            </a:r>
          </a:p>
        </p:txBody>
      </p:sp>
      <p:sp>
        <p:nvSpPr>
          <p:cNvPr id="4" name="Slide Number Placeholder 3"/>
          <p:cNvSpPr>
            <a:spLocks noGrp="1"/>
          </p:cNvSpPr>
          <p:nvPr>
            <p:ph type="sldNum" sz="quarter" idx="12"/>
          </p:nvPr>
        </p:nvSpPr>
        <p:spPr/>
        <p:txBody>
          <a:bodyPr/>
          <a:lstStyle/>
          <a:p>
            <a:fld id="{D91578CF-040D-409D-9DE8-CE1CCA31E899}" type="slidenum">
              <a:rPr lang="en-US" smtClean="0"/>
              <a:pPr/>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rmAutofit/>
          </a:bodyPr>
          <a:lstStyle/>
          <a:p>
            <a:pPr algn="ctr"/>
            <a:r>
              <a:rPr lang="en-US" sz="4800" dirty="0">
                <a:latin typeface="Tahoma" panose="020B0604030504040204" pitchFamily="34" charset="0"/>
                <a:ea typeface="Tahoma" panose="020B0604030504040204" pitchFamily="34" charset="0"/>
                <a:cs typeface="Tahoma" panose="020B0604030504040204" pitchFamily="34" charset="0"/>
              </a:rPr>
              <a:t>WHAT IS TRUE?</a:t>
            </a:r>
          </a:p>
        </p:txBody>
      </p:sp>
      <p:sp>
        <p:nvSpPr>
          <p:cNvPr id="3" name="Content Placeholder 2"/>
          <p:cNvSpPr>
            <a:spLocks noGrp="1"/>
          </p:cNvSpPr>
          <p:nvPr>
            <p:ph idx="1"/>
          </p:nvPr>
        </p:nvSpPr>
        <p:spPr>
          <a:xfrm>
            <a:off x="0" y="990600"/>
            <a:ext cx="9144000" cy="5867400"/>
          </a:xfrm>
        </p:spPr>
        <p:txBody>
          <a:bodyPr>
            <a:noAutofit/>
          </a:bodyPr>
          <a:lstStyle/>
          <a:p>
            <a:pPr>
              <a:lnSpc>
                <a:spcPct val="90000"/>
              </a:lnSpc>
              <a:spcBef>
                <a:spcPts val="0"/>
              </a:spcBef>
            </a:pPr>
            <a:r>
              <a:rPr lang="en-US" sz="2800" b="1" dirty="0"/>
              <a:t>Joshua 9:9-12 </a:t>
            </a:r>
            <a:r>
              <a:rPr lang="en-US" sz="2800" dirty="0"/>
              <a:t>They said to him, "Your servants have come from a very far country because of the fame of the </a:t>
            </a:r>
            <a:r>
              <a:rPr lang="en-US" sz="2800" cap="small" dirty="0">
                <a:effectLst/>
              </a:rPr>
              <a:t>LORD</a:t>
            </a:r>
            <a:r>
              <a:rPr lang="en-US" sz="2800" dirty="0"/>
              <a:t> your God; for we have heard the report of Him and all that He did in Egypt, and all that He did to the two kings of the Amorites who were beyond the Jordan, to </a:t>
            </a:r>
            <a:r>
              <a:rPr lang="en-US" sz="2800" dirty="0" err="1"/>
              <a:t>Sihon</a:t>
            </a:r>
            <a:r>
              <a:rPr lang="en-US" sz="2800" dirty="0"/>
              <a:t> king of </a:t>
            </a:r>
            <a:r>
              <a:rPr lang="en-US" sz="2800" dirty="0" err="1"/>
              <a:t>Heshbon</a:t>
            </a:r>
            <a:r>
              <a:rPr lang="en-US" sz="2800" dirty="0"/>
              <a:t> and to </a:t>
            </a:r>
            <a:r>
              <a:rPr lang="en-US" sz="2800" dirty="0" err="1"/>
              <a:t>Og</a:t>
            </a:r>
            <a:r>
              <a:rPr lang="en-US" sz="2800" dirty="0"/>
              <a:t> king of Bashan who was at Ashtaroth. So our elders and all the inhabitants of our country spoke to us, saying, 'Take provisions in your hand for the journey, and go to meet them and say to them, "We are your servants; now then, make a covenant with us.’’ “This our bread </a:t>
            </a:r>
            <a:r>
              <a:rPr lang="en-US" sz="2800" i="1" dirty="0"/>
              <a:t>was</a:t>
            </a:r>
            <a:r>
              <a:rPr lang="en-US" sz="2800" dirty="0"/>
              <a:t> warm </a:t>
            </a:r>
            <a:r>
              <a:rPr lang="en-US" sz="2800" i="1" dirty="0"/>
              <a:t>when</a:t>
            </a:r>
            <a:r>
              <a:rPr lang="en-US" sz="2800" dirty="0"/>
              <a:t> we took it for our provisions out of our houses on the day that we left to come to you; but now behold, it is dry and has become crumbled. </a:t>
            </a:r>
            <a:endParaRPr lang="en-US" sz="2800" dirty="0">
              <a:solidFill>
                <a:schemeClr val="bg2">
                  <a:lumMod val="10000"/>
                </a:schemeClr>
              </a:solidFill>
            </a:endParaRPr>
          </a:p>
        </p:txBody>
      </p:sp>
      <p:sp>
        <p:nvSpPr>
          <p:cNvPr id="4" name="Slide Number Placeholder 3"/>
          <p:cNvSpPr>
            <a:spLocks noGrp="1"/>
          </p:cNvSpPr>
          <p:nvPr>
            <p:ph type="sldNum" sz="quarter" idx="12"/>
          </p:nvPr>
        </p:nvSpPr>
        <p:spPr/>
        <p:txBody>
          <a:bodyPr/>
          <a:lstStyle/>
          <a:p>
            <a:r>
              <a:rPr lang="en-US" dirty="0"/>
              <a:t>G</a:t>
            </a:r>
            <a:fld id="{D91578CF-040D-409D-9DE8-CE1CCA31E899}" type="slidenum">
              <a:rPr lang="en-US" smtClean="0"/>
              <a:pPr/>
              <a:t>9</a:t>
            </a:fld>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15646</TotalTime>
  <Words>1443</Words>
  <Application>Microsoft Office PowerPoint</Application>
  <PresentationFormat>On-screen Show (4:3)</PresentationFormat>
  <Paragraphs>36</Paragraphs>
  <Slides>10</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Calibri</vt:lpstr>
      <vt:lpstr>Calibri Light</vt:lpstr>
      <vt:lpstr>Constantia</vt:lpstr>
      <vt:lpstr>Tahoma</vt:lpstr>
      <vt:lpstr>Wingdings 2</vt:lpstr>
      <vt:lpstr>Flow</vt:lpstr>
      <vt:lpstr>     REFINED BY FIRE </vt:lpstr>
      <vt:lpstr>WORD FOR THE JOURNEY</vt:lpstr>
      <vt:lpstr> GOD OF PEACE</vt:lpstr>
      <vt:lpstr>WHAT THE DISCIPLES DID</vt:lpstr>
      <vt:lpstr>SO FAR…</vt:lpstr>
      <vt:lpstr>NOT OF THE FLESH</vt:lpstr>
      <vt:lpstr>WITHOUT UNDERSTANDING</vt:lpstr>
      <vt:lpstr>BUILDING THE WALL</vt:lpstr>
      <vt:lpstr>WHAT IS TRUE?</vt:lpstr>
      <vt:lpstr>THE BOTTOM LINE</vt:lpstr>
    </vt:vector>
  </TitlesOfParts>
  <Company>Gower Rentals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REFINED BY FIRE</dc:title>
  <dc:creator>JoLynn Rees</dc:creator>
  <cp:lastModifiedBy>Gower</cp:lastModifiedBy>
  <cp:revision>538</cp:revision>
  <cp:lastPrinted>2021-07-27T14:25:13Z</cp:lastPrinted>
  <dcterms:created xsi:type="dcterms:W3CDTF">2014-08-15T13:44:17Z</dcterms:created>
  <dcterms:modified xsi:type="dcterms:W3CDTF">2021-07-28T19:24:41Z</dcterms:modified>
</cp:coreProperties>
</file>