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82" r:id="rId3"/>
    <p:sldId id="275" r:id="rId4"/>
    <p:sldId id="272" r:id="rId5"/>
    <p:sldId id="258" r:id="rId6"/>
    <p:sldId id="278" r:id="rId7"/>
    <p:sldId id="259" r:id="rId8"/>
    <p:sldId id="276" r:id="rId9"/>
    <p:sldId id="271" r:id="rId10"/>
    <p:sldId id="277" r:id="rId11"/>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8"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3190" autoAdjust="0"/>
  </p:normalViewPr>
  <p:slideViewPr>
    <p:cSldViewPr>
      <p:cViewPr varScale="1">
        <p:scale>
          <a:sx n="51" d="100"/>
          <a:sy n="51" d="100"/>
        </p:scale>
        <p:origin x="1421"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958"/>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89" tIns="46794" rIns="93589" bIns="4679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3589" tIns="46794" rIns="93589" bIns="46794" rtlCol="0"/>
          <a:lstStyle>
            <a:lvl1pPr algn="r">
              <a:defRPr sz="1200"/>
            </a:lvl1pPr>
          </a:lstStyle>
          <a:p>
            <a:fld id="{15656505-3B48-46D1-B0B1-6771BE1808BF}" type="datetimeFigureOut">
              <a:rPr lang="en-US" smtClean="0"/>
              <a:pPr/>
              <a:t>7/22/2021</a:t>
            </a:fld>
            <a:endParaRPr lang="en-US" dirty="0"/>
          </a:p>
        </p:txBody>
      </p:sp>
      <p:sp>
        <p:nvSpPr>
          <p:cNvPr id="4" name="Footer Placeholder 3"/>
          <p:cNvSpPr>
            <a:spLocks noGrp="1"/>
          </p:cNvSpPr>
          <p:nvPr>
            <p:ph type="ftr" sz="quarter" idx="2"/>
          </p:nvPr>
        </p:nvSpPr>
        <p:spPr>
          <a:xfrm>
            <a:off x="0" y="8917423"/>
            <a:ext cx="3077739" cy="469424"/>
          </a:xfrm>
          <a:prstGeom prst="rect">
            <a:avLst/>
          </a:prstGeom>
        </p:spPr>
        <p:txBody>
          <a:bodyPr vert="horz" lIns="93589" tIns="46794" rIns="93589" bIns="4679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3"/>
            <a:ext cx="3077739" cy="469424"/>
          </a:xfrm>
          <a:prstGeom prst="rect">
            <a:avLst/>
          </a:prstGeom>
        </p:spPr>
        <p:txBody>
          <a:bodyPr vert="horz" lIns="93589" tIns="46794" rIns="93589" bIns="46794" rtlCol="0" anchor="b"/>
          <a:lstStyle>
            <a:lvl1pPr algn="r">
              <a:defRPr sz="1200"/>
            </a:lvl1pPr>
          </a:lstStyle>
          <a:p>
            <a:fld id="{516B7397-597D-4C90-8555-BDF62E84BD6B}"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89" tIns="46794" rIns="93589" bIns="4679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3589" tIns="46794" rIns="93589" bIns="46794" rtlCol="0"/>
          <a:lstStyle>
            <a:lvl1pPr algn="r">
              <a:defRPr sz="1200"/>
            </a:lvl1pPr>
          </a:lstStyle>
          <a:p>
            <a:fld id="{9E849456-192A-4768-B04D-F7C496E14C0B}" type="datetimeFigureOut">
              <a:rPr lang="en-US" smtClean="0"/>
              <a:pPr/>
              <a:t>7/22/2021</a:t>
            </a:fld>
            <a:endParaRPr lang="en-US" dirty="0"/>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89" tIns="46794" rIns="93589" bIns="4679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3589" tIns="46794" rIns="93589" bIns="4679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69424"/>
          </a:xfrm>
          <a:prstGeom prst="rect">
            <a:avLst/>
          </a:prstGeom>
        </p:spPr>
        <p:txBody>
          <a:bodyPr vert="horz" lIns="93589" tIns="46794" rIns="93589" bIns="4679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3"/>
            <a:ext cx="3077739" cy="469424"/>
          </a:xfrm>
          <a:prstGeom prst="rect">
            <a:avLst/>
          </a:prstGeom>
        </p:spPr>
        <p:txBody>
          <a:bodyPr vert="horz" lIns="93589" tIns="46794" rIns="93589" bIns="46794" rtlCol="0" anchor="b"/>
          <a:lstStyle>
            <a:lvl1pPr algn="r">
              <a:defRPr sz="1200"/>
            </a:lvl1pPr>
          </a:lstStyle>
          <a:p>
            <a:fld id="{7A87F812-1136-464E-ABE0-436EC4D5C9A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87F812-1136-464E-ABE0-436EC4D5C9A8}"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DCEE0F9-1809-4FDD-91C0-1DDA3FD8B138}" type="datetime1">
              <a:rPr lang="en-US" smtClean="0"/>
              <a:pPr/>
              <a:t>7/22/2021</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14F1EB8-4CF5-4D03-B760-52B73CBBF86F}" type="datetime1">
              <a:rPr lang="en-US" smtClean="0"/>
              <a:pPr/>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B96821-C7F9-4CCC-B314-783D58E2B75B}" type="datetime1">
              <a:rPr lang="en-US" smtClean="0"/>
              <a:pPr/>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1pPr>
              <a:defRPr>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505973BC-9BA8-4623-AB40-A6CA68AA9C26}" type="datetime1">
              <a:rPr lang="en-US" smtClean="0"/>
              <a:pPr/>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488F4FA-C9C8-4E5D-A50D-C3004A932C7C}" type="datetime1">
              <a:rPr lang="en-US" smtClean="0"/>
              <a:pPr/>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E847A21-3C84-488B-824A-EBE71095956C}" type="datetime1">
              <a:rPr lang="en-US" smtClean="0"/>
              <a:pPr/>
              <a:t>7/22/2021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D9A8CBD-F4BD-4D97-BD6A-5F710C1E6123}" type="datetime1">
              <a:rPr lang="en-US" smtClean="0"/>
              <a:pPr/>
              <a:t>7/22/2021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E801A26-492A-469C-8127-60E3AD57E5E0}" type="datetime1">
              <a:rPr lang="en-US" smtClean="0"/>
              <a:pPr/>
              <a:t>7/22/2021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D50F5-D4B3-4D29-AA38-78DA56FFD508}" type="datetime1">
              <a:rPr lang="en-US" smtClean="0"/>
              <a:pPr/>
              <a:t>7/22/2021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6E6FEAB-05FE-4CC1-8679-F3CC15F5E55F}" type="datetime1">
              <a:rPr lang="en-US" smtClean="0"/>
              <a:pPr/>
              <a:t>7/22/2021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4D382D4-4E21-4771-8F95-1B196359E420}" type="datetime1">
              <a:rPr lang="en-US" smtClean="0"/>
              <a:pPr/>
              <a:t>7/22/2021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D91578CF-040D-409D-9DE8-CE1CCA31E899}"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B8490D8-1265-4137-AA5A-7FD58D385A4B}" type="datetime1">
              <a:rPr lang="en-US" smtClean="0"/>
              <a:pPr/>
              <a:t>7/22/2021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91578CF-040D-409D-9DE8-CE1CCA31E899}"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2286000"/>
          </a:xfrm>
        </p:spPr>
        <p:txBody>
          <a:bodyPr>
            <a:noAutofit/>
          </a:bodyPr>
          <a:lstStyle/>
          <a:p>
            <a:pPr algn="ct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r>
              <a:rPr lang="en-US" sz="6000" b="1" dirty="0">
                <a:effectLst>
                  <a:outerShdw blurRad="38100" dist="38100" dir="2700000" algn="tl">
                    <a:srgbClr val="000000">
                      <a:alpha val="43137"/>
                    </a:srgbClr>
                  </a:outerShdw>
                </a:effectLst>
                <a:latin typeface="Calibri Light" pitchFamily="34" charset="0"/>
              </a:rPr>
              <a:t>REFINED BY FIRE</a:t>
            </a:r>
            <a:br>
              <a:rPr lang="en-US" sz="6000" b="1" dirty="0">
                <a:effectLst>
                  <a:outerShdw blurRad="38100" dist="38100" dir="2700000" algn="tl">
                    <a:srgbClr val="000000">
                      <a:alpha val="43137"/>
                    </a:srgbClr>
                  </a:outerShdw>
                </a:effectLst>
                <a:latin typeface="Calibri Light" pitchFamily="34" charset="0"/>
              </a:rPr>
            </a:br>
            <a:endParaRPr lang="en-US" sz="6000" b="1" dirty="0">
              <a:effectLst>
                <a:outerShdw blurRad="38100" dist="38100" dir="2700000" algn="tl">
                  <a:srgbClr val="000000">
                    <a:alpha val="43137"/>
                  </a:srgbClr>
                </a:outerShdw>
              </a:effectLst>
              <a:latin typeface="Calibri Light" pitchFamily="34" charset="0"/>
            </a:endParaRPr>
          </a:p>
        </p:txBody>
      </p:sp>
      <p:sp>
        <p:nvSpPr>
          <p:cNvPr id="3" name="Subtitle 2"/>
          <p:cNvSpPr>
            <a:spLocks noGrp="1"/>
          </p:cNvSpPr>
          <p:nvPr>
            <p:ph type="subTitle" idx="1"/>
          </p:nvPr>
        </p:nvSpPr>
        <p:spPr>
          <a:xfrm>
            <a:off x="1447800" y="4343400"/>
            <a:ext cx="6400800" cy="1371600"/>
          </a:xfrm>
        </p:spPr>
        <p:txBody>
          <a:bodyPr>
            <a:normAutofit/>
          </a:bodyPr>
          <a:lstStyle/>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JoLynn Gower</a:t>
            </a:r>
          </a:p>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493-6151   </a:t>
            </a:r>
          </a:p>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jgower@guardingthetruth.org</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pPr algn="ctr"/>
            <a:r>
              <a:rPr lang="en-US" sz="4400" dirty="0">
                <a:latin typeface="Tahoma" panose="020B0604030504040204" pitchFamily="34" charset="0"/>
                <a:ea typeface="Tahoma" panose="020B0604030504040204" pitchFamily="34" charset="0"/>
                <a:cs typeface="Tahoma" panose="020B0604030504040204" pitchFamily="34" charset="0"/>
              </a:rPr>
              <a:t>BECAUSE I AM THE TRUTH</a:t>
            </a:r>
          </a:p>
        </p:txBody>
      </p:sp>
      <p:sp>
        <p:nvSpPr>
          <p:cNvPr id="3" name="Content Placeholder 2"/>
          <p:cNvSpPr>
            <a:spLocks noGrp="1"/>
          </p:cNvSpPr>
          <p:nvPr>
            <p:ph idx="1"/>
          </p:nvPr>
        </p:nvSpPr>
        <p:spPr>
          <a:xfrm>
            <a:off x="0" y="990600"/>
            <a:ext cx="9144000" cy="5867400"/>
          </a:xfrm>
        </p:spPr>
        <p:txBody>
          <a:bodyPr>
            <a:noAutofit/>
          </a:bodyPr>
          <a:lstStyle/>
          <a:p>
            <a:pPr>
              <a:lnSpc>
                <a:spcPct val="95000"/>
              </a:lnSpc>
            </a:pPr>
            <a:r>
              <a:rPr lang="en-US" sz="2800" b="1" dirty="0"/>
              <a:t>John 8:45-47 </a:t>
            </a:r>
            <a:r>
              <a:rPr lang="en-US" sz="2800" dirty="0"/>
              <a:t> "But because I speak the truth, you do not believe Me. Which one of you convicts Me of sin? If I speak truth, why do you not believe Me? He who is of God hears the words of God; for this reason you do not hear </a:t>
            </a:r>
            <a:r>
              <a:rPr lang="en-US" sz="2800" i="1" dirty="0"/>
              <a:t>them,</a:t>
            </a:r>
            <a:r>
              <a:rPr lang="en-US" sz="2800" dirty="0"/>
              <a:t> because you are not of God.“</a:t>
            </a:r>
          </a:p>
          <a:p>
            <a:pPr>
              <a:lnSpc>
                <a:spcPct val="95000"/>
              </a:lnSpc>
            </a:pPr>
            <a:r>
              <a:rPr lang="en-US" sz="2800" b="1" dirty="0"/>
              <a:t>2 Thessalonians 2:13-15 </a:t>
            </a:r>
            <a:r>
              <a:rPr lang="en-US" sz="2800" dirty="0"/>
              <a:t> But we should always give thanks to God for you, brethren beloved by the Lord, because God has chosen you from the beginning for salvation through sanctification by the Spirit and faith in the truth.  It was for this He called you through our gospel, that you may gain the glory of our Lord Jesus Christ. So then, brethren, stand firm and hold to the traditions which you were taught, whether by word </a:t>
            </a:r>
            <a:r>
              <a:rPr lang="en-US" sz="2800" i="1" dirty="0"/>
              <a:t>of mouth</a:t>
            </a:r>
            <a:r>
              <a:rPr lang="en-US" sz="2800" dirty="0"/>
              <a:t> or by letter from us.  </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10</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BEC54-8CAA-4383-8B27-A2DF229EB90C}"/>
              </a:ext>
            </a:extLst>
          </p:cNvPr>
          <p:cNvSpPr>
            <a:spLocks noGrp="1"/>
          </p:cNvSpPr>
          <p:nvPr>
            <p:ph type="title"/>
          </p:nvPr>
        </p:nvSpPr>
        <p:spPr>
          <a:xfrm>
            <a:off x="0" y="0"/>
            <a:ext cx="9144000" cy="1219200"/>
          </a:xfrm>
        </p:spPr>
        <p:txBody>
          <a:bodyPr>
            <a:norm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3" name="Content Placeholder 2">
            <a:extLst>
              <a:ext uri="{FF2B5EF4-FFF2-40B4-BE49-F238E27FC236}">
                <a16:creationId xmlns:a16="http://schemas.microsoft.com/office/drawing/2014/main" id="{67107E3E-81FF-4731-97BF-13431F1CAB71}"/>
              </a:ext>
            </a:extLst>
          </p:cNvPr>
          <p:cNvSpPr>
            <a:spLocks noGrp="1"/>
          </p:cNvSpPr>
          <p:nvPr>
            <p:ph idx="1"/>
          </p:nvPr>
        </p:nvSpPr>
        <p:spPr>
          <a:xfrm>
            <a:off x="0" y="1524000"/>
            <a:ext cx="9144000" cy="5334000"/>
          </a:xfrm>
        </p:spPr>
        <p:txBody>
          <a:bodyPr/>
          <a:lstStyle/>
          <a:p>
            <a:r>
              <a:rPr lang="en-US" sz="2800" b="1" dirty="0"/>
              <a:t>Jeremiah 1:4-8 </a:t>
            </a:r>
            <a:r>
              <a:rPr lang="en-US" sz="2800" dirty="0"/>
              <a:t> Now the word of the </a:t>
            </a:r>
            <a:r>
              <a:rPr lang="en-US" sz="2800" cap="small" dirty="0">
                <a:effectLst/>
              </a:rPr>
              <a:t>LORD</a:t>
            </a:r>
            <a:r>
              <a:rPr lang="en-US" sz="2800" dirty="0"/>
              <a:t> came to me saying, "Before I formed you in the womb I knew you, and before you were born I consecrated you; I have appointed you a prophet to the nations." Then I said, "Alas, Lord </a:t>
            </a:r>
            <a:r>
              <a:rPr lang="en-US" sz="2800" cap="small" dirty="0">
                <a:effectLst/>
              </a:rPr>
              <a:t>GOD</a:t>
            </a:r>
            <a:r>
              <a:rPr lang="en-US" sz="2800" dirty="0"/>
              <a:t>! Behold, I do not know how to speak, Because I am a youth." But the </a:t>
            </a:r>
            <a:r>
              <a:rPr lang="en-US" sz="2800" cap="small" dirty="0">
                <a:effectLst/>
              </a:rPr>
              <a:t>LORD</a:t>
            </a:r>
            <a:r>
              <a:rPr lang="en-US" sz="2800" dirty="0"/>
              <a:t> said to me, "Do not say, 'I am a youth,' Because everywhere I send you, you shall go, And all that I command you, you shall speak. Do not be afraid of them, for I am with you to deliver you," declares the </a:t>
            </a:r>
            <a:r>
              <a:rPr lang="en-US" sz="2800" cap="small" dirty="0">
                <a:effectLst/>
              </a:rPr>
              <a:t>LORD</a:t>
            </a:r>
            <a:r>
              <a:rPr lang="en-US" sz="2800" dirty="0"/>
              <a:t>. </a:t>
            </a:r>
          </a:p>
          <a:p>
            <a:endParaRPr lang="en-US" dirty="0"/>
          </a:p>
        </p:txBody>
      </p:sp>
      <p:sp>
        <p:nvSpPr>
          <p:cNvPr id="4" name="Slide Number Placeholder 3">
            <a:extLst>
              <a:ext uri="{FF2B5EF4-FFF2-40B4-BE49-F238E27FC236}">
                <a16:creationId xmlns:a16="http://schemas.microsoft.com/office/drawing/2014/main" id="{6216DE23-E289-46A8-AAEE-A53C63B05AC0}"/>
              </a:ext>
            </a:extLst>
          </p:cNvPr>
          <p:cNvSpPr>
            <a:spLocks noGrp="1"/>
          </p:cNvSpPr>
          <p:nvPr>
            <p:ph type="sldNum" sz="quarter" idx="12"/>
          </p:nvPr>
        </p:nvSpPr>
        <p:spPr/>
        <p:txBody>
          <a:bodyPr/>
          <a:lstStyle/>
          <a:p>
            <a:fld id="{D91578CF-040D-409D-9DE8-CE1CCA31E899}" type="slidenum">
              <a:rPr lang="en-US" smtClean="0"/>
              <a:pPr/>
              <a:t>2</a:t>
            </a:fld>
            <a:endParaRPr lang="en-US"/>
          </a:p>
        </p:txBody>
      </p:sp>
    </p:spTree>
    <p:extLst>
      <p:ext uri="{BB962C8B-B14F-4D97-AF65-F5344CB8AC3E}">
        <p14:creationId xmlns:p14="http://schemas.microsoft.com/office/powerpoint/2010/main" val="2878190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990600"/>
          </a:xfrm>
        </p:spPr>
        <p:txBody>
          <a:bodyPr>
            <a:normAutofit/>
          </a:bodyPr>
          <a:lstStyle/>
          <a:p>
            <a:pPr algn="ctr"/>
            <a:r>
              <a:rPr lang="en-US" b="1" dirty="0">
                <a:effectLst>
                  <a:outerShdw blurRad="38100" dist="38100" dir="2700000" algn="tl">
                    <a:srgbClr val="000000">
                      <a:alpha val="43137"/>
                    </a:srgbClr>
                  </a:outerShdw>
                </a:effectLst>
              </a:rPr>
              <a:t> </a:t>
            </a:r>
            <a:r>
              <a:rPr lang="en-US" dirty="0"/>
              <a:t>RESULT OF JUSTIFICATION</a:t>
            </a:r>
          </a:p>
        </p:txBody>
      </p:sp>
      <p:sp>
        <p:nvSpPr>
          <p:cNvPr id="3" name="Content Placeholder 2"/>
          <p:cNvSpPr>
            <a:spLocks noGrp="1"/>
          </p:cNvSpPr>
          <p:nvPr>
            <p:ph idx="1"/>
          </p:nvPr>
        </p:nvSpPr>
        <p:spPr>
          <a:xfrm>
            <a:off x="0" y="1143000"/>
            <a:ext cx="9144000" cy="5715000"/>
          </a:xfrm>
        </p:spPr>
        <p:txBody>
          <a:bodyPr>
            <a:normAutofit lnSpcReduction="10000"/>
          </a:bodyPr>
          <a:lstStyle/>
          <a:p>
            <a:r>
              <a:rPr lang="en-US" b="1" dirty="0"/>
              <a:t>1 Peter 2:9-10 </a:t>
            </a:r>
            <a:r>
              <a:rPr lang="en-US" dirty="0"/>
              <a:t> But you are </a:t>
            </a:r>
            <a:r>
              <a:rPr lang="en-US" cap="small" dirty="0">
                <a:effectLst/>
              </a:rPr>
              <a:t>A CHOSEN RACE</a:t>
            </a:r>
            <a:r>
              <a:rPr lang="en-US" dirty="0"/>
              <a:t>, </a:t>
            </a:r>
            <a:r>
              <a:rPr lang="en-US" cap="small" dirty="0">
                <a:effectLst/>
              </a:rPr>
              <a:t>A</a:t>
            </a:r>
            <a:r>
              <a:rPr lang="en-US" dirty="0"/>
              <a:t> royal </a:t>
            </a:r>
            <a:r>
              <a:rPr lang="en-US" cap="small" dirty="0">
                <a:effectLst/>
              </a:rPr>
              <a:t>PRIESTHOOD</a:t>
            </a:r>
            <a:r>
              <a:rPr lang="en-US" dirty="0"/>
              <a:t>, </a:t>
            </a:r>
            <a:r>
              <a:rPr lang="en-US" cap="small" dirty="0">
                <a:effectLst/>
              </a:rPr>
              <a:t>A</a:t>
            </a:r>
            <a:r>
              <a:rPr lang="en-US" dirty="0"/>
              <a:t> </a:t>
            </a:r>
            <a:r>
              <a:rPr lang="en-US" cap="small" dirty="0">
                <a:effectLst/>
              </a:rPr>
              <a:t>HOLY NATION</a:t>
            </a:r>
            <a:r>
              <a:rPr lang="en-US" dirty="0"/>
              <a:t>, </a:t>
            </a:r>
            <a:r>
              <a:rPr lang="en-US" cap="small" dirty="0">
                <a:effectLst/>
              </a:rPr>
              <a:t>A PEOPLE FOR</a:t>
            </a:r>
            <a:r>
              <a:rPr lang="en-US" dirty="0"/>
              <a:t> </a:t>
            </a:r>
            <a:r>
              <a:rPr lang="en-US" i="1" dirty="0"/>
              <a:t>God's</a:t>
            </a:r>
            <a:r>
              <a:rPr lang="en-US" dirty="0"/>
              <a:t> </a:t>
            </a:r>
            <a:r>
              <a:rPr lang="en-US" cap="small" dirty="0">
                <a:effectLst/>
              </a:rPr>
              <a:t>OWN POSSESSION</a:t>
            </a:r>
            <a:r>
              <a:rPr lang="en-US" dirty="0"/>
              <a:t>, so that you may proclaim the excellencies of Him who has called you out of darkness into His marvelous light; for you once were </a:t>
            </a:r>
            <a:r>
              <a:rPr lang="en-US" cap="small" dirty="0">
                <a:effectLst/>
              </a:rPr>
              <a:t>NOT A PEOPLE</a:t>
            </a:r>
            <a:r>
              <a:rPr lang="en-US" dirty="0"/>
              <a:t>, but now you are </a:t>
            </a:r>
            <a:r>
              <a:rPr lang="en-US" cap="small" dirty="0">
                <a:effectLst/>
              </a:rPr>
              <a:t>THE PEOPLE OF</a:t>
            </a:r>
            <a:r>
              <a:rPr lang="en-US" dirty="0"/>
              <a:t> </a:t>
            </a:r>
            <a:r>
              <a:rPr lang="en-US" cap="small" dirty="0">
                <a:effectLst/>
              </a:rPr>
              <a:t>GOD</a:t>
            </a:r>
            <a:r>
              <a:rPr lang="en-US" dirty="0"/>
              <a:t>; you had </a:t>
            </a:r>
            <a:r>
              <a:rPr lang="en-US" cap="small" dirty="0">
                <a:effectLst/>
              </a:rPr>
              <a:t>NOT RECEIVED MERCY,</a:t>
            </a:r>
            <a:r>
              <a:rPr lang="en-US" dirty="0"/>
              <a:t> but now you have </a:t>
            </a:r>
            <a:r>
              <a:rPr lang="en-US" cap="small" dirty="0">
                <a:effectLst/>
              </a:rPr>
              <a:t>RECEIVED MERCY</a:t>
            </a:r>
            <a:r>
              <a:rPr lang="en-US" dirty="0"/>
              <a:t>. </a:t>
            </a:r>
          </a:p>
          <a:p>
            <a:r>
              <a:rPr lang="en-US" b="1" dirty="0"/>
              <a:t>Romans 12:1-2  </a:t>
            </a:r>
            <a:r>
              <a:rPr lang="en-US" dirty="0"/>
              <a:t>Therefore I urge you, brethren, by the mercies of God, to present your bodies a living and holy sacrifice, acceptable to God, </a:t>
            </a:r>
            <a:r>
              <a:rPr lang="en-US" i="1" dirty="0"/>
              <a:t>which is</a:t>
            </a:r>
            <a:r>
              <a:rPr lang="en-US" dirty="0"/>
              <a:t> your spiritual service of worship. And do not be conformed to this world, but be transformed by the renewing of your mind, so that you may prove what the will of God is, that which is good and acceptable and perfect. </a:t>
            </a:r>
          </a:p>
          <a:p>
            <a:r>
              <a:rPr lang="en-US" dirty="0"/>
              <a:t>WHAT DOES GOD WANT?</a:t>
            </a:r>
          </a:p>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sz="4400" dirty="0">
                <a:latin typeface="Tahoma" panose="020B0604030504040204" pitchFamily="34" charset="0"/>
                <a:ea typeface="Tahoma" panose="020B0604030504040204" pitchFamily="34" charset="0"/>
                <a:cs typeface="Tahoma" panose="020B0604030504040204" pitchFamily="34" charset="0"/>
              </a:rPr>
              <a:t>HABAKKUK’S QUESTION</a:t>
            </a:r>
          </a:p>
        </p:txBody>
      </p:sp>
      <p:sp>
        <p:nvSpPr>
          <p:cNvPr id="3" name="Content Placeholder 2"/>
          <p:cNvSpPr>
            <a:spLocks noGrp="1"/>
          </p:cNvSpPr>
          <p:nvPr>
            <p:ph idx="1"/>
          </p:nvPr>
        </p:nvSpPr>
        <p:spPr>
          <a:xfrm>
            <a:off x="0" y="990600"/>
            <a:ext cx="9144000" cy="5730874"/>
          </a:xfrm>
        </p:spPr>
        <p:txBody>
          <a:bodyPr>
            <a:noAutofit/>
          </a:bodyPr>
          <a:lstStyle/>
          <a:p>
            <a:pPr>
              <a:spcBef>
                <a:spcPts val="300"/>
              </a:spcBef>
            </a:pPr>
            <a:r>
              <a:rPr lang="en-US" b="1" dirty="0"/>
              <a:t>Habakkuk 1:12-13 </a:t>
            </a:r>
            <a:r>
              <a:rPr lang="en-US" dirty="0"/>
              <a:t> Are You not from everlasting, O </a:t>
            </a:r>
            <a:r>
              <a:rPr lang="en-US" cap="small" dirty="0">
                <a:effectLst/>
              </a:rPr>
              <a:t>LORD</a:t>
            </a:r>
            <a:r>
              <a:rPr lang="en-US" dirty="0"/>
              <a:t>, my God, my Holy One? We will not die. You, O </a:t>
            </a:r>
            <a:r>
              <a:rPr lang="en-US" cap="small" dirty="0">
                <a:effectLst/>
              </a:rPr>
              <a:t>LORD</a:t>
            </a:r>
            <a:r>
              <a:rPr lang="en-US" dirty="0"/>
              <a:t>, have appointed them to judge; And You, O Rock, have established them to correct. Your eyes are too pure to approve evil, and You can not look on wickedness </a:t>
            </a:r>
            <a:r>
              <a:rPr lang="en-US" i="1" dirty="0"/>
              <a:t>with favor.</a:t>
            </a:r>
            <a:r>
              <a:rPr lang="en-US" dirty="0"/>
              <a:t> Why do You look with favor on those who deal treacherously? Why are You silent when the wicked swallow up those more righteous than they? </a:t>
            </a:r>
          </a:p>
          <a:p>
            <a:pPr>
              <a:spcBef>
                <a:spcPts val="300"/>
              </a:spcBef>
            </a:pPr>
            <a:r>
              <a:rPr lang="en-US" b="1" dirty="0"/>
              <a:t>Habakkuk 2:1-2 </a:t>
            </a:r>
            <a:r>
              <a:rPr lang="en-US" dirty="0"/>
              <a:t>I will stand on my guard post And station myself on the rampart; And I will keep watch to see what He will speak to me, And how I may reply when I am reproved. Then the </a:t>
            </a:r>
            <a:r>
              <a:rPr lang="en-US" cap="small" dirty="0">
                <a:effectLst/>
              </a:rPr>
              <a:t>LORD</a:t>
            </a:r>
            <a:r>
              <a:rPr lang="en-US" dirty="0"/>
              <a:t> answered me and said, "Record the vision And inscribe </a:t>
            </a:r>
            <a:r>
              <a:rPr lang="en-US" i="1" dirty="0"/>
              <a:t>it</a:t>
            </a:r>
            <a:r>
              <a:rPr lang="en-US" dirty="0"/>
              <a:t> on tablets, That the one who reads it may run. </a:t>
            </a:r>
            <a:br>
              <a:rPr lang="en-US" dirty="0"/>
            </a:br>
            <a:endParaRPr lang="en-US"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DID THEY KNOW?</a:t>
            </a:r>
          </a:p>
        </p:txBody>
      </p:sp>
      <p:sp>
        <p:nvSpPr>
          <p:cNvPr id="3" name="Content Placeholder 2"/>
          <p:cNvSpPr>
            <a:spLocks noGrp="1"/>
          </p:cNvSpPr>
          <p:nvPr>
            <p:ph idx="1"/>
          </p:nvPr>
        </p:nvSpPr>
        <p:spPr>
          <a:xfrm>
            <a:off x="0" y="1066800"/>
            <a:ext cx="9144000" cy="5791200"/>
          </a:xfrm>
        </p:spPr>
        <p:txBody>
          <a:bodyPr>
            <a:noAutofit/>
          </a:bodyPr>
          <a:lstStyle/>
          <a:p>
            <a:r>
              <a:rPr lang="en-US" b="1" dirty="0"/>
              <a:t>Romans 10:14-18 </a:t>
            </a:r>
            <a:r>
              <a:rPr lang="en-US" dirty="0"/>
              <a:t> How then will they call on Him in whom they have not believed? How will they believe in Him whom they have not heard? And how will they hear without a preacher? How will they preach unless they are sent? Just as it is written, </a:t>
            </a:r>
            <a:r>
              <a:rPr lang="en-US" sz="2400" dirty="0"/>
              <a:t>"</a:t>
            </a:r>
            <a:r>
              <a:rPr lang="en-US" sz="2400" cap="small" dirty="0">
                <a:effectLst/>
              </a:rPr>
              <a:t>HOW BEAUTIFUL ARE THE FEET OF THOSE</a:t>
            </a:r>
            <a:r>
              <a:rPr lang="en-US" sz="2400" dirty="0"/>
              <a:t> </a:t>
            </a:r>
            <a:r>
              <a:rPr lang="en-US" sz="2400" cap="small" dirty="0">
                <a:effectLst/>
              </a:rPr>
              <a:t>WHO</a:t>
            </a:r>
            <a:r>
              <a:rPr lang="en-US" sz="2400" dirty="0"/>
              <a:t> </a:t>
            </a:r>
            <a:r>
              <a:rPr lang="en-US" sz="2400" cap="small" dirty="0">
                <a:effectLst/>
              </a:rPr>
              <a:t>BRING GOOD NEWS OF GOOD THINGS</a:t>
            </a:r>
            <a:r>
              <a:rPr lang="en-US" sz="2400" dirty="0"/>
              <a:t>!"</a:t>
            </a:r>
            <a:r>
              <a:rPr lang="en-US" dirty="0"/>
              <a:t> However, they did not all heed the good news; for Isaiah says, </a:t>
            </a:r>
            <a:r>
              <a:rPr lang="en-US" sz="2400" dirty="0"/>
              <a:t>"</a:t>
            </a:r>
            <a:r>
              <a:rPr lang="en-US" sz="2400" cap="small" dirty="0">
                <a:effectLst/>
              </a:rPr>
              <a:t>LORD</a:t>
            </a:r>
            <a:r>
              <a:rPr lang="en-US" sz="2400" dirty="0"/>
              <a:t>, </a:t>
            </a:r>
            <a:r>
              <a:rPr lang="en-US" sz="2400" cap="small" dirty="0">
                <a:effectLst/>
              </a:rPr>
              <a:t>WHO HAS BELIEVED OUR</a:t>
            </a:r>
            <a:r>
              <a:rPr lang="en-US" sz="2400" dirty="0"/>
              <a:t> </a:t>
            </a:r>
            <a:r>
              <a:rPr lang="en-US" sz="2400" cap="small" dirty="0">
                <a:effectLst/>
              </a:rPr>
              <a:t>REPORT</a:t>
            </a:r>
            <a:r>
              <a:rPr lang="en-US" sz="2400" dirty="0"/>
              <a:t>?" </a:t>
            </a:r>
            <a:r>
              <a:rPr lang="en-US" dirty="0"/>
              <a:t>So faith </a:t>
            </a:r>
            <a:r>
              <a:rPr lang="en-US" i="1" dirty="0"/>
              <a:t>comes</a:t>
            </a:r>
            <a:r>
              <a:rPr lang="en-US" dirty="0"/>
              <a:t> from hearing, and hearing by the word of Christ.  But I say, surely they have never heard, have they? Indeed they have; </a:t>
            </a:r>
            <a:r>
              <a:rPr lang="en-US" sz="2400" dirty="0"/>
              <a:t>"</a:t>
            </a:r>
            <a:r>
              <a:rPr lang="en-US" sz="2400" cap="small" dirty="0">
                <a:effectLst/>
              </a:rPr>
              <a:t>THEIR VOICE HAS GONE OUT INTO ALL THE EARTH</a:t>
            </a:r>
            <a:r>
              <a:rPr lang="en-US" sz="2400" dirty="0"/>
              <a:t>, </a:t>
            </a:r>
            <a:r>
              <a:rPr lang="en-US" sz="2400" cap="small" dirty="0">
                <a:effectLst/>
              </a:rPr>
              <a:t>AND THEIR WORDS TO THE ENDS OF THE</a:t>
            </a:r>
            <a:r>
              <a:rPr lang="en-US" sz="2400" dirty="0"/>
              <a:t> </a:t>
            </a:r>
            <a:r>
              <a:rPr lang="en-US" sz="2400" cap="small" dirty="0">
                <a:effectLst/>
              </a:rPr>
              <a:t>WORLD</a:t>
            </a:r>
            <a:r>
              <a:rPr lang="en-US" sz="2400" dirty="0"/>
              <a:t>."  B</a:t>
            </a:r>
            <a:r>
              <a:rPr lang="en-US" dirty="0"/>
              <a:t>ut I say, surely Israel did not know, did they? </a:t>
            </a:r>
          </a:p>
        </p:txBody>
      </p:sp>
      <p:sp>
        <p:nvSpPr>
          <p:cNvPr id="4" name="Slide Number Placeholder 3"/>
          <p:cNvSpPr>
            <a:spLocks noGrp="1"/>
          </p:cNvSpPr>
          <p:nvPr>
            <p:ph type="sldNum" sz="quarter" idx="12"/>
          </p:nvPr>
        </p:nvSpPr>
        <p:spPr/>
        <p:txBody>
          <a:bodyPr/>
          <a:lstStyle/>
          <a:p>
            <a:fld id="{D91578CF-040D-409D-9DE8-CE1CCA31E899}"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914400"/>
          </a:xfrm>
        </p:spPr>
        <p:txBody>
          <a:bodyPr>
            <a:norm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THEY KNEW</a:t>
            </a: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300"/>
              </a:spcBef>
            </a:pPr>
            <a:r>
              <a:rPr lang="en-US" sz="2800" b="1" dirty="0"/>
              <a:t>Romans 10:18-21 </a:t>
            </a:r>
            <a:r>
              <a:rPr lang="en-US" sz="2800" dirty="0"/>
              <a:t> But I say, surely they have never heard, have they? Indeed they have; "</a:t>
            </a:r>
            <a:r>
              <a:rPr lang="en-US" sz="2800" cap="small" dirty="0">
                <a:effectLst/>
              </a:rPr>
              <a:t>THEIR VOICE HAS GONE OUT INTO ALL THE EARTH</a:t>
            </a:r>
            <a:r>
              <a:rPr lang="en-US" sz="2800" dirty="0"/>
              <a:t>, </a:t>
            </a:r>
            <a:r>
              <a:rPr lang="en-US" sz="2800" cap="small" dirty="0">
                <a:effectLst/>
              </a:rPr>
              <a:t>AND THEIR WORDS TO THE ENDS OF THE</a:t>
            </a:r>
            <a:r>
              <a:rPr lang="en-US" sz="2800" dirty="0"/>
              <a:t> </a:t>
            </a:r>
            <a:r>
              <a:rPr lang="en-US" sz="2800" cap="small" dirty="0">
                <a:effectLst/>
              </a:rPr>
              <a:t>WORLD</a:t>
            </a:r>
            <a:r>
              <a:rPr lang="en-US" sz="2800" dirty="0"/>
              <a:t>." But I say, surely Israel did not know, did they? First Moses says, "I </a:t>
            </a:r>
            <a:r>
              <a:rPr lang="en-US" sz="2800" cap="small" dirty="0">
                <a:effectLst/>
              </a:rPr>
              <a:t>WILL</a:t>
            </a:r>
            <a:r>
              <a:rPr lang="en-US" sz="2800" dirty="0"/>
              <a:t> </a:t>
            </a:r>
            <a:r>
              <a:rPr lang="en-US" sz="2800" cap="small" dirty="0">
                <a:effectLst/>
              </a:rPr>
              <a:t>MAKE YOU JEALOUS BY THAT</a:t>
            </a:r>
            <a:r>
              <a:rPr lang="en-US" sz="2800" dirty="0"/>
              <a:t> </a:t>
            </a:r>
            <a:r>
              <a:rPr lang="en-US" sz="2800" cap="small" dirty="0">
                <a:effectLst/>
              </a:rPr>
              <a:t>WHICH IS NOT A NATION</a:t>
            </a:r>
            <a:r>
              <a:rPr lang="en-US" sz="2800" dirty="0"/>
              <a:t>, </a:t>
            </a:r>
            <a:r>
              <a:rPr lang="en-US" sz="2800" cap="small" dirty="0">
                <a:effectLst/>
              </a:rPr>
              <a:t>BY A NATION WITHOUT UNDERSTANDING WILL</a:t>
            </a:r>
            <a:r>
              <a:rPr lang="en-US" sz="2800" dirty="0"/>
              <a:t> I </a:t>
            </a:r>
            <a:r>
              <a:rPr lang="en-US" sz="2800" cap="small" dirty="0">
                <a:effectLst/>
              </a:rPr>
              <a:t>ANGER</a:t>
            </a:r>
            <a:r>
              <a:rPr lang="en-US" sz="2800" dirty="0"/>
              <a:t> </a:t>
            </a:r>
            <a:r>
              <a:rPr lang="en-US" sz="2800" cap="small" dirty="0">
                <a:effectLst/>
              </a:rPr>
              <a:t>YOU</a:t>
            </a:r>
            <a:r>
              <a:rPr lang="en-US" sz="2800" dirty="0"/>
              <a:t>." And Isaiah is very bold and says, "I </a:t>
            </a:r>
            <a:r>
              <a:rPr lang="en-US" sz="2800" cap="small" dirty="0">
                <a:effectLst/>
              </a:rPr>
              <a:t>WAS FOUND BY THOSE WHO DID NOT SEEK</a:t>
            </a:r>
            <a:r>
              <a:rPr lang="en-US" sz="2800" dirty="0"/>
              <a:t> </a:t>
            </a:r>
            <a:r>
              <a:rPr lang="en-US" sz="2800" cap="small" dirty="0">
                <a:effectLst/>
              </a:rPr>
              <a:t>ME</a:t>
            </a:r>
            <a:r>
              <a:rPr lang="en-US" sz="2800" dirty="0"/>
              <a:t>, I </a:t>
            </a:r>
            <a:r>
              <a:rPr lang="en-US" sz="2800" cap="small" dirty="0">
                <a:effectLst/>
              </a:rPr>
              <a:t>BECAME MANIFEST TO THOSE WHO DID NOT ASK FOR</a:t>
            </a:r>
            <a:r>
              <a:rPr lang="en-US" sz="2800" dirty="0"/>
              <a:t> </a:t>
            </a:r>
            <a:r>
              <a:rPr lang="en-US" sz="2800" cap="small" dirty="0">
                <a:effectLst/>
              </a:rPr>
              <a:t>ME</a:t>
            </a:r>
            <a:r>
              <a:rPr lang="en-US" sz="2800" dirty="0"/>
              <a:t>." But as for Israel He says, "</a:t>
            </a:r>
            <a:r>
              <a:rPr lang="en-US" sz="2800" cap="small" dirty="0">
                <a:effectLst/>
              </a:rPr>
              <a:t>ALL THE DAY LONG</a:t>
            </a:r>
            <a:r>
              <a:rPr lang="en-US" sz="2800" dirty="0"/>
              <a:t> I </a:t>
            </a:r>
            <a:r>
              <a:rPr lang="en-US" sz="2800" cap="small" dirty="0">
                <a:effectLst/>
              </a:rPr>
              <a:t>HAVE STRETCHED OUT</a:t>
            </a:r>
            <a:r>
              <a:rPr lang="en-US" sz="2800" dirty="0"/>
              <a:t> </a:t>
            </a:r>
            <a:r>
              <a:rPr lang="en-US" sz="2800" cap="small" dirty="0">
                <a:effectLst/>
              </a:rPr>
              <a:t>MY HANDS TO A DISOBEDIENT AND OBSTINATE</a:t>
            </a:r>
            <a:r>
              <a:rPr lang="en-US" sz="2800" dirty="0"/>
              <a:t> </a:t>
            </a:r>
            <a:r>
              <a:rPr lang="en-US" sz="2800" cap="small" dirty="0">
                <a:effectLst/>
              </a:rPr>
              <a:t>PEOPLE</a:t>
            </a:r>
            <a:r>
              <a:rPr lang="en-US" sz="2800" dirty="0"/>
              <a:t>." </a:t>
            </a:r>
          </a:p>
          <a:p>
            <a:pPr>
              <a:lnSpc>
                <a:spcPct val="95000"/>
              </a:lnSpc>
              <a:spcBef>
                <a:spcPts val="300"/>
              </a:spcBef>
            </a:pPr>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pPr algn="ctr"/>
            <a:r>
              <a:rPr lang="en-US" sz="4400" dirty="0">
                <a:latin typeface="Tahoma" panose="020B0604030504040204" pitchFamily="34" charset="0"/>
                <a:ea typeface="Tahoma" panose="020B0604030504040204" pitchFamily="34" charset="0"/>
                <a:cs typeface="Tahoma" panose="020B0604030504040204" pitchFamily="34" charset="0"/>
              </a:rPr>
              <a:t>FAITH</a:t>
            </a:r>
          </a:p>
        </p:txBody>
      </p:sp>
      <p:sp>
        <p:nvSpPr>
          <p:cNvPr id="3" name="Content Placeholder 2"/>
          <p:cNvSpPr>
            <a:spLocks noGrp="1"/>
          </p:cNvSpPr>
          <p:nvPr>
            <p:ph idx="1"/>
          </p:nvPr>
        </p:nvSpPr>
        <p:spPr>
          <a:xfrm>
            <a:off x="0" y="990600"/>
            <a:ext cx="9144000" cy="5867400"/>
          </a:xfrm>
        </p:spPr>
        <p:txBody>
          <a:bodyPr>
            <a:noAutofit/>
          </a:bodyPr>
          <a:lstStyle/>
          <a:p>
            <a:pPr>
              <a:spcBef>
                <a:spcPts val="600"/>
              </a:spcBef>
            </a:pPr>
            <a:r>
              <a:rPr lang="en-US" b="1" dirty="0"/>
              <a:t>Hebrews 11:1-2 </a:t>
            </a:r>
            <a:r>
              <a:rPr lang="en-US" dirty="0"/>
              <a:t>Now faith is the assurance of </a:t>
            </a:r>
            <a:r>
              <a:rPr lang="en-US" i="1" dirty="0"/>
              <a:t>things</a:t>
            </a:r>
            <a:r>
              <a:rPr lang="en-US" dirty="0"/>
              <a:t> hoped for, the conviction of things not seen.</a:t>
            </a:r>
            <a:r>
              <a:rPr lang="en-US" baseline="30000" dirty="0"/>
              <a:t> </a:t>
            </a:r>
            <a:r>
              <a:rPr lang="en-US" dirty="0"/>
              <a:t> For by it the men of old gained approval. </a:t>
            </a:r>
          </a:p>
          <a:p>
            <a:pPr>
              <a:spcBef>
                <a:spcPts val="600"/>
              </a:spcBef>
            </a:pPr>
            <a:r>
              <a:rPr lang="en-US" b="1" dirty="0"/>
              <a:t>Habakkuk 3:17-19 </a:t>
            </a:r>
            <a:r>
              <a:rPr lang="en-US" dirty="0"/>
              <a:t> Though the fig tree should not blossom and there be no fruit on the vines, </a:t>
            </a:r>
            <a:r>
              <a:rPr lang="en-US" i="1" dirty="0"/>
              <a:t>though</a:t>
            </a:r>
            <a:r>
              <a:rPr lang="en-US" dirty="0"/>
              <a:t> the yield of the olive should fail and the fields produce no food, though the flock should be cut off from the fold and there be no cattle in the stalls, yet I will exult in the </a:t>
            </a:r>
            <a:r>
              <a:rPr lang="en-US" cap="small" dirty="0">
                <a:effectLst/>
              </a:rPr>
              <a:t>LORD</a:t>
            </a:r>
            <a:r>
              <a:rPr lang="en-US" dirty="0"/>
              <a:t>, I will rejoice in the God of my salvation.  The Lord </a:t>
            </a:r>
            <a:r>
              <a:rPr lang="en-US" cap="small" dirty="0">
                <a:effectLst/>
              </a:rPr>
              <a:t>GOD</a:t>
            </a:r>
            <a:r>
              <a:rPr lang="en-US" dirty="0"/>
              <a:t> is my strength, and He has made my feet like hinds' </a:t>
            </a:r>
            <a:r>
              <a:rPr lang="en-US" i="1" dirty="0"/>
              <a:t>feet,</a:t>
            </a:r>
            <a:r>
              <a:rPr lang="en-US" dirty="0"/>
              <a:t> and makes me walk on my high places. </a:t>
            </a:r>
          </a:p>
          <a:p>
            <a:pPr>
              <a:spcBef>
                <a:spcPts val="600"/>
              </a:spcBef>
            </a:pPr>
            <a:r>
              <a:rPr lang="en-US" dirty="0">
                <a:solidFill>
                  <a:schemeClr val="bg2">
                    <a:lumMod val="10000"/>
                  </a:schemeClr>
                </a:solidFill>
              </a:rPr>
              <a:t>Accepting what the Lord has for you</a:t>
            </a:r>
          </a:p>
          <a:p>
            <a:pPr>
              <a:spcBef>
                <a:spcPts val="600"/>
              </a:spcBef>
            </a:pPr>
            <a:r>
              <a:rPr lang="en-US" dirty="0">
                <a:solidFill>
                  <a:schemeClr val="bg2">
                    <a:lumMod val="10000"/>
                  </a:schemeClr>
                </a:solidFill>
              </a:rPr>
              <a:t>Often other high places look better than our own</a:t>
            </a:r>
          </a:p>
        </p:txBody>
      </p:sp>
      <p:sp>
        <p:nvSpPr>
          <p:cNvPr id="4" name="Slide Number Placeholder 3"/>
          <p:cNvSpPr>
            <a:spLocks noGrp="1"/>
          </p:cNvSpPr>
          <p:nvPr>
            <p:ph type="sldNum" sz="quarter" idx="12"/>
          </p:nvPr>
        </p:nvSpPr>
        <p:spPr/>
        <p:txBody>
          <a:bodyPr/>
          <a:lstStyle/>
          <a:p>
            <a:fld id="{D91578CF-040D-409D-9DE8-CE1CCA31E899}"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90600"/>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ANGRY WITH GOD</a:t>
            </a:r>
          </a:p>
        </p:txBody>
      </p:sp>
      <p:sp>
        <p:nvSpPr>
          <p:cNvPr id="3" name="Content Placeholder 2"/>
          <p:cNvSpPr>
            <a:spLocks noGrp="1"/>
          </p:cNvSpPr>
          <p:nvPr>
            <p:ph idx="1"/>
          </p:nvPr>
        </p:nvSpPr>
        <p:spPr>
          <a:xfrm>
            <a:off x="0" y="1219200"/>
            <a:ext cx="9144000" cy="5638800"/>
          </a:xfrm>
        </p:spPr>
        <p:txBody>
          <a:bodyPr>
            <a:normAutofit/>
          </a:bodyPr>
          <a:lstStyle/>
          <a:p>
            <a:r>
              <a:rPr lang="en-US" sz="2800" b="1" dirty="0"/>
              <a:t>Hebrews 3:7-12 </a:t>
            </a:r>
            <a:r>
              <a:rPr lang="en-US" sz="2800" dirty="0"/>
              <a:t> Therefore, just as the Holy Spirit says, "</a:t>
            </a:r>
            <a:r>
              <a:rPr lang="en-US" sz="2800" cap="small" dirty="0">
                <a:effectLst/>
              </a:rPr>
              <a:t>TODAY IF YOU HEAR</a:t>
            </a:r>
            <a:r>
              <a:rPr lang="en-US" sz="2800" dirty="0"/>
              <a:t> </a:t>
            </a:r>
            <a:r>
              <a:rPr lang="en-US" sz="2800" cap="small" dirty="0">
                <a:effectLst/>
              </a:rPr>
              <a:t>HIS VOICE</a:t>
            </a:r>
            <a:r>
              <a:rPr lang="en-US" sz="2800" dirty="0"/>
              <a:t>, </a:t>
            </a:r>
            <a:r>
              <a:rPr lang="en-US" sz="2800" cap="small" dirty="0">
                <a:effectLst/>
              </a:rPr>
              <a:t>DO NOT HARDEN YOUR HEARTS AS</a:t>
            </a:r>
            <a:r>
              <a:rPr lang="en-US" sz="2800" dirty="0"/>
              <a:t> </a:t>
            </a:r>
            <a:r>
              <a:rPr lang="en-US" sz="2800" cap="small" dirty="0">
                <a:effectLst/>
              </a:rPr>
              <a:t>WHEN</a:t>
            </a:r>
            <a:r>
              <a:rPr lang="en-US" sz="2800" dirty="0"/>
              <a:t> </a:t>
            </a:r>
            <a:r>
              <a:rPr lang="en-US" sz="2800" cap="small" dirty="0">
                <a:effectLst/>
              </a:rPr>
              <a:t>THEY PROVOKED</a:t>
            </a:r>
            <a:r>
              <a:rPr lang="en-US" sz="2800" dirty="0"/>
              <a:t> </a:t>
            </a:r>
            <a:r>
              <a:rPr lang="en-US" sz="2800" cap="small" dirty="0">
                <a:effectLst/>
              </a:rPr>
              <a:t>ME</a:t>
            </a:r>
            <a:r>
              <a:rPr lang="en-US" sz="2800" dirty="0"/>
              <a:t>, </a:t>
            </a:r>
            <a:r>
              <a:rPr lang="en-US" sz="2800" cap="small" dirty="0">
                <a:effectLst/>
              </a:rPr>
              <a:t>AS IN THE DAY OF TRIAL IN THE WILDERNESS</a:t>
            </a:r>
            <a:r>
              <a:rPr lang="en-US" sz="2800" dirty="0"/>
              <a:t>, </a:t>
            </a:r>
            <a:r>
              <a:rPr lang="en-US" sz="2800" cap="small" dirty="0">
                <a:effectLst/>
              </a:rPr>
              <a:t>WHERE YOUR FATHERS TRIED</a:t>
            </a:r>
            <a:r>
              <a:rPr lang="en-US" sz="2800" dirty="0"/>
              <a:t> </a:t>
            </a:r>
            <a:r>
              <a:rPr lang="en-US" sz="2800" i="1" dirty="0"/>
              <a:t>Me</a:t>
            </a:r>
            <a:r>
              <a:rPr lang="en-US" sz="2800" dirty="0"/>
              <a:t> </a:t>
            </a:r>
            <a:r>
              <a:rPr lang="en-US" sz="2800" cap="small" dirty="0">
                <a:effectLst/>
              </a:rPr>
              <a:t>BY</a:t>
            </a:r>
            <a:r>
              <a:rPr lang="en-US" sz="2800" dirty="0"/>
              <a:t> </a:t>
            </a:r>
            <a:r>
              <a:rPr lang="en-US" sz="2800" cap="small" dirty="0">
                <a:effectLst/>
              </a:rPr>
              <a:t>TESTING</a:t>
            </a:r>
            <a:r>
              <a:rPr lang="en-US" sz="2800" dirty="0"/>
              <a:t> </a:t>
            </a:r>
            <a:r>
              <a:rPr lang="en-US" sz="2800" i="1" dirty="0"/>
              <a:t>Me,</a:t>
            </a:r>
            <a:r>
              <a:rPr lang="en-US" sz="2800" dirty="0"/>
              <a:t> </a:t>
            </a:r>
            <a:r>
              <a:rPr lang="en-US" sz="2800" cap="small" dirty="0">
                <a:effectLst/>
              </a:rPr>
              <a:t>AND SAW</a:t>
            </a:r>
            <a:r>
              <a:rPr lang="en-US" sz="2800" dirty="0"/>
              <a:t> </a:t>
            </a:r>
            <a:r>
              <a:rPr lang="en-US" sz="2800" cap="small" dirty="0">
                <a:effectLst/>
              </a:rPr>
              <a:t>MY WORKS FOR</a:t>
            </a:r>
            <a:r>
              <a:rPr lang="en-US" sz="2800" dirty="0"/>
              <a:t> </a:t>
            </a:r>
            <a:r>
              <a:rPr lang="en-US" sz="2800" cap="small" dirty="0">
                <a:effectLst/>
              </a:rPr>
              <a:t>FORTY YEARS</a:t>
            </a:r>
            <a:r>
              <a:rPr lang="en-US" sz="2800" dirty="0"/>
              <a:t>. </a:t>
            </a:r>
            <a:r>
              <a:rPr lang="en-US" sz="2800" cap="small" dirty="0">
                <a:effectLst/>
              </a:rPr>
              <a:t>THEREFORE</a:t>
            </a:r>
            <a:r>
              <a:rPr lang="en-US" sz="2800" dirty="0"/>
              <a:t> I </a:t>
            </a:r>
            <a:r>
              <a:rPr lang="en-US" sz="2800" cap="small" dirty="0">
                <a:effectLst/>
              </a:rPr>
              <a:t>WAS ANGRY WITH THIS</a:t>
            </a:r>
            <a:r>
              <a:rPr lang="en-US" sz="2800" dirty="0"/>
              <a:t> </a:t>
            </a:r>
            <a:r>
              <a:rPr lang="en-US" sz="2800" cap="small" dirty="0">
                <a:effectLst/>
              </a:rPr>
              <a:t>GENERATION</a:t>
            </a:r>
            <a:r>
              <a:rPr lang="en-US" sz="2800" dirty="0"/>
              <a:t>, </a:t>
            </a:r>
            <a:r>
              <a:rPr lang="en-US" sz="2800" cap="small" dirty="0">
                <a:effectLst/>
              </a:rPr>
              <a:t>AND SAID</a:t>
            </a:r>
            <a:r>
              <a:rPr lang="en-US" sz="2800" dirty="0"/>
              <a:t>, '</a:t>
            </a:r>
            <a:r>
              <a:rPr lang="en-US" sz="2800" cap="small" dirty="0">
                <a:effectLst/>
              </a:rPr>
              <a:t>THEY ALWAYS GO ASTRAY IN THEIR</a:t>
            </a:r>
            <a:r>
              <a:rPr lang="en-US" sz="2800" dirty="0"/>
              <a:t> </a:t>
            </a:r>
            <a:r>
              <a:rPr lang="en-US" sz="2800" cap="small" dirty="0">
                <a:effectLst/>
              </a:rPr>
              <a:t>HEART</a:t>
            </a:r>
            <a:r>
              <a:rPr lang="en-US" sz="2800" dirty="0"/>
              <a:t>, </a:t>
            </a:r>
            <a:r>
              <a:rPr lang="en-US" sz="2800" cap="small" dirty="0">
                <a:effectLst/>
              </a:rPr>
              <a:t>AND THEY DID NOT KNOW</a:t>
            </a:r>
            <a:r>
              <a:rPr lang="en-US" sz="2800" dirty="0"/>
              <a:t> </a:t>
            </a:r>
            <a:r>
              <a:rPr lang="en-US" sz="2800" cap="small" dirty="0">
                <a:effectLst/>
              </a:rPr>
              <a:t>MY WAYS</a:t>
            </a:r>
            <a:r>
              <a:rPr lang="en-US" sz="2800" dirty="0"/>
              <a:t>'; </a:t>
            </a:r>
            <a:r>
              <a:rPr lang="en-US" sz="2800" cap="small" dirty="0">
                <a:effectLst/>
              </a:rPr>
              <a:t>AS</a:t>
            </a:r>
            <a:r>
              <a:rPr lang="en-US" sz="2800" dirty="0"/>
              <a:t> I </a:t>
            </a:r>
            <a:r>
              <a:rPr lang="en-US" sz="2800" cap="small" dirty="0">
                <a:effectLst/>
              </a:rPr>
              <a:t>SWORE IN</a:t>
            </a:r>
            <a:r>
              <a:rPr lang="en-US" sz="2800" dirty="0"/>
              <a:t> </a:t>
            </a:r>
            <a:r>
              <a:rPr lang="en-US" sz="2800" cap="small" dirty="0">
                <a:effectLst/>
              </a:rPr>
              <a:t>MY WRATH</a:t>
            </a:r>
            <a:r>
              <a:rPr lang="en-US" sz="2800" dirty="0"/>
              <a:t>, '</a:t>
            </a:r>
            <a:r>
              <a:rPr lang="en-US" sz="2800" cap="small" dirty="0">
                <a:effectLst/>
              </a:rPr>
              <a:t>THEY SHALL NOT ENTER</a:t>
            </a:r>
            <a:r>
              <a:rPr lang="en-US" sz="2800" dirty="0"/>
              <a:t> </a:t>
            </a:r>
            <a:r>
              <a:rPr lang="en-US" sz="2800" cap="small" dirty="0">
                <a:effectLst/>
              </a:rPr>
              <a:t>MY REST</a:t>
            </a:r>
            <a:r>
              <a:rPr lang="en-US" sz="2800" dirty="0"/>
              <a:t>.'" Take care, brethren, that there not be in any one of you an evil, unbelieving heart that falls away from the living God. </a:t>
            </a:r>
          </a:p>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SPEAKING TRUTH</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0"/>
              </a:spcBef>
            </a:pPr>
            <a:r>
              <a:rPr lang="en-US" sz="2800" b="1" dirty="0"/>
              <a:t>Ephesians 4:25-27 </a:t>
            </a:r>
            <a:r>
              <a:rPr lang="en-US" sz="2800" dirty="0"/>
              <a:t> Therefore, laying aside false-hood, </a:t>
            </a:r>
            <a:r>
              <a:rPr lang="en-US" sz="2400" cap="small" dirty="0">
                <a:effectLst/>
              </a:rPr>
              <a:t>SPEAK TRUTH EACH ONE</a:t>
            </a:r>
            <a:r>
              <a:rPr lang="en-US" sz="2400" dirty="0"/>
              <a:t> </a:t>
            </a:r>
            <a:r>
              <a:rPr lang="en-US" sz="2400" i="1" dirty="0"/>
              <a:t>of you</a:t>
            </a:r>
            <a:r>
              <a:rPr lang="en-US" sz="2400" dirty="0"/>
              <a:t> </a:t>
            </a:r>
            <a:r>
              <a:rPr lang="en-US" sz="2400" cap="small" dirty="0">
                <a:effectLst/>
              </a:rPr>
              <a:t>WITH HIS NEIGHBOR</a:t>
            </a:r>
            <a:r>
              <a:rPr lang="en-US" sz="2400" dirty="0"/>
              <a:t>,</a:t>
            </a:r>
            <a:r>
              <a:rPr lang="en-US" sz="2800" dirty="0"/>
              <a:t> for we are members of one another.  </a:t>
            </a:r>
            <a:r>
              <a:rPr lang="en-US" sz="2400" cap="small" dirty="0">
                <a:effectLst/>
              </a:rPr>
              <a:t>BE ANGRY</a:t>
            </a:r>
            <a:r>
              <a:rPr lang="en-US" sz="2400" dirty="0"/>
              <a:t>, </a:t>
            </a:r>
            <a:r>
              <a:rPr lang="en-US" sz="2400" cap="small" dirty="0">
                <a:effectLst/>
              </a:rPr>
              <a:t>AND</a:t>
            </a:r>
            <a:r>
              <a:rPr lang="en-US" sz="2400" dirty="0"/>
              <a:t> </a:t>
            </a:r>
            <a:r>
              <a:rPr lang="en-US" sz="2400" i="1" dirty="0"/>
              <a:t>yet</a:t>
            </a:r>
            <a:r>
              <a:rPr lang="en-US" sz="2400" dirty="0"/>
              <a:t> </a:t>
            </a:r>
            <a:r>
              <a:rPr lang="en-US" sz="2400" cap="small" dirty="0">
                <a:effectLst/>
              </a:rPr>
              <a:t>DO NOT SIN</a:t>
            </a:r>
            <a:r>
              <a:rPr lang="en-US" sz="2400" dirty="0"/>
              <a:t>;</a:t>
            </a:r>
            <a:r>
              <a:rPr lang="en-US" sz="2800" dirty="0"/>
              <a:t> do not let the sun go down on your anger,</a:t>
            </a:r>
            <a:r>
              <a:rPr lang="en-US" sz="2800" baseline="30000" dirty="0"/>
              <a:t> </a:t>
            </a:r>
            <a:r>
              <a:rPr lang="en-US" sz="2800" dirty="0"/>
              <a:t>and do not give the devil an opportunity. </a:t>
            </a:r>
          </a:p>
          <a:p>
            <a:pPr>
              <a:lnSpc>
                <a:spcPct val="90000"/>
              </a:lnSpc>
              <a:spcBef>
                <a:spcPts val="0"/>
              </a:spcBef>
            </a:pPr>
            <a:r>
              <a:rPr lang="en-US" sz="2700" b="1" dirty="0"/>
              <a:t>John 8:42-44 </a:t>
            </a:r>
            <a:r>
              <a:rPr lang="en-US" sz="2700" dirty="0"/>
              <a:t>Jesus said to them, "If God were your Father, you would love Me</a:t>
            </a:r>
            <a:r>
              <a:rPr lang="en-US" sz="2700" spc="-150" dirty="0"/>
              <a:t>, for I </a:t>
            </a:r>
            <a:r>
              <a:rPr lang="en-US" sz="2700" dirty="0"/>
              <a:t>proceeded forth and have come from God, for I have not even come on My own initiative</a:t>
            </a:r>
            <a:r>
              <a:rPr lang="en-US" sz="2700" spc="-150" dirty="0"/>
              <a:t>, but He sent Me. </a:t>
            </a:r>
            <a:r>
              <a:rPr lang="en-US" sz="2700" dirty="0"/>
              <a:t>"Why </a:t>
            </a:r>
            <a:r>
              <a:rPr lang="en-US" sz="2700" spc="-150" dirty="0"/>
              <a:t>do you not </a:t>
            </a:r>
            <a:r>
              <a:rPr lang="en-US" sz="2700" dirty="0"/>
              <a:t>understand what I am saying? </a:t>
            </a:r>
            <a:r>
              <a:rPr lang="en-US" sz="2700" i="1" dirty="0"/>
              <a:t>It is</a:t>
            </a:r>
            <a:r>
              <a:rPr lang="en-US" sz="2700" dirty="0"/>
              <a:t> </a:t>
            </a:r>
            <a:r>
              <a:rPr lang="en-US" sz="2700" spc="-150" dirty="0"/>
              <a:t>because you </a:t>
            </a:r>
            <a:r>
              <a:rPr lang="en-US" sz="2700" dirty="0"/>
              <a:t>cannot hear My word. You are of </a:t>
            </a:r>
            <a:r>
              <a:rPr lang="en-US" sz="2700" i="1" dirty="0"/>
              <a:t>your</a:t>
            </a:r>
            <a:r>
              <a:rPr lang="en-US" sz="2700" dirty="0"/>
              <a:t> father the devil</a:t>
            </a:r>
            <a:r>
              <a:rPr lang="en-US" sz="2700" spc="-150" dirty="0"/>
              <a:t>, and you want to do the </a:t>
            </a:r>
            <a:r>
              <a:rPr lang="en-US" sz="2700" dirty="0"/>
              <a:t>desires of your father. He was a murderer from the beginning, and does not stand in the truth because there is no truth in him. Whenever he speaks a lie, he speaks from his own </a:t>
            </a:r>
            <a:r>
              <a:rPr lang="en-US" sz="2700" i="1" dirty="0"/>
              <a:t>nature,</a:t>
            </a:r>
            <a:r>
              <a:rPr lang="en-US" sz="2700" dirty="0"/>
              <a:t> for he is a liar and the father of lies. </a:t>
            </a:r>
            <a:br>
              <a:rPr lang="en-US" sz="2700" dirty="0"/>
            </a:br>
            <a:br>
              <a:rPr lang="en-US" sz="2800" dirty="0"/>
            </a:br>
            <a:endParaRPr lang="en-US" sz="2800" dirty="0">
              <a:solidFill>
                <a:schemeClr val="bg2">
                  <a:lumMod val="10000"/>
                </a:schemeClr>
              </a:solidFill>
            </a:endParaRPr>
          </a:p>
        </p:txBody>
      </p:sp>
      <p:sp>
        <p:nvSpPr>
          <p:cNvPr id="4" name="Slide Number Placeholder 3"/>
          <p:cNvSpPr>
            <a:spLocks noGrp="1"/>
          </p:cNvSpPr>
          <p:nvPr>
            <p:ph type="sldNum" sz="quarter" idx="12"/>
          </p:nvPr>
        </p:nvSpPr>
        <p:spPr/>
        <p:txBody>
          <a:bodyPr/>
          <a:lstStyle/>
          <a:p>
            <a:r>
              <a:rPr lang="en-US" dirty="0"/>
              <a:t>G</a:t>
            </a:r>
            <a:fld id="{D91578CF-040D-409D-9DE8-CE1CCA31E899}"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13976</TotalTime>
  <Words>1407</Words>
  <Application>Microsoft Office PowerPoint</Application>
  <PresentationFormat>On-screen Show (4:3)</PresentationFormat>
  <Paragraphs>41</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Calibri</vt:lpstr>
      <vt:lpstr>Calibri Light</vt:lpstr>
      <vt:lpstr>Constantia</vt:lpstr>
      <vt:lpstr>Tahoma</vt:lpstr>
      <vt:lpstr>Wingdings 2</vt:lpstr>
      <vt:lpstr>Flow</vt:lpstr>
      <vt:lpstr>     REFINED BY FIRE </vt:lpstr>
      <vt:lpstr>WORD FOR THE JOURNEY</vt:lpstr>
      <vt:lpstr> RESULT OF JUSTIFICATION</vt:lpstr>
      <vt:lpstr>HABAKKUK’S QUESTION</vt:lpstr>
      <vt:lpstr>DID THEY KNOW?</vt:lpstr>
      <vt:lpstr>THEY KNEW</vt:lpstr>
      <vt:lpstr>FAITH</vt:lpstr>
      <vt:lpstr>ANGRY WITH GOD</vt:lpstr>
      <vt:lpstr>SPEAKING TRUTH</vt:lpstr>
      <vt:lpstr>BECAUSE I AM THE TRUTH</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REFINED BY FIRE</dc:title>
  <dc:creator>JoLynn Rees</dc:creator>
  <cp:lastModifiedBy>Gower</cp:lastModifiedBy>
  <cp:revision>528</cp:revision>
  <cp:lastPrinted>2021-07-18T17:51:14Z</cp:lastPrinted>
  <dcterms:created xsi:type="dcterms:W3CDTF">2014-08-15T13:44:17Z</dcterms:created>
  <dcterms:modified xsi:type="dcterms:W3CDTF">2021-07-22T21:45:38Z</dcterms:modified>
</cp:coreProperties>
</file>