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6" r:id="rId2"/>
    <p:sldId id="270" r:id="rId3"/>
    <p:sldId id="258" r:id="rId4"/>
    <p:sldId id="259" r:id="rId5"/>
    <p:sldId id="260" r:id="rId6"/>
    <p:sldId id="261" r:id="rId7"/>
    <p:sldId id="262" r:id="rId8"/>
    <p:sldId id="263" r:id="rId9"/>
    <p:sldId id="264" r:id="rId10"/>
    <p:sldId id="266" r:id="rId11"/>
    <p:sldId id="267" r:id="rId12"/>
    <p:sldId id="268" r:id="rId13"/>
    <p:sldId id="269" r:id="rId14"/>
    <p:sldId id="272" r:id="rId15"/>
    <p:sldId id="273" r:id="rId16"/>
    <p:sldId id="274" r:id="rId1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3190" autoAdjust="0"/>
  </p:normalViewPr>
  <p:slideViewPr>
    <p:cSldViewPr>
      <p:cViewPr varScale="1">
        <p:scale>
          <a:sx n="51" d="100"/>
          <a:sy n="51" d="100"/>
        </p:scale>
        <p:origin x="1397"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6/16/2021</a:t>
            </a:fld>
            <a:endParaRPr lang="en-US"/>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6/16/2021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6/16/2021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6/16/2021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6/16/2021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6/16/2021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6/16/2021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066800" y="4092575"/>
            <a:ext cx="6400800" cy="1371600"/>
          </a:xfrm>
        </p:spPr>
        <p:txBody>
          <a:bodyPr>
            <a:normAutofit/>
          </a:bodyPr>
          <a:lstStyle/>
          <a:p>
            <a:r>
              <a:rPr lang="en-US" sz="2400" b="1" dirty="0" err="1">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a:t>
            </a:r>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493-6151    352-2458</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normAutofit fontScale="90000"/>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SPIRITUAL TRANSFORMATION</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sz="2800" b="1" dirty="0"/>
              <a:t>Habakkuk 3:2 </a:t>
            </a:r>
            <a:r>
              <a:rPr lang="en-US" sz="2800" dirty="0"/>
              <a:t> </a:t>
            </a:r>
            <a:r>
              <a:rPr lang="en-US" sz="2800" cap="small" dirty="0"/>
              <a:t>LORD</a:t>
            </a:r>
            <a:r>
              <a:rPr lang="en-US" sz="2800" dirty="0"/>
              <a:t>, I have heard the report about You </a:t>
            </a:r>
            <a:r>
              <a:rPr lang="en-US" sz="2800" i="1" dirty="0"/>
              <a:t>and</a:t>
            </a:r>
            <a:r>
              <a:rPr lang="en-US" sz="2800" dirty="0"/>
              <a:t> I fear. O </a:t>
            </a:r>
            <a:r>
              <a:rPr lang="en-US" sz="2800" cap="small" dirty="0"/>
              <a:t>LORD</a:t>
            </a:r>
            <a:r>
              <a:rPr lang="en-US" sz="2800" dirty="0"/>
              <a:t>, revive Your work in the midst of the years, in the midst of the years make it known; in wrath remember mercy. </a:t>
            </a:r>
          </a:p>
          <a:p>
            <a:pPr>
              <a:lnSpc>
                <a:spcPct val="90000"/>
              </a:lnSpc>
              <a:spcBef>
                <a:spcPts val="0"/>
              </a:spcBef>
            </a:pPr>
            <a:r>
              <a:rPr lang="en-US" sz="2800" b="1" dirty="0"/>
              <a:t>Habakkuk 3:17-19 </a:t>
            </a:r>
            <a:r>
              <a:rPr lang="en-US" sz="2800" dirty="0"/>
              <a:t> Though the fig tree should not blossom and there be no fruit on the vines, </a:t>
            </a:r>
            <a:r>
              <a:rPr lang="en-US" sz="2800" i="1" dirty="0"/>
              <a:t>Though</a:t>
            </a:r>
            <a:r>
              <a:rPr lang="en-US" sz="2800" dirty="0"/>
              <a:t> the yield of the olive should fail and the fields produce no food, though the flock should be cut off from the fold and there be no cattle in the stalls, yet I will exult in the </a:t>
            </a:r>
            <a:r>
              <a:rPr lang="en-US" sz="2800" cap="small" dirty="0"/>
              <a:t>LORD</a:t>
            </a:r>
            <a:r>
              <a:rPr lang="en-US" sz="2800" dirty="0"/>
              <a:t>, I will rejoice in the God of my salvation.</a:t>
            </a:r>
          </a:p>
          <a:p>
            <a:pPr>
              <a:lnSpc>
                <a:spcPct val="90000"/>
              </a:lnSpc>
              <a:spcBef>
                <a:spcPts val="0"/>
              </a:spcBef>
              <a:buNone/>
            </a:pPr>
            <a:r>
              <a:rPr lang="en-US" sz="2800" baseline="30000" dirty="0"/>
              <a:t> </a:t>
            </a:r>
            <a:r>
              <a:rPr lang="en-US" sz="2800" dirty="0"/>
              <a:t>  The Lord G</a:t>
            </a:r>
            <a:r>
              <a:rPr lang="en-US" sz="2800" cap="small" dirty="0"/>
              <a:t>OD</a:t>
            </a:r>
            <a:r>
              <a:rPr lang="en-US" sz="2800" dirty="0"/>
              <a:t> is my strength, and He has made my feet like hinds' </a:t>
            </a:r>
            <a:r>
              <a:rPr lang="en-US" sz="2800" i="1" dirty="0"/>
              <a:t>feet,</a:t>
            </a:r>
            <a:r>
              <a:rPr lang="en-US" sz="2800" dirty="0"/>
              <a:t> and makes me walk on my high places. For the choir director, on my stringed instruments. </a:t>
            </a:r>
            <a:br>
              <a:rPr lang="en-US" sz="2800" dirty="0"/>
            </a:br>
            <a:r>
              <a:rPr lang="en-US" sz="2800" dirty="0"/>
              <a:t> </a:t>
            </a:r>
          </a:p>
          <a:p>
            <a:pPr>
              <a:lnSpc>
                <a:spcPct val="90000"/>
              </a:lnSpc>
              <a:spcBef>
                <a:spcPts val="0"/>
              </a:spcBef>
            </a:pPr>
            <a:br>
              <a:rPr lang="en-US" sz="2800" dirty="0"/>
            </a:br>
            <a:endParaRPr lang="en-US" sz="2800" dirty="0"/>
          </a:p>
          <a:p>
            <a:pPr>
              <a:lnSpc>
                <a:spcPct val="90000"/>
              </a:lnSpc>
              <a:spcBef>
                <a:spcPts val="0"/>
              </a:spcBef>
            </a:pPr>
            <a:endParaRPr lang="en-US" sz="28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6475"/>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INNER PEACE</a:t>
            </a:r>
          </a:p>
        </p:txBody>
      </p:sp>
      <p:sp>
        <p:nvSpPr>
          <p:cNvPr id="3" name="Content Placeholder 2"/>
          <p:cNvSpPr>
            <a:spLocks noGrp="1"/>
          </p:cNvSpPr>
          <p:nvPr>
            <p:ph idx="1"/>
          </p:nvPr>
        </p:nvSpPr>
        <p:spPr>
          <a:xfrm>
            <a:off x="0" y="1143000"/>
            <a:ext cx="9144000" cy="5715000"/>
          </a:xfrm>
        </p:spPr>
        <p:txBody>
          <a:bodyPr>
            <a:normAutofit fontScale="92500"/>
          </a:bodyPr>
          <a:lstStyle/>
          <a:p>
            <a:r>
              <a:rPr lang="en-US" b="1" dirty="0"/>
              <a:t>Hebrews 12:11 </a:t>
            </a:r>
            <a:r>
              <a:rPr lang="en-US" dirty="0"/>
              <a:t> All discipline for the moment seems not to be joyful, but sorrowful; yet to those who have been trained by it, afterwards it yields the peaceful fruit of righteousness. </a:t>
            </a:r>
          </a:p>
          <a:p>
            <a:r>
              <a:rPr lang="en-US" b="1" dirty="0"/>
              <a:t>Romans 9:20-25</a:t>
            </a:r>
            <a:r>
              <a:rPr lang="en-US" baseline="30000" dirty="0"/>
              <a:t> </a:t>
            </a:r>
            <a:r>
              <a:rPr lang="en-US" dirty="0"/>
              <a:t> On the contrary, who are you, O man, who answers back to God? The thing molded will not say to the molder, "Why did you make me like this," will it?  Or does not the potter have a right over the clay, to make from the same lump one vessel for honorable use and another for common use?  What if God, although willing to demonstrate His wrath and to make His power known, endured with much patience vessels of wrath prepared for destruction?  And </a:t>
            </a:r>
            <a:r>
              <a:rPr lang="en-US" i="1" dirty="0"/>
              <a:t>He did so</a:t>
            </a:r>
            <a:r>
              <a:rPr lang="en-US" dirty="0"/>
              <a:t> to make known the riches of His glory upon vessels of mercy, which He prepared beforehand for glory, </a:t>
            </a:r>
            <a:r>
              <a:rPr lang="en-US" i="1" dirty="0"/>
              <a:t>even</a:t>
            </a:r>
            <a:r>
              <a:rPr lang="en-US" dirty="0"/>
              <a:t> us, whom He also called, not from among Jews only, but also from among Gentiles.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OUR PART</a:t>
            </a:r>
          </a:p>
        </p:txBody>
      </p:sp>
      <p:sp>
        <p:nvSpPr>
          <p:cNvPr id="3" name="Content Placeholder 2"/>
          <p:cNvSpPr>
            <a:spLocks noGrp="1"/>
          </p:cNvSpPr>
          <p:nvPr>
            <p:ph idx="1"/>
          </p:nvPr>
        </p:nvSpPr>
        <p:spPr>
          <a:xfrm>
            <a:off x="0" y="914400"/>
            <a:ext cx="9144000" cy="5943600"/>
          </a:xfrm>
        </p:spPr>
        <p:txBody>
          <a:bodyPr/>
          <a:lstStyle/>
          <a:p>
            <a:r>
              <a:rPr lang="en-US" b="1" dirty="0"/>
              <a:t>2 Corinthians 10:3-6 </a:t>
            </a:r>
            <a:r>
              <a:rPr lang="en-US" dirty="0"/>
              <a:t> For though we walk </a:t>
            </a:r>
            <a:r>
              <a:rPr lang="en-US" b="1" dirty="0">
                <a:effectLst>
                  <a:outerShdw blurRad="38100" dist="38100" dir="2700000" algn="tl">
                    <a:srgbClr val="000000">
                      <a:alpha val="43137"/>
                    </a:srgbClr>
                  </a:outerShdw>
                </a:effectLst>
              </a:rPr>
              <a:t>in</a:t>
            </a:r>
            <a:r>
              <a:rPr lang="en-US" dirty="0"/>
              <a:t> the flesh, we do not war </a:t>
            </a:r>
            <a:r>
              <a:rPr lang="en-US" b="1" dirty="0">
                <a:effectLst>
                  <a:outerShdw blurRad="38100" dist="38100" dir="2700000" algn="tl">
                    <a:srgbClr val="000000">
                      <a:alpha val="43137"/>
                    </a:srgbClr>
                  </a:outerShdw>
                </a:effectLst>
              </a:rPr>
              <a:t>according to </a:t>
            </a:r>
            <a:r>
              <a:rPr lang="en-US" dirty="0"/>
              <a:t>the flesh, for the weapons of our warfare are not of the flesh, but divinely powerful for the destruction of fortresses. </a:t>
            </a:r>
            <a:r>
              <a:rPr lang="en-US" i="1" dirty="0"/>
              <a:t>We are</a:t>
            </a:r>
            <a:r>
              <a:rPr lang="en-US" dirty="0"/>
              <a:t> destroying speculations and every lofty thing raised up against the knowledge of God, and </a:t>
            </a:r>
            <a:r>
              <a:rPr lang="en-US" i="1" dirty="0"/>
              <a:t>we are</a:t>
            </a:r>
            <a:r>
              <a:rPr lang="en-US" dirty="0"/>
              <a:t> taking every thought captive to the obedience of Christ, and we are ready to punish all disobedience, whenever your obedience is complete. </a:t>
            </a:r>
          </a:p>
          <a:p>
            <a:r>
              <a:rPr lang="en-US" dirty="0"/>
              <a:t>According to</a:t>
            </a:r>
            <a:r>
              <a:rPr lang="en-US" i="1" dirty="0"/>
              <a:t>: </a:t>
            </a:r>
            <a:r>
              <a:rPr lang="en-US" i="1" dirty="0" err="1"/>
              <a:t>kata</a:t>
            </a:r>
            <a:r>
              <a:rPr lang="en-US" i="1" dirty="0"/>
              <a:t>: </a:t>
            </a:r>
            <a:r>
              <a:rPr lang="en-US" dirty="0"/>
              <a:t>in accordance with; conforming to</a:t>
            </a:r>
          </a:p>
          <a:p>
            <a:r>
              <a:rPr lang="en-US" dirty="0"/>
              <a:t>Captive: </a:t>
            </a:r>
            <a:r>
              <a:rPr lang="en-US" i="1" dirty="0" err="1"/>
              <a:t>aichmalotizo</a:t>
            </a:r>
            <a:r>
              <a:rPr lang="en-US" i="1" dirty="0"/>
              <a:t>:</a:t>
            </a:r>
            <a:r>
              <a:rPr lang="en-US" dirty="0"/>
              <a:t> to take charge of something and make it a prisoner</a:t>
            </a:r>
          </a:p>
          <a:p>
            <a:r>
              <a:rPr lang="en-US" dirty="0"/>
              <a:t>Most power encounters are usually truth encounters</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NOT VICTIMS; NOT PASSIVE</a:t>
            </a:r>
          </a:p>
        </p:txBody>
      </p:sp>
      <p:sp>
        <p:nvSpPr>
          <p:cNvPr id="3" name="Content Placeholder 2"/>
          <p:cNvSpPr>
            <a:spLocks noGrp="1"/>
          </p:cNvSpPr>
          <p:nvPr>
            <p:ph idx="1"/>
          </p:nvPr>
        </p:nvSpPr>
        <p:spPr>
          <a:xfrm>
            <a:off x="609600" y="1676400"/>
            <a:ext cx="7848600" cy="5181600"/>
          </a:xfrm>
        </p:spPr>
        <p:txBody>
          <a:bodyPr>
            <a:normAutofit/>
          </a:bodyPr>
          <a:lstStyle/>
          <a:p>
            <a:r>
              <a:rPr lang="en-US" sz="2800" dirty="0"/>
              <a:t>We are in covenant relationship with Christ</a:t>
            </a:r>
          </a:p>
          <a:p>
            <a:r>
              <a:rPr lang="en-US" sz="2800" dirty="0"/>
              <a:t>We have His armor and weaponry; we are prepared for the battle</a:t>
            </a:r>
          </a:p>
          <a:p>
            <a:r>
              <a:rPr lang="en-US" sz="2800" dirty="0"/>
              <a:t>We must learn how to use the power and authority that has been offered to us</a:t>
            </a:r>
          </a:p>
          <a:p>
            <a:r>
              <a:rPr lang="en-US" sz="2800" dirty="0"/>
              <a:t>We learn to trust God and act according to the purpose that He has given us</a:t>
            </a:r>
          </a:p>
          <a:p>
            <a:r>
              <a:rPr lang="en-US" sz="2800" dirty="0"/>
              <a:t>When we loose peace, it is time to take action</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REFUSE TO LET HIM IN</a:t>
            </a:r>
          </a:p>
        </p:txBody>
      </p:sp>
      <p:sp>
        <p:nvSpPr>
          <p:cNvPr id="3" name="Content Placeholder 2"/>
          <p:cNvSpPr>
            <a:spLocks noGrp="1"/>
          </p:cNvSpPr>
          <p:nvPr>
            <p:ph idx="1"/>
          </p:nvPr>
        </p:nvSpPr>
        <p:spPr>
          <a:xfrm>
            <a:off x="0" y="914400"/>
            <a:ext cx="9144000" cy="5943600"/>
          </a:xfrm>
        </p:spPr>
        <p:txBody>
          <a:bodyPr>
            <a:normAutofit/>
          </a:bodyPr>
          <a:lstStyle/>
          <a:p>
            <a:r>
              <a:rPr lang="en-US" sz="2700" b="1" dirty="0"/>
              <a:t>Ephesians 4:25-28 </a:t>
            </a:r>
            <a:r>
              <a:rPr lang="en-US" sz="2700" dirty="0"/>
              <a:t> Therefore, laying aside falsehood, </a:t>
            </a:r>
            <a:r>
              <a:rPr lang="en-US" sz="2700" cap="small" dirty="0">
                <a:effectLst/>
              </a:rPr>
              <a:t>SPEAK TRUTH EACH ONE</a:t>
            </a:r>
            <a:r>
              <a:rPr lang="en-US" sz="2700" dirty="0"/>
              <a:t> </a:t>
            </a:r>
            <a:r>
              <a:rPr lang="en-US" sz="2700" i="1" dirty="0"/>
              <a:t>of you</a:t>
            </a:r>
            <a:r>
              <a:rPr lang="en-US" sz="2700" dirty="0"/>
              <a:t> </a:t>
            </a:r>
            <a:r>
              <a:rPr lang="en-US" sz="2700" cap="small" dirty="0">
                <a:effectLst/>
              </a:rPr>
              <a:t>WITH HIS NEIGHBOR</a:t>
            </a:r>
            <a:r>
              <a:rPr lang="en-US" sz="2700" dirty="0"/>
              <a:t>, for we are members of one another.  </a:t>
            </a:r>
            <a:r>
              <a:rPr lang="en-US" sz="2700" cap="small" dirty="0">
                <a:effectLst/>
              </a:rPr>
              <a:t>BE ANGRY</a:t>
            </a:r>
            <a:r>
              <a:rPr lang="en-US" sz="2700" dirty="0"/>
              <a:t>, </a:t>
            </a:r>
            <a:r>
              <a:rPr lang="en-US" sz="2700" cap="small" dirty="0">
                <a:effectLst/>
              </a:rPr>
              <a:t>AND</a:t>
            </a:r>
            <a:r>
              <a:rPr lang="en-US" sz="2700" dirty="0"/>
              <a:t> </a:t>
            </a:r>
            <a:r>
              <a:rPr lang="en-US" sz="2700" i="1" dirty="0"/>
              <a:t>yet</a:t>
            </a:r>
            <a:r>
              <a:rPr lang="en-US" sz="2700" dirty="0"/>
              <a:t> </a:t>
            </a:r>
            <a:r>
              <a:rPr lang="en-US" sz="2700" cap="small" dirty="0">
                <a:effectLst/>
              </a:rPr>
              <a:t>DO NOT SIN</a:t>
            </a:r>
            <a:r>
              <a:rPr lang="en-US" sz="2700" dirty="0"/>
              <a:t>; do not let the sun go down on your anger, </a:t>
            </a:r>
            <a:br>
              <a:rPr lang="en-US" sz="2700" dirty="0"/>
            </a:br>
            <a:r>
              <a:rPr lang="en-US" sz="2700" dirty="0"/>
              <a:t>and do not give the devil an opportunity. He who steals must steal no longer; but rather he must labor, performing with his own hands what is good, so that he will have </a:t>
            </a:r>
            <a:r>
              <a:rPr lang="en-US" sz="2700" i="1" dirty="0"/>
              <a:t>something</a:t>
            </a:r>
            <a:r>
              <a:rPr lang="en-US" sz="2700" dirty="0"/>
              <a:t> to share with one who has need. </a:t>
            </a:r>
          </a:p>
          <a:p>
            <a:r>
              <a:rPr lang="en-US" sz="2700" b="1" dirty="0"/>
              <a:t>1 Peter 5:8-9 </a:t>
            </a:r>
            <a:r>
              <a:rPr lang="en-US" sz="2700" dirty="0"/>
              <a:t>Be of sober </a:t>
            </a:r>
            <a:r>
              <a:rPr lang="en-US" sz="2700" i="1" dirty="0"/>
              <a:t>spirit,</a:t>
            </a:r>
            <a:r>
              <a:rPr lang="en-US" sz="2700" dirty="0"/>
              <a:t> be on the alert. Your adversary, the devil, prowls around like a roaring lion, seeking someone to devour.  But resist him, firm in </a:t>
            </a:r>
            <a:r>
              <a:rPr lang="en-US" sz="2700" i="1" dirty="0"/>
              <a:t>your</a:t>
            </a:r>
            <a:r>
              <a:rPr lang="en-US" sz="2700" dirty="0"/>
              <a:t> faith, knowing that the same experiences of suffering are being accomplished by your brethren who are in the world.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14</a:t>
            </a:fld>
            <a:endParaRPr lang="en-US"/>
          </a:p>
        </p:txBody>
      </p:sp>
    </p:spTree>
    <p:extLst>
      <p:ext uri="{BB962C8B-B14F-4D97-AF65-F5344CB8AC3E}">
        <p14:creationId xmlns:p14="http://schemas.microsoft.com/office/powerpoint/2010/main" val="2835039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06475"/>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HOW DO WE RESPOND?</a:t>
            </a:r>
          </a:p>
        </p:txBody>
      </p:sp>
      <p:sp>
        <p:nvSpPr>
          <p:cNvPr id="3" name="Content Placeholder 2"/>
          <p:cNvSpPr>
            <a:spLocks noGrp="1"/>
          </p:cNvSpPr>
          <p:nvPr>
            <p:ph idx="1"/>
          </p:nvPr>
        </p:nvSpPr>
        <p:spPr>
          <a:xfrm>
            <a:off x="0" y="1143000"/>
            <a:ext cx="9144000" cy="5715000"/>
          </a:xfrm>
        </p:spPr>
        <p:txBody>
          <a:bodyPr>
            <a:normAutofit/>
          </a:bodyPr>
          <a:lstStyle/>
          <a:p>
            <a:r>
              <a:rPr lang="en-US" sz="2800" b="1" dirty="0"/>
              <a:t>James 1:4 </a:t>
            </a:r>
            <a:r>
              <a:rPr lang="en-US" sz="2800" dirty="0"/>
              <a:t> And let endurance have </a:t>
            </a:r>
            <a:r>
              <a:rPr lang="en-US" sz="2800" i="1" dirty="0"/>
              <a:t>its</a:t>
            </a:r>
            <a:r>
              <a:rPr lang="en-US" sz="2800" dirty="0"/>
              <a:t> perfect result, so that you may be perfect and complete, lacking in nothing. </a:t>
            </a:r>
            <a:br>
              <a:rPr lang="en-US" sz="2800" dirty="0"/>
            </a:br>
            <a:r>
              <a:rPr lang="en-US" sz="2800" b="1" dirty="0"/>
              <a:t>1 Thessalonians 5:15-22  </a:t>
            </a:r>
            <a:r>
              <a:rPr lang="en-US" sz="2800" dirty="0"/>
              <a:t>See that no one repays another with evil for evil, but always seek after that which is good for one another and for all people. Rejoice always; pray without ceasing; in everything give thanks; for this is God's will for you in Christ Jesus. Do not quench the Spirit; do not despise prophetic utterances.  But examine everything </a:t>
            </a:r>
            <a:r>
              <a:rPr lang="en-US" sz="2800" i="1" dirty="0"/>
              <a:t>carefully;</a:t>
            </a:r>
            <a:r>
              <a:rPr lang="en-US" sz="2800" dirty="0"/>
              <a:t> hold fast to that which is good;</a:t>
            </a:r>
            <a:r>
              <a:rPr lang="en-US" sz="2800" baseline="30000" dirty="0"/>
              <a:t> </a:t>
            </a:r>
            <a:r>
              <a:rPr lang="en-US" sz="2800" dirty="0"/>
              <a:t> abstain from every form of evil.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15</a:t>
            </a:fld>
            <a:endParaRPr lang="en-US"/>
          </a:p>
        </p:txBody>
      </p:sp>
    </p:spTree>
    <p:extLst>
      <p:ext uri="{BB962C8B-B14F-4D97-AF65-F5344CB8AC3E}">
        <p14:creationId xmlns:p14="http://schemas.microsoft.com/office/powerpoint/2010/main" val="1951433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86995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OUR ACTIONS</a:t>
            </a:r>
          </a:p>
        </p:txBody>
      </p:sp>
      <p:sp>
        <p:nvSpPr>
          <p:cNvPr id="3" name="Content Placeholder 2"/>
          <p:cNvSpPr>
            <a:spLocks noGrp="1"/>
          </p:cNvSpPr>
          <p:nvPr>
            <p:ph idx="1"/>
          </p:nvPr>
        </p:nvSpPr>
        <p:spPr>
          <a:xfrm>
            <a:off x="0" y="869951"/>
            <a:ext cx="9144000" cy="5988049"/>
          </a:xfrm>
        </p:spPr>
        <p:txBody>
          <a:bodyPr>
            <a:normAutofit fontScale="92500" lnSpcReduction="10000"/>
          </a:bodyPr>
          <a:lstStyle/>
          <a:p>
            <a:r>
              <a:rPr lang="en-US" sz="2800" b="1" dirty="0"/>
              <a:t>Ephesians 5:15-21 </a:t>
            </a:r>
            <a:r>
              <a:rPr lang="en-US" sz="2800" dirty="0"/>
              <a:t> Therefore be careful how you walk, not as unwise men but as wise, making the most of your time, because the days are evil.  So then do not be foolish, but understand what the will of the Lord is. And do not get drunk with wine, for that is dissipation, but be filled with the Spirit, speaking to one another in psalms and hymns and spiritual songs, singing and making melody with your heart to the Lord; always giving thanks for all things in the name of our Lord Jesus Christ to God, even the Father; and be subject to one another in the fear of Christ. </a:t>
            </a:r>
          </a:p>
          <a:p>
            <a:r>
              <a:rPr lang="en-US" sz="2800" b="1" dirty="0"/>
              <a:t>Romans 5:3-5  </a:t>
            </a:r>
            <a:r>
              <a:rPr lang="en-US" sz="2800" dirty="0"/>
              <a:t>And not only this, but we also exult in our tribulations, knowing that tribulation brings about perseverance; and perseverance, proven character; and proven character, hope and hope does not disappoint, because the love of God has been poured out within our hearts through the Holy Spirit who was given to us.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16</a:t>
            </a:fld>
            <a:endParaRPr lang="en-US"/>
          </a:p>
        </p:txBody>
      </p:sp>
    </p:spTree>
    <p:extLst>
      <p:ext uri="{BB962C8B-B14F-4D97-AF65-F5344CB8AC3E}">
        <p14:creationId xmlns:p14="http://schemas.microsoft.com/office/powerpoint/2010/main" val="3029966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EC54-8CAA-4383-8B27-A2DF229EB90C}"/>
              </a:ext>
            </a:extLst>
          </p:cNvPr>
          <p:cNvSpPr>
            <a:spLocks noGrp="1"/>
          </p:cNvSpPr>
          <p:nvPr>
            <p:ph type="title"/>
          </p:nvPr>
        </p:nvSpPr>
        <p:spPr>
          <a:xfrm>
            <a:off x="0" y="0"/>
            <a:ext cx="9144000" cy="1219200"/>
          </a:xfrm>
        </p:spPr>
        <p:txBody>
          <a:bodyPr>
            <a:norm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3" name="Content Placeholder 2">
            <a:extLst>
              <a:ext uri="{FF2B5EF4-FFF2-40B4-BE49-F238E27FC236}">
                <a16:creationId xmlns:a16="http://schemas.microsoft.com/office/drawing/2014/main" id="{67107E3E-81FF-4731-97BF-13431F1CAB71}"/>
              </a:ext>
            </a:extLst>
          </p:cNvPr>
          <p:cNvSpPr>
            <a:spLocks noGrp="1"/>
          </p:cNvSpPr>
          <p:nvPr>
            <p:ph idx="1"/>
          </p:nvPr>
        </p:nvSpPr>
        <p:spPr>
          <a:xfrm>
            <a:off x="0" y="1524000"/>
            <a:ext cx="9144000" cy="5334000"/>
          </a:xfrm>
        </p:spPr>
        <p:txBody>
          <a:bodyPr/>
          <a:lstStyle/>
          <a:p>
            <a:r>
              <a:rPr lang="en-US" sz="2800" b="1" dirty="0"/>
              <a:t>Jeremiah 1:4-8 </a:t>
            </a:r>
            <a:r>
              <a:rPr lang="en-US" sz="2800" dirty="0"/>
              <a:t> Now the word of the </a:t>
            </a:r>
            <a:r>
              <a:rPr lang="en-US" sz="2800" cap="small" dirty="0">
                <a:effectLst/>
              </a:rPr>
              <a:t>LORD</a:t>
            </a:r>
            <a:r>
              <a:rPr lang="en-US" sz="2800" dirty="0"/>
              <a:t> came to me saying, "Before I formed you in the womb I knew you, and before you were born I consecrated you; I have appointed you a prophet to the nations." Then I said, "Alas, Lord </a:t>
            </a:r>
            <a:r>
              <a:rPr lang="en-US" sz="2800" cap="small" dirty="0">
                <a:effectLst/>
              </a:rPr>
              <a:t>GOD</a:t>
            </a:r>
            <a:r>
              <a:rPr lang="en-US" sz="2800" dirty="0"/>
              <a:t>! Behold, I do not know how to speak, Because I am a youth." But the </a:t>
            </a:r>
            <a:r>
              <a:rPr lang="en-US" sz="2800" cap="small" dirty="0">
                <a:effectLst/>
              </a:rPr>
              <a:t>LORD</a:t>
            </a:r>
            <a:r>
              <a:rPr lang="en-US" sz="2800" dirty="0"/>
              <a:t> said to me, "Do not say, 'I am a youth,' Because everywhere I send you, you shall go, And all that I command you, you shall speak. Do not be afraid of them, for I am with you to deliver you," declares the </a:t>
            </a:r>
            <a:r>
              <a:rPr lang="en-US" sz="2800" cap="small" dirty="0">
                <a:effectLst/>
              </a:rPr>
              <a:t>LORD</a:t>
            </a:r>
            <a:r>
              <a:rPr lang="en-US" sz="2800" dirty="0"/>
              <a:t>. </a:t>
            </a:r>
          </a:p>
          <a:p>
            <a:endParaRPr lang="en-US" dirty="0"/>
          </a:p>
        </p:txBody>
      </p:sp>
      <p:sp>
        <p:nvSpPr>
          <p:cNvPr id="4" name="Slide Number Placeholder 3">
            <a:extLst>
              <a:ext uri="{FF2B5EF4-FFF2-40B4-BE49-F238E27FC236}">
                <a16:creationId xmlns:a16="http://schemas.microsoft.com/office/drawing/2014/main" id="{6216DE23-E289-46A8-AAEE-A53C63B05AC0}"/>
              </a:ext>
            </a:extLst>
          </p:cNvPr>
          <p:cNvSpPr>
            <a:spLocks noGrp="1"/>
          </p:cNvSpPr>
          <p:nvPr>
            <p:ph type="sldNum" sz="quarter" idx="12"/>
          </p:nvPr>
        </p:nvSpPr>
        <p:spPr/>
        <p:txBody>
          <a:bodyPr/>
          <a:lstStyle/>
          <a:p>
            <a:fld id="{D91578CF-040D-409D-9DE8-CE1CCA31E899}" type="slidenum">
              <a:rPr lang="en-US" smtClean="0"/>
              <a:pPr/>
              <a:t>2</a:t>
            </a:fld>
            <a:endParaRPr lang="en-US"/>
          </a:p>
        </p:txBody>
      </p:sp>
    </p:spTree>
    <p:extLst>
      <p:ext uri="{BB962C8B-B14F-4D97-AF65-F5344CB8AC3E}">
        <p14:creationId xmlns:p14="http://schemas.microsoft.com/office/powerpoint/2010/main" val="2878190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PEACE OF GOD</a:t>
            </a:r>
          </a:p>
        </p:txBody>
      </p:sp>
      <p:sp>
        <p:nvSpPr>
          <p:cNvPr id="3" name="Content Placeholder 2"/>
          <p:cNvSpPr>
            <a:spLocks noGrp="1"/>
          </p:cNvSpPr>
          <p:nvPr>
            <p:ph idx="1"/>
          </p:nvPr>
        </p:nvSpPr>
        <p:spPr>
          <a:xfrm>
            <a:off x="0" y="1219200"/>
            <a:ext cx="9144000" cy="5638800"/>
          </a:xfrm>
        </p:spPr>
        <p:txBody>
          <a:bodyPr>
            <a:noAutofit/>
          </a:bodyPr>
          <a:lstStyle/>
          <a:p>
            <a:pPr marL="0" indent="0">
              <a:lnSpc>
                <a:spcPct val="94000"/>
              </a:lnSpc>
              <a:spcBef>
                <a:spcPts val="400"/>
              </a:spcBef>
            </a:pPr>
            <a:r>
              <a:rPr lang="en-US" sz="2700" dirty="0"/>
              <a:t> The Bible speaks to two sorts of peace:</a:t>
            </a:r>
          </a:p>
          <a:p>
            <a:pPr marL="0" indent="0">
              <a:lnSpc>
                <a:spcPct val="94000"/>
              </a:lnSpc>
              <a:spcBef>
                <a:spcPts val="400"/>
              </a:spcBef>
              <a:buNone/>
            </a:pPr>
            <a:r>
              <a:rPr lang="en-US" sz="2700" dirty="0"/>
              <a:t>       Peace </a:t>
            </a:r>
            <a:r>
              <a:rPr lang="en-US" sz="2700" b="1" dirty="0"/>
              <a:t>with</a:t>
            </a:r>
            <a:r>
              <a:rPr lang="en-US" sz="2700" dirty="0"/>
              <a:t> God</a:t>
            </a:r>
          </a:p>
          <a:p>
            <a:pPr marL="0" indent="0">
              <a:lnSpc>
                <a:spcPct val="94000"/>
              </a:lnSpc>
              <a:spcBef>
                <a:spcPts val="400"/>
              </a:spcBef>
              <a:buNone/>
            </a:pPr>
            <a:r>
              <a:rPr lang="en-US" sz="2700" dirty="0"/>
              <a:t>       Peace </a:t>
            </a:r>
            <a:r>
              <a:rPr lang="en-US" sz="2700" b="1" dirty="0"/>
              <a:t>of</a:t>
            </a:r>
            <a:r>
              <a:rPr lang="en-US" sz="2700" dirty="0"/>
              <a:t> God</a:t>
            </a:r>
          </a:p>
          <a:p>
            <a:pPr marL="0" indent="0">
              <a:lnSpc>
                <a:spcPct val="94000"/>
              </a:lnSpc>
              <a:spcBef>
                <a:spcPts val="0"/>
              </a:spcBef>
            </a:pPr>
            <a:r>
              <a:rPr lang="en-US" sz="2800" b="1" dirty="0"/>
              <a:t>Romans 5:1 </a:t>
            </a:r>
            <a:r>
              <a:rPr lang="en-US" sz="2800" dirty="0"/>
              <a:t> Therefore, having been justified by</a:t>
            </a:r>
          </a:p>
          <a:p>
            <a:pPr marL="0" indent="0">
              <a:lnSpc>
                <a:spcPct val="94000"/>
              </a:lnSpc>
              <a:spcBef>
                <a:spcPts val="0"/>
              </a:spcBef>
              <a:buNone/>
            </a:pPr>
            <a:r>
              <a:rPr lang="en-US" sz="2800" dirty="0"/>
              <a:t>  faith, we have peace </a:t>
            </a:r>
            <a:r>
              <a:rPr lang="en-US" sz="2800" b="1" dirty="0"/>
              <a:t>with</a:t>
            </a:r>
            <a:r>
              <a:rPr lang="en-US" sz="2800" dirty="0"/>
              <a:t> God through our Lord </a:t>
            </a:r>
          </a:p>
          <a:p>
            <a:pPr marL="0" indent="0">
              <a:lnSpc>
                <a:spcPct val="94000"/>
              </a:lnSpc>
              <a:spcBef>
                <a:spcPts val="0"/>
              </a:spcBef>
              <a:buNone/>
            </a:pPr>
            <a:r>
              <a:rPr lang="en-US" sz="2800" dirty="0"/>
              <a:t>  Jesus Christ…</a:t>
            </a:r>
          </a:p>
          <a:p>
            <a:pPr marL="0" indent="0">
              <a:lnSpc>
                <a:spcPct val="94000"/>
              </a:lnSpc>
              <a:spcBef>
                <a:spcPts val="0"/>
              </a:spcBef>
            </a:pPr>
            <a:r>
              <a:rPr lang="en-US" sz="2800" b="1" dirty="0"/>
              <a:t>Philippians 4:7</a:t>
            </a:r>
            <a:r>
              <a:rPr lang="en-US" sz="2800" baseline="30000" dirty="0"/>
              <a:t> </a:t>
            </a:r>
            <a:r>
              <a:rPr lang="en-US" sz="2800" dirty="0"/>
              <a:t> And the peace of God, which</a:t>
            </a:r>
          </a:p>
          <a:p>
            <a:pPr marL="0" indent="0">
              <a:lnSpc>
                <a:spcPct val="94000"/>
              </a:lnSpc>
              <a:spcBef>
                <a:spcPts val="0"/>
              </a:spcBef>
              <a:buNone/>
            </a:pPr>
            <a:r>
              <a:rPr lang="en-US" sz="2800" dirty="0"/>
              <a:t>  surpasses all comprehension, will guard your hearts</a:t>
            </a:r>
          </a:p>
          <a:p>
            <a:pPr marL="0" indent="0">
              <a:lnSpc>
                <a:spcPct val="94000"/>
              </a:lnSpc>
              <a:spcBef>
                <a:spcPts val="0"/>
              </a:spcBef>
              <a:buNone/>
            </a:pPr>
            <a:r>
              <a:rPr lang="en-US" sz="2800" dirty="0"/>
              <a:t>  and your minds in Christ Jesus. </a:t>
            </a:r>
            <a:br>
              <a:rPr lang="en-US" sz="2800" dirty="0"/>
            </a:br>
            <a:r>
              <a:rPr lang="en-US" sz="2800" dirty="0"/>
              <a:t>THE PEACE OF GOD COMES FROM THE GOD OF PEACE</a:t>
            </a:r>
          </a:p>
          <a:p>
            <a:pPr marL="0" indent="0">
              <a:lnSpc>
                <a:spcPct val="94000"/>
              </a:lnSpc>
              <a:spcBef>
                <a:spcPts val="0"/>
              </a:spcBef>
            </a:pPr>
            <a:r>
              <a:rPr lang="en-US" sz="2800" b="1" dirty="0"/>
              <a:t>Philippians 4:9  </a:t>
            </a:r>
            <a:r>
              <a:rPr lang="en-US" sz="2800" dirty="0"/>
              <a:t>The things you have learned and</a:t>
            </a:r>
          </a:p>
          <a:p>
            <a:pPr marL="0" indent="0">
              <a:lnSpc>
                <a:spcPct val="94000"/>
              </a:lnSpc>
              <a:spcBef>
                <a:spcPts val="0"/>
              </a:spcBef>
              <a:buNone/>
            </a:pPr>
            <a:r>
              <a:rPr lang="en-US" sz="2800" dirty="0"/>
              <a:t>  received and heard and seen in me, practice these</a:t>
            </a:r>
          </a:p>
          <a:p>
            <a:pPr marL="0" indent="0">
              <a:lnSpc>
                <a:spcPct val="94000"/>
              </a:lnSpc>
              <a:spcBef>
                <a:spcPts val="0"/>
              </a:spcBef>
              <a:buNone/>
            </a:pPr>
            <a:r>
              <a:rPr lang="en-US" sz="2800" dirty="0"/>
              <a:t>  things, and the God of peace will be with you. </a:t>
            </a:r>
            <a:br>
              <a:rPr lang="en-US" sz="2800" dirty="0"/>
            </a:br>
            <a:endParaRPr lang="en-US" sz="27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914400"/>
          </a:xfrm>
        </p:spPr>
        <p:txBody>
          <a:bodyPr>
            <a:normAutofit/>
          </a:bodyPr>
          <a:lstStyle/>
          <a:p>
            <a:pPr algn="ctr"/>
            <a:r>
              <a:rPr lang="en-US" b="1" dirty="0">
                <a:effectLst>
                  <a:outerShdw blurRad="38100" dist="38100" dir="2700000" algn="tl">
                    <a:srgbClr val="000000">
                      <a:alpha val="43137"/>
                    </a:srgbClr>
                  </a:outerShdw>
                </a:effectLst>
              </a:rPr>
              <a:t>ABOUT PEACE</a:t>
            </a:r>
          </a:p>
        </p:txBody>
      </p:sp>
      <p:sp>
        <p:nvSpPr>
          <p:cNvPr id="3" name="Content Placeholder 2"/>
          <p:cNvSpPr>
            <a:spLocks noGrp="1"/>
          </p:cNvSpPr>
          <p:nvPr>
            <p:ph idx="1"/>
          </p:nvPr>
        </p:nvSpPr>
        <p:spPr>
          <a:xfrm>
            <a:off x="152400" y="1219200"/>
            <a:ext cx="8991600" cy="5638800"/>
          </a:xfrm>
        </p:spPr>
        <p:txBody>
          <a:bodyPr>
            <a:normAutofit/>
          </a:bodyPr>
          <a:lstStyle/>
          <a:p>
            <a:pPr>
              <a:spcBef>
                <a:spcPts val="0"/>
              </a:spcBef>
            </a:pPr>
            <a:r>
              <a:rPr lang="en-US" sz="2800" dirty="0"/>
              <a:t>Peace: </a:t>
            </a:r>
            <a:r>
              <a:rPr lang="en-US" sz="2800" i="1" dirty="0" err="1"/>
              <a:t>eirene</a:t>
            </a:r>
            <a:r>
              <a:rPr lang="en-US" sz="2800" i="1" dirty="0"/>
              <a:t>:</a:t>
            </a:r>
            <a:r>
              <a:rPr lang="en-US" sz="2800" dirty="0"/>
              <a:t> rest; quietness;</a:t>
            </a:r>
          </a:p>
          <a:p>
            <a:pPr>
              <a:spcBef>
                <a:spcPts val="0"/>
              </a:spcBef>
            </a:pPr>
            <a:r>
              <a:rPr lang="en-US" sz="2800" dirty="0"/>
              <a:t>This can be the peace that is the absence of war or chaos</a:t>
            </a:r>
          </a:p>
          <a:p>
            <a:pPr>
              <a:spcBef>
                <a:spcPts val="0"/>
              </a:spcBef>
            </a:pPr>
            <a:r>
              <a:rPr lang="en-US" sz="2800" b="1" dirty="0"/>
              <a:t>Matthew 10:34 </a:t>
            </a:r>
            <a:r>
              <a:rPr lang="en-US" sz="2800" dirty="0"/>
              <a:t> “Do not think that I came to bring peace on the earth; I did not come to bring peace, but a sword.” </a:t>
            </a:r>
          </a:p>
          <a:p>
            <a:pPr>
              <a:spcBef>
                <a:spcPts val="0"/>
              </a:spcBef>
            </a:pPr>
            <a:r>
              <a:rPr lang="en-US" sz="2800" dirty="0"/>
              <a:t>This can be the internal peace that gives us a quiet, calm spirit </a:t>
            </a:r>
          </a:p>
          <a:p>
            <a:pPr>
              <a:spcBef>
                <a:spcPts val="0"/>
              </a:spcBef>
            </a:pPr>
            <a:r>
              <a:rPr lang="en-US" sz="2800" b="1" dirty="0"/>
              <a:t>John 14:27 </a:t>
            </a:r>
            <a:r>
              <a:rPr lang="en-US" sz="2800" dirty="0"/>
              <a:t> “Peace I leave with you; My peace I give to you; not as the world gives do I give to you. Do not let your heart be troubled, nor let it be fearful.” </a:t>
            </a:r>
            <a:br>
              <a:rPr lang="en-US" sz="2800" dirty="0"/>
            </a:br>
            <a:endParaRPr lang="en-US" sz="2800" dirty="0"/>
          </a:p>
          <a:p>
            <a:pPr>
              <a:spcBef>
                <a:spcPts val="0"/>
              </a:spcBef>
            </a:pPr>
            <a:endParaRPr lang="en-US" dirty="0"/>
          </a:p>
          <a:p>
            <a:pPr>
              <a:buNone/>
            </a:pPr>
            <a:endParaRPr lang="en-US" dirty="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0275"/>
          </a:xfrm>
        </p:spPr>
        <p:txBody>
          <a:bodyPr>
            <a:no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GUARDING</a:t>
            </a:r>
          </a:p>
        </p:txBody>
      </p:sp>
      <p:sp>
        <p:nvSpPr>
          <p:cNvPr id="3" name="Content Placeholder 2"/>
          <p:cNvSpPr>
            <a:spLocks noGrp="1"/>
          </p:cNvSpPr>
          <p:nvPr>
            <p:ph idx="1"/>
          </p:nvPr>
        </p:nvSpPr>
        <p:spPr>
          <a:xfrm>
            <a:off x="0" y="930275"/>
            <a:ext cx="9144000" cy="5927725"/>
          </a:xfrm>
        </p:spPr>
        <p:txBody>
          <a:bodyPr>
            <a:noAutofit/>
          </a:bodyPr>
          <a:lstStyle/>
          <a:p>
            <a:pPr marL="0" indent="0">
              <a:lnSpc>
                <a:spcPct val="90000"/>
              </a:lnSpc>
              <a:spcBef>
                <a:spcPts val="200"/>
              </a:spcBef>
            </a:pPr>
            <a:r>
              <a:rPr lang="en-US" dirty="0"/>
              <a:t> </a:t>
            </a:r>
            <a:r>
              <a:rPr lang="en-US" sz="2800" dirty="0"/>
              <a:t>Philippians 4:7:  God’s peace </a:t>
            </a:r>
            <a:r>
              <a:rPr lang="en-US" sz="2800" b="1" dirty="0"/>
              <a:t>guards </a:t>
            </a:r>
            <a:r>
              <a:rPr lang="en-US" sz="2800" dirty="0"/>
              <a:t>our hearts</a:t>
            </a:r>
          </a:p>
          <a:p>
            <a:pPr marL="0" indent="0">
              <a:lnSpc>
                <a:spcPct val="90000"/>
              </a:lnSpc>
              <a:spcBef>
                <a:spcPts val="200"/>
              </a:spcBef>
            </a:pPr>
            <a:r>
              <a:rPr lang="en-US" sz="2800" b="1" dirty="0"/>
              <a:t>1 Peter 1:3-5 </a:t>
            </a:r>
            <a:r>
              <a:rPr lang="en-US" sz="2800" dirty="0"/>
              <a:t> Blessed be the God and Father of our</a:t>
            </a:r>
          </a:p>
          <a:p>
            <a:pPr marL="0" indent="0">
              <a:lnSpc>
                <a:spcPct val="90000"/>
              </a:lnSpc>
              <a:spcBef>
                <a:spcPts val="200"/>
              </a:spcBef>
              <a:buNone/>
            </a:pPr>
            <a:r>
              <a:rPr lang="en-US" sz="2800" dirty="0"/>
              <a:t>  Lord Jesus Christ</a:t>
            </a:r>
            <a:r>
              <a:rPr lang="en-US" sz="2800" spc="-150" dirty="0"/>
              <a:t>, who </a:t>
            </a:r>
            <a:r>
              <a:rPr lang="en-US" sz="2800" dirty="0"/>
              <a:t>according to His great mercy has</a:t>
            </a:r>
          </a:p>
          <a:p>
            <a:pPr marL="0" indent="0">
              <a:lnSpc>
                <a:spcPct val="90000"/>
              </a:lnSpc>
              <a:spcBef>
                <a:spcPts val="200"/>
              </a:spcBef>
              <a:buNone/>
            </a:pPr>
            <a:r>
              <a:rPr lang="en-US" sz="2800" dirty="0"/>
              <a:t>  caused us to be born again to a living hope through</a:t>
            </a:r>
          </a:p>
          <a:p>
            <a:pPr marL="0" indent="0">
              <a:lnSpc>
                <a:spcPct val="90000"/>
              </a:lnSpc>
              <a:spcBef>
                <a:spcPts val="200"/>
              </a:spcBef>
              <a:buNone/>
            </a:pPr>
            <a:r>
              <a:rPr lang="en-US" sz="2800" dirty="0"/>
              <a:t>  the resurrection of Jesus Christ from the dead, to</a:t>
            </a:r>
          </a:p>
          <a:p>
            <a:pPr marL="0" indent="0">
              <a:lnSpc>
                <a:spcPct val="90000"/>
              </a:lnSpc>
              <a:spcBef>
                <a:spcPts val="200"/>
              </a:spcBef>
              <a:buNone/>
            </a:pPr>
            <a:r>
              <a:rPr lang="en-US" sz="2800" dirty="0"/>
              <a:t>  </a:t>
            </a:r>
            <a:r>
              <a:rPr lang="en-US" sz="2800" i="1" dirty="0"/>
              <a:t>obtain</a:t>
            </a:r>
            <a:r>
              <a:rPr lang="en-US" sz="2800" dirty="0"/>
              <a:t> an inheritance </a:t>
            </a:r>
            <a:r>
              <a:rPr lang="en-US" sz="2800" i="1" dirty="0"/>
              <a:t>which is</a:t>
            </a:r>
            <a:r>
              <a:rPr lang="en-US" sz="2800" dirty="0"/>
              <a:t> imperishable and</a:t>
            </a:r>
          </a:p>
          <a:p>
            <a:pPr marL="0" indent="0">
              <a:lnSpc>
                <a:spcPct val="90000"/>
              </a:lnSpc>
              <a:spcBef>
                <a:spcPts val="200"/>
              </a:spcBef>
              <a:buNone/>
            </a:pPr>
            <a:r>
              <a:rPr lang="en-US" sz="2800" dirty="0"/>
              <a:t>  undefiled and will not fade away, reserved in heaven</a:t>
            </a:r>
          </a:p>
          <a:p>
            <a:pPr marL="0" indent="0">
              <a:lnSpc>
                <a:spcPct val="90000"/>
              </a:lnSpc>
              <a:spcBef>
                <a:spcPts val="200"/>
              </a:spcBef>
              <a:buNone/>
            </a:pPr>
            <a:r>
              <a:rPr lang="en-US" sz="2800" dirty="0"/>
              <a:t>  for you, who are </a:t>
            </a:r>
            <a:r>
              <a:rPr lang="en-US" sz="2800" b="1" dirty="0"/>
              <a:t>protected</a:t>
            </a:r>
            <a:r>
              <a:rPr lang="en-US" sz="2800" dirty="0"/>
              <a:t> by the power of God</a:t>
            </a:r>
          </a:p>
          <a:p>
            <a:pPr marL="0" indent="0">
              <a:lnSpc>
                <a:spcPct val="90000"/>
              </a:lnSpc>
              <a:spcBef>
                <a:spcPts val="200"/>
              </a:spcBef>
              <a:buNone/>
            </a:pPr>
            <a:r>
              <a:rPr lang="en-US" sz="2800" dirty="0"/>
              <a:t>  through faith for a salvation ready to be revealed in the</a:t>
            </a:r>
          </a:p>
          <a:p>
            <a:pPr marL="0" indent="0">
              <a:lnSpc>
                <a:spcPct val="90000"/>
              </a:lnSpc>
              <a:spcBef>
                <a:spcPts val="200"/>
              </a:spcBef>
              <a:buNone/>
            </a:pPr>
            <a:r>
              <a:rPr lang="en-US" sz="2800" dirty="0"/>
              <a:t>  last time. </a:t>
            </a:r>
          </a:p>
          <a:p>
            <a:pPr marL="0" indent="0">
              <a:lnSpc>
                <a:spcPct val="90000"/>
              </a:lnSpc>
              <a:spcBef>
                <a:spcPts val="200"/>
              </a:spcBef>
            </a:pPr>
            <a:r>
              <a:rPr lang="en-US" sz="2800" dirty="0"/>
              <a:t> guards, protected: </a:t>
            </a:r>
            <a:r>
              <a:rPr lang="en-US" sz="2800" i="1" dirty="0" err="1"/>
              <a:t>phroureo</a:t>
            </a:r>
            <a:r>
              <a:rPr lang="en-US" sz="2800" i="1" dirty="0"/>
              <a:t>:</a:t>
            </a:r>
            <a:r>
              <a:rPr lang="en-US" sz="2800" dirty="0"/>
              <a:t> the advance sentinel;</a:t>
            </a:r>
          </a:p>
          <a:p>
            <a:pPr marL="0" indent="0">
              <a:lnSpc>
                <a:spcPct val="90000"/>
              </a:lnSpc>
              <a:spcBef>
                <a:spcPts val="200"/>
              </a:spcBef>
              <a:buNone/>
            </a:pPr>
            <a:r>
              <a:rPr lang="en-US" sz="2800" dirty="0"/>
              <a:t>   watcher in advance</a:t>
            </a:r>
          </a:p>
          <a:p>
            <a:pPr marL="0" indent="0">
              <a:lnSpc>
                <a:spcPct val="90000"/>
              </a:lnSpc>
              <a:spcBef>
                <a:spcPts val="200"/>
              </a:spcBef>
            </a:pPr>
            <a:r>
              <a:rPr lang="en-US" sz="2800" dirty="0">
                <a:latin typeface="Tahoma" pitchFamily="34" charset="0"/>
                <a:ea typeface="Tahoma" pitchFamily="34" charset="0"/>
                <a:cs typeface="Tahoma" pitchFamily="34" charset="0"/>
              </a:rPr>
              <a:t> power of God through faith protects!  Gives advance</a:t>
            </a:r>
          </a:p>
          <a:p>
            <a:pPr marL="0" indent="0">
              <a:lnSpc>
                <a:spcPct val="90000"/>
              </a:lnSpc>
              <a:spcBef>
                <a:spcPts val="200"/>
              </a:spcBef>
              <a:buNone/>
            </a:pPr>
            <a:r>
              <a:rPr lang="en-US" sz="2800" dirty="0"/>
              <a:t>  </a:t>
            </a:r>
            <a:r>
              <a:rPr lang="en-US" sz="2800" dirty="0">
                <a:latin typeface="Tahoma" pitchFamily="34" charset="0"/>
                <a:ea typeface="Tahoma" pitchFamily="34" charset="0"/>
                <a:cs typeface="Tahoma" pitchFamily="34" charset="0"/>
              </a:rPr>
              <a:t> warning</a:t>
            </a:r>
            <a:r>
              <a:rPr lang="en-US" sz="2800">
                <a:latin typeface="Tahoma" pitchFamily="34" charset="0"/>
                <a:ea typeface="Tahoma" pitchFamily="34" charset="0"/>
                <a:cs typeface="Tahoma" pitchFamily="34" charset="0"/>
              </a:rPr>
              <a:t>!   </a:t>
            </a:r>
            <a:endParaRPr lang="en-US" sz="2800" dirty="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9144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HOW FAITH WORKS</a:t>
            </a:r>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400"/>
              </a:spcBef>
            </a:pPr>
            <a:r>
              <a:rPr lang="en-US" b="1" dirty="0"/>
              <a:t>Romans 10:14 </a:t>
            </a:r>
            <a:r>
              <a:rPr lang="en-US" dirty="0"/>
              <a:t> How then will they call on Him in whom they have not believed? How will they believe in Him whom they have not heard? And how will they hear without a preacher? </a:t>
            </a:r>
          </a:p>
          <a:p>
            <a:pPr>
              <a:lnSpc>
                <a:spcPct val="90000"/>
              </a:lnSpc>
              <a:spcBef>
                <a:spcPts val="400"/>
              </a:spcBef>
            </a:pPr>
            <a:r>
              <a:rPr lang="en-US" b="1" dirty="0"/>
              <a:t>Romans 10:17 </a:t>
            </a:r>
            <a:r>
              <a:rPr lang="en-US" dirty="0"/>
              <a:t> So faith </a:t>
            </a:r>
            <a:r>
              <a:rPr lang="en-US" i="1" dirty="0"/>
              <a:t>comes</a:t>
            </a:r>
            <a:r>
              <a:rPr lang="en-US" dirty="0"/>
              <a:t> from hearing, and hearing by the word of Christ. </a:t>
            </a:r>
          </a:p>
          <a:p>
            <a:pPr>
              <a:lnSpc>
                <a:spcPct val="90000"/>
              </a:lnSpc>
              <a:spcBef>
                <a:spcPts val="400"/>
              </a:spcBef>
            </a:pPr>
            <a:r>
              <a:rPr lang="en-US" b="1" dirty="0"/>
              <a:t>Hebrews 11:1-3 </a:t>
            </a:r>
            <a:r>
              <a:rPr lang="en-US" dirty="0"/>
              <a:t> Now faith is the assurance of </a:t>
            </a:r>
            <a:r>
              <a:rPr lang="en-US" i="1" dirty="0"/>
              <a:t>things</a:t>
            </a:r>
            <a:r>
              <a:rPr lang="en-US" dirty="0"/>
              <a:t> hoped for, the conviction of things not seen. For by it the men of old gained approval. By faith we understand that the worlds were prepared by the word of God, so that what is seen was not made out of things which are visible.</a:t>
            </a:r>
          </a:p>
          <a:p>
            <a:pPr>
              <a:lnSpc>
                <a:spcPct val="90000"/>
              </a:lnSpc>
              <a:spcBef>
                <a:spcPts val="400"/>
              </a:spcBef>
            </a:pPr>
            <a:r>
              <a:rPr lang="en-US" b="1" dirty="0"/>
              <a:t>Hebrews 11:4 </a:t>
            </a:r>
            <a:r>
              <a:rPr lang="en-US" dirty="0"/>
              <a:t> By faith Abel offered to God a better sacrifice than Cain, through which he obtained the testimony that he was righteous, God testifying about his gifts, and through faith, though he is dead, he still speaks. </a:t>
            </a:r>
            <a:br>
              <a:rPr lang="en-US" dirty="0"/>
            </a:br>
            <a:r>
              <a:rPr lang="en-US" dirty="0"/>
              <a:t> </a:t>
            </a:r>
            <a:br>
              <a:rPr lang="en-US" dirty="0"/>
            </a:br>
            <a:r>
              <a:rPr lang="en-US" dirty="0"/>
              <a:t> </a:t>
            </a:r>
          </a:p>
          <a:p>
            <a:pPr>
              <a:lnSpc>
                <a:spcPct val="97000"/>
              </a:lnSpc>
              <a:spcBef>
                <a:spcPts val="400"/>
              </a:spcBef>
            </a:pPr>
            <a:endParaRPr lang="en-US" dirty="0"/>
          </a:p>
          <a:p>
            <a:pPr>
              <a:lnSpc>
                <a:spcPct val="97000"/>
              </a:lnSpc>
              <a:spcBef>
                <a:spcPts val="400"/>
              </a:spcBef>
            </a:pPr>
            <a:endParaRPr lang="en-US" dirty="0">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TESTIMONY OF THE SPIRIT</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sz="2400" b="1" dirty="0"/>
              <a:t>Galatians 2:16 …</a:t>
            </a:r>
            <a:r>
              <a:rPr lang="en-US" sz="2400" dirty="0"/>
              <a:t>nevertheless knowing that a man is not justified by the works of the Law but through faith in Christ Jesus, even we have believed in Christ Jesus, so that we may be justified by faith in Christ and not by the works of the Law; since by the works of the Law no flesh will be justified. </a:t>
            </a:r>
          </a:p>
          <a:p>
            <a:pPr>
              <a:lnSpc>
                <a:spcPct val="90000"/>
              </a:lnSpc>
              <a:spcBef>
                <a:spcPts val="300"/>
              </a:spcBef>
            </a:pPr>
            <a:r>
              <a:rPr lang="en-US" sz="2400" b="1" dirty="0"/>
              <a:t>James 2:26 </a:t>
            </a:r>
            <a:r>
              <a:rPr lang="en-US" sz="2400" dirty="0"/>
              <a:t> For just as the body without </a:t>
            </a:r>
            <a:r>
              <a:rPr lang="en-US" sz="2400" i="1" dirty="0"/>
              <a:t>the</a:t>
            </a:r>
            <a:r>
              <a:rPr lang="en-US" sz="2400" dirty="0"/>
              <a:t> spirit is dead, so also faith without works is dead. </a:t>
            </a:r>
          </a:p>
          <a:p>
            <a:pPr>
              <a:lnSpc>
                <a:spcPct val="90000"/>
              </a:lnSpc>
              <a:spcBef>
                <a:spcPts val="300"/>
              </a:spcBef>
            </a:pPr>
            <a:r>
              <a:rPr lang="en-US" sz="2400" dirty="0"/>
              <a:t>Dead: </a:t>
            </a:r>
            <a:r>
              <a:rPr lang="en-US" sz="2400" i="1" dirty="0" err="1"/>
              <a:t>nekros</a:t>
            </a:r>
            <a:r>
              <a:rPr lang="en-US" sz="2400" i="1" dirty="0"/>
              <a:t>: </a:t>
            </a:r>
            <a:r>
              <a:rPr lang="en-US" sz="2400" dirty="0"/>
              <a:t>a dead body</a:t>
            </a:r>
          </a:p>
          <a:p>
            <a:pPr>
              <a:lnSpc>
                <a:spcPct val="90000"/>
              </a:lnSpc>
              <a:spcBef>
                <a:spcPts val="300"/>
              </a:spcBef>
            </a:pPr>
            <a:r>
              <a:rPr lang="en-US" sz="2400" b="1" dirty="0"/>
              <a:t>John 6:28-29</a:t>
            </a:r>
            <a:r>
              <a:rPr lang="en-US" sz="2400" dirty="0"/>
              <a:t> Therefore they said to Him, “What shall we do, so that we may work the works of God?”  Jesus answered and said to them, "This is the work of God, that you believe in Him whom He has sent." </a:t>
            </a:r>
            <a:endParaRPr lang="en-US" sz="2400" b="1" dirty="0"/>
          </a:p>
          <a:p>
            <a:pPr>
              <a:lnSpc>
                <a:spcPct val="90000"/>
              </a:lnSpc>
              <a:spcBef>
                <a:spcPts val="300"/>
              </a:spcBef>
            </a:pPr>
            <a:r>
              <a:rPr lang="en-US" sz="2400" dirty="0"/>
              <a:t> </a:t>
            </a:r>
            <a:r>
              <a:rPr lang="en-US" sz="2400" b="1" dirty="0"/>
              <a:t>James 2:15-17 </a:t>
            </a:r>
            <a:r>
              <a:rPr lang="en-US" sz="2400" dirty="0"/>
              <a:t> If a brother or sister is without clothing and in need of daily food, and one of you says to them, "Go in peace, be warmed and be filled," and yet you do not give them what is necessary for </a:t>
            </a:r>
            <a:r>
              <a:rPr lang="en-US" sz="2400" i="1" dirty="0"/>
              <a:t>their</a:t>
            </a:r>
            <a:r>
              <a:rPr lang="en-US" sz="2400" dirty="0"/>
              <a:t> body, what use is that?  Even so faith, if it has no works, is dead, </a:t>
            </a:r>
            <a:r>
              <a:rPr lang="en-US" sz="2400" i="1" dirty="0"/>
              <a:t>being</a:t>
            </a:r>
            <a:r>
              <a:rPr lang="en-US" sz="2400" dirty="0"/>
              <a:t> by itself. </a:t>
            </a:r>
            <a:br>
              <a:rPr lang="en-US" sz="2400" dirty="0"/>
            </a:br>
            <a:endParaRPr lang="en-US" sz="24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0275"/>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SPIRITUAL PREPARATION</a:t>
            </a:r>
          </a:p>
        </p:txBody>
      </p:sp>
      <p:sp>
        <p:nvSpPr>
          <p:cNvPr id="3" name="Content Placeholder 2"/>
          <p:cNvSpPr>
            <a:spLocks noGrp="1"/>
          </p:cNvSpPr>
          <p:nvPr>
            <p:ph idx="1"/>
          </p:nvPr>
        </p:nvSpPr>
        <p:spPr>
          <a:xfrm>
            <a:off x="0" y="1066800"/>
            <a:ext cx="9144000" cy="5791200"/>
          </a:xfrm>
        </p:spPr>
        <p:txBody>
          <a:bodyPr>
            <a:noAutofit/>
          </a:bodyPr>
          <a:lstStyle/>
          <a:p>
            <a:pPr>
              <a:lnSpc>
                <a:spcPct val="91000"/>
              </a:lnSpc>
              <a:spcBef>
                <a:spcPts val="200"/>
              </a:spcBef>
            </a:pPr>
            <a:r>
              <a:rPr lang="en-US" sz="2400" dirty="0"/>
              <a:t>There is a spiritual preparation that goes into peace</a:t>
            </a:r>
          </a:p>
          <a:p>
            <a:pPr>
              <a:lnSpc>
                <a:spcPct val="91000"/>
              </a:lnSpc>
              <a:spcBef>
                <a:spcPts val="200"/>
              </a:spcBef>
            </a:pPr>
            <a:r>
              <a:rPr lang="en-US" sz="2400" b="1" dirty="0"/>
              <a:t>Habakkuk 1:2  </a:t>
            </a:r>
            <a:r>
              <a:rPr lang="en-US" sz="2400" dirty="0"/>
              <a:t>How long, O </a:t>
            </a:r>
            <a:r>
              <a:rPr lang="en-US" sz="2400" cap="small" dirty="0"/>
              <a:t>LORD</a:t>
            </a:r>
            <a:r>
              <a:rPr lang="en-US" sz="2400" dirty="0"/>
              <a:t>, will I call for help, And You will not hear? I cry out to You, "Violence!" Yet You do not save. </a:t>
            </a:r>
          </a:p>
          <a:p>
            <a:pPr>
              <a:lnSpc>
                <a:spcPct val="91000"/>
              </a:lnSpc>
              <a:spcBef>
                <a:spcPts val="200"/>
              </a:spcBef>
            </a:pPr>
            <a:r>
              <a:rPr lang="en-US" sz="2400" b="1" dirty="0"/>
              <a:t>Habakkuk 1:4 </a:t>
            </a:r>
            <a:r>
              <a:rPr lang="en-US" sz="2400" dirty="0"/>
              <a:t> Therefore the law is ignored And justice is never upheld. For the wicked surround the righteous; Therefore justice comes out perverted. </a:t>
            </a:r>
          </a:p>
          <a:p>
            <a:pPr>
              <a:lnSpc>
                <a:spcPct val="91000"/>
              </a:lnSpc>
              <a:spcBef>
                <a:spcPts val="200"/>
              </a:spcBef>
            </a:pPr>
            <a:r>
              <a:rPr lang="en-US" sz="2400" b="1" dirty="0"/>
              <a:t>Habakkuk 1:5-7 </a:t>
            </a:r>
            <a:r>
              <a:rPr lang="en-US" sz="2400" dirty="0"/>
              <a:t> "Look among the nations! Observe! Be astonished! Wonder! Because </a:t>
            </a:r>
            <a:r>
              <a:rPr lang="en-US" sz="2400" i="1" dirty="0"/>
              <a:t>I am</a:t>
            </a:r>
            <a:r>
              <a:rPr lang="en-US" sz="2400" dirty="0"/>
              <a:t> doing something in your days— You would not believe if you were told. For behold, I am raising up the Chaldeans, That fierce and impetuous people Who march throughout the earth To seize dwelling places which are not theirs. They are dreaded and feared; Their justice and authority originate with themselves. </a:t>
            </a:r>
          </a:p>
          <a:p>
            <a:pPr>
              <a:lnSpc>
                <a:spcPct val="91000"/>
              </a:lnSpc>
              <a:spcBef>
                <a:spcPts val="200"/>
              </a:spcBef>
            </a:pPr>
            <a:r>
              <a:rPr lang="en-US" sz="2400" b="1" dirty="0"/>
              <a:t>Habakkuk 1:12 </a:t>
            </a:r>
            <a:r>
              <a:rPr lang="en-US" sz="2400" dirty="0"/>
              <a:t> Are You not from everlasting, O </a:t>
            </a:r>
            <a:r>
              <a:rPr lang="en-US" sz="2400" cap="small" dirty="0"/>
              <a:t>LORD</a:t>
            </a:r>
            <a:r>
              <a:rPr lang="en-US" sz="2400" dirty="0"/>
              <a:t>, my God, my Holy One? We will not die. You, O </a:t>
            </a:r>
            <a:r>
              <a:rPr lang="en-US" sz="2400" cap="small" dirty="0"/>
              <a:t>LORD</a:t>
            </a:r>
            <a:r>
              <a:rPr lang="en-US" sz="2400" dirty="0"/>
              <a:t>, have appointed them to judge; And You, O Rock, have established them to correct.</a:t>
            </a:r>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WATCHMAN</a:t>
            </a:r>
          </a:p>
        </p:txBody>
      </p:sp>
      <p:sp>
        <p:nvSpPr>
          <p:cNvPr id="3" name="Content Placeholder 2"/>
          <p:cNvSpPr>
            <a:spLocks noGrp="1"/>
          </p:cNvSpPr>
          <p:nvPr>
            <p:ph idx="1"/>
          </p:nvPr>
        </p:nvSpPr>
        <p:spPr>
          <a:xfrm>
            <a:off x="0" y="1143000"/>
            <a:ext cx="9144000" cy="5715000"/>
          </a:xfrm>
        </p:spPr>
        <p:txBody>
          <a:bodyPr>
            <a:noAutofit/>
          </a:bodyPr>
          <a:lstStyle/>
          <a:p>
            <a:pPr marL="0" indent="0">
              <a:spcBef>
                <a:spcPts val="0"/>
              </a:spcBef>
            </a:pPr>
            <a:r>
              <a:rPr lang="en-US" sz="2400" b="1" dirty="0"/>
              <a:t>Habakkuk 2:1 </a:t>
            </a:r>
            <a:r>
              <a:rPr lang="en-US" sz="2400" dirty="0"/>
              <a:t> I will stand on my guard post and station</a:t>
            </a:r>
          </a:p>
          <a:p>
            <a:pPr marL="0" indent="0">
              <a:spcBef>
                <a:spcPts val="0"/>
              </a:spcBef>
              <a:buNone/>
            </a:pPr>
            <a:r>
              <a:rPr lang="en-US" sz="2400" dirty="0"/>
              <a:t>  myself on the rampart; And I will keep watch to see what He will</a:t>
            </a:r>
          </a:p>
          <a:p>
            <a:pPr marL="0" indent="0">
              <a:spcBef>
                <a:spcPts val="0"/>
              </a:spcBef>
              <a:buNone/>
            </a:pPr>
            <a:r>
              <a:rPr lang="en-US" sz="2400" dirty="0"/>
              <a:t>  speak to me, And how I may reply when I am reproved. </a:t>
            </a:r>
          </a:p>
          <a:p>
            <a:pPr marL="0" indent="0">
              <a:spcBef>
                <a:spcPts val="0"/>
              </a:spcBef>
            </a:pPr>
            <a:r>
              <a:rPr lang="en-US" sz="2400" b="1" dirty="0"/>
              <a:t>Habakkuk 2:4  </a:t>
            </a:r>
            <a:r>
              <a:rPr lang="en-US" sz="2400" dirty="0"/>
              <a:t>"Behold, as for the proud one, His soul is not </a:t>
            </a:r>
          </a:p>
          <a:p>
            <a:pPr marL="0" indent="0">
              <a:spcBef>
                <a:spcPts val="0"/>
              </a:spcBef>
              <a:buNone/>
            </a:pPr>
            <a:r>
              <a:rPr lang="en-US" sz="2400" dirty="0"/>
              <a:t> right within him; But the righteous will live by his faith.”</a:t>
            </a:r>
          </a:p>
          <a:p>
            <a:pPr marL="0" indent="0">
              <a:spcBef>
                <a:spcPts val="0"/>
              </a:spcBef>
            </a:pPr>
            <a:r>
              <a:rPr lang="en-US" sz="2400" b="1" dirty="0"/>
              <a:t>Habakkuk 2:12-14</a:t>
            </a:r>
            <a:r>
              <a:rPr lang="en-US" sz="2400" dirty="0"/>
              <a:t> "Woe to him who builds a city with</a:t>
            </a:r>
          </a:p>
          <a:p>
            <a:pPr marL="0" indent="0">
              <a:spcBef>
                <a:spcPts val="0"/>
              </a:spcBef>
              <a:buNone/>
            </a:pPr>
            <a:r>
              <a:rPr lang="en-US" sz="2400" dirty="0"/>
              <a:t>  bloodshed and founds a town with violence! Is it not indeed</a:t>
            </a:r>
          </a:p>
          <a:p>
            <a:pPr marL="0" indent="0">
              <a:spcBef>
                <a:spcPts val="0"/>
              </a:spcBef>
              <a:buNone/>
            </a:pPr>
            <a:r>
              <a:rPr lang="en-US" sz="2400" dirty="0"/>
              <a:t>  from the </a:t>
            </a:r>
            <a:r>
              <a:rPr lang="en-US" sz="2400" cap="small" dirty="0"/>
              <a:t>LORD</a:t>
            </a:r>
            <a:r>
              <a:rPr lang="en-US" sz="2400" dirty="0"/>
              <a:t> of hosts that peoples toil for fire, and nations</a:t>
            </a:r>
          </a:p>
          <a:p>
            <a:pPr marL="0" indent="0">
              <a:spcBef>
                <a:spcPts val="0"/>
              </a:spcBef>
              <a:buNone/>
            </a:pPr>
            <a:r>
              <a:rPr lang="en-US" sz="2400" dirty="0"/>
              <a:t>  grow weary for nothing? For the earth will be filled with the </a:t>
            </a:r>
          </a:p>
          <a:p>
            <a:pPr marL="0" indent="0">
              <a:spcBef>
                <a:spcPts val="0"/>
              </a:spcBef>
              <a:buNone/>
            </a:pPr>
            <a:r>
              <a:rPr lang="en-US" sz="2400" dirty="0"/>
              <a:t>  knowledge of the glory of the </a:t>
            </a:r>
            <a:r>
              <a:rPr lang="en-US" sz="2400" cap="small" dirty="0"/>
              <a:t>LORD</a:t>
            </a:r>
            <a:r>
              <a:rPr lang="en-US" sz="2400" dirty="0"/>
              <a:t>, as the waters cover the sea</a:t>
            </a:r>
          </a:p>
          <a:p>
            <a:pPr marL="0" indent="0">
              <a:spcBef>
                <a:spcPts val="0"/>
              </a:spcBef>
            </a:pPr>
            <a:r>
              <a:rPr lang="en-US" sz="2400" b="1" dirty="0"/>
              <a:t>Habakkuk 2:18 </a:t>
            </a:r>
            <a:r>
              <a:rPr lang="en-US" sz="2400" dirty="0"/>
              <a:t>"What profit is the idol when its maker has</a:t>
            </a:r>
          </a:p>
          <a:p>
            <a:pPr marL="0" indent="0">
              <a:spcBef>
                <a:spcPts val="0"/>
              </a:spcBef>
              <a:buNone/>
            </a:pPr>
            <a:r>
              <a:rPr lang="en-US" sz="2400" dirty="0"/>
              <a:t>  carved it, o</a:t>
            </a:r>
            <a:r>
              <a:rPr lang="en-US" sz="2400" i="1" dirty="0"/>
              <a:t>r</a:t>
            </a:r>
            <a:r>
              <a:rPr lang="en-US" sz="2400" dirty="0"/>
              <a:t> an image, a teacher of falsehood? For </a:t>
            </a:r>
            <a:r>
              <a:rPr lang="en-US" sz="2400" i="1" dirty="0"/>
              <a:t>its</a:t>
            </a:r>
            <a:r>
              <a:rPr lang="en-US" sz="2400" dirty="0"/>
              <a:t> maker</a:t>
            </a:r>
          </a:p>
          <a:p>
            <a:pPr marL="0" indent="0">
              <a:spcBef>
                <a:spcPts val="0"/>
              </a:spcBef>
              <a:buNone/>
            </a:pPr>
            <a:r>
              <a:rPr lang="en-US" sz="2400" dirty="0"/>
              <a:t>  trusts in his </a:t>
            </a:r>
            <a:r>
              <a:rPr lang="en-US" sz="2400" i="1" dirty="0"/>
              <a:t>own</a:t>
            </a:r>
            <a:r>
              <a:rPr lang="en-US" sz="2400" dirty="0"/>
              <a:t> handiwork when he fashions speechless idols. </a:t>
            </a:r>
          </a:p>
          <a:p>
            <a:pPr marL="0" indent="0">
              <a:spcBef>
                <a:spcPts val="0"/>
              </a:spcBef>
            </a:pPr>
            <a:r>
              <a:rPr lang="en-US" sz="2400" b="1" dirty="0"/>
              <a:t>Habakkuk 2:20</a:t>
            </a:r>
            <a:r>
              <a:rPr lang="en-US" sz="2400" dirty="0"/>
              <a:t> "But the </a:t>
            </a:r>
            <a:r>
              <a:rPr lang="en-US" sz="2400" cap="small" dirty="0"/>
              <a:t>LORD</a:t>
            </a:r>
            <a:r>
              <a:rPr lang="en-US" sz="2400" dirty="0"/>
              <a:t> is in His holy temple. Let all the</a:t>
            </a:r>
          </a:p>
          <a:p>
            <a:pPr marL="0" indent="0">
              <a:spcBef>
                <a:spcPts val="0"/>
              </a:spcBef>
              <a:buNone/>
            </a:pPr>
            <a:r>
              <a:rPr lang="en-US" sz="2400" dirty="0"/>
              <a:t>  earth be silent before Him." </a:t>
            </a:r>
            <a:br>
              <a:rPr lang="en-US" sz="2400" dirty="0"/>
            </a:br>
            <a:r>
              <a:rPr lang="en-US" sz="2400" dirty="0"/>
              <a:t> </a:t>
            </a:r>
          </a:p>
          <a:p>
            <a:pPr marL="0" indent="0">
              <a:spcBef>
                <a:spcPts val="0"/>
              </a:spcBef>
            </a:pPr>
            <a:endParaRPr lang="en-US" sz="2400" dirty="0"/>
          </a:p>
          <a:p>
            <a:pPr marL="0" indent="0">
              <a:spcBef>
                <a:spcPts val="0"/>
              </a:spcBef>
              <a:buNone/>
            </a:pPr>
            <a:endParaRPr lang="en-US" sz="2400" dirty="0"/>
          </a:p>
          <a:p>
            <a:pPr marL="0" indent="0">
              <a:spcBef>
                <a:spcPts val="0"/>
              </a:spcBef>
            </a:pP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9036</TotalTime>
  <Words>2280</Words>
  <Application>Microsoft Office PowerPoint</Application>
  <PresentationFormat>On-screen Show (4:3)</PresentationFormat>
  <Paragraphs>118</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Calibri Light</vt:lpstr>
      <vt:lpstr>Constantia</vt:lpstr>
      <vt:lpstr>Tahoma</vt:lpstr>
      <vt:lpstr>Wingdings 2</vt:lpstr>
      <vt:lpstr>Flow</vt:lpstr>
      <vt:lpstr>     REFINED BY FIRE </vt:lpstr>
      <vt:lpstr>WORD FOR THE JOURNEY</vt:lpstr>
      <vt:lpstr>PEACE OF GOD</vt:lpstr>
      <vt:lpstr>ABOUT PEACE</vt:lpstr>
      <vt:lpstr>GUARDING</vt:lpstr>
      <vt:lpstr>HOW FAITH WORKS</vt:lpstr>
      <vt:lpstr>TESTIMONY OF THE SPIRIT</vt:lpstr>
      <vt:lpstr>SPIRITUAL PREPARATION</vt:lpstr>
      <vt:lpstr>THE WATCHMAN</vt:lpstr>
      <vt:lpstr>THE SPIRITUAL TRANSFORMATION</vt:lpstr>
      <vt:lpstr>THE INNER PEACE</vt:lpstr>
      <vt:lpstr>OUR PART</vt:lpstr>
      <vt:lpstr>NOT VICTIMS; NOT PASSIVE</vt:lpstr>
      <vt:lpstr>REFUSE TO LET HIM IN</vt:lpstr>
      <vt:lpstr>HOW DO WE RESPOND?</vt:lpstr>
      <vt:lpstr>OUR ACTIONS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504</cp:revision>
  <cp:lastPrinted>2021-06-13T19:58:51Z</cp:lastPrinted>
  <dcterms:created xsi:type="dcterms:W3CDTF">2014-08-15T13:44:17Z</dcterms:created>
  <dcterms:modified xsi:type="dcterms:W3CDTF">2021-06-16T20:26:22Z</dcterms:modified>
</cp:coreProperties>
</file>