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56" r:id="rId2"/>
    <p:sldId id="257" r:id="rId3"/>
    <p:sldId id="258" r:id="rId4"/>
    <p:sldId id="259" r:id="rId5"/>
    <p:sldId id="260" r:id="rId6"/>
    <p:sldId id="264" r:id="rId7"/>
    <p:sldId id="261" r:id="rId8"/>
    <p:sldId id="263" r:id="rId9"/>
    <p:sldId id="265" r:id="rId10"/>
    <p:sldId id="266" r:id="rId11"/>
    <p:sldId id="267" r:id="rId12"/>
    <p:sldId id="268" r:id="rId13"/>
  </p:sldIdLst>
  <p:sldSz cx="9144000" cy="6858000" type="screen4x3"/>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4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4660"/>
  </p:normalViewPr>
  <p:slideViewPr>
    <p:cSldViewPr>
      <p:cViewPr>
        <p:scale>
          <a:sx n="66" d="100"/>
          <a:sy n="66" d="100"/>
        </p:scale>
        <p:origin x="-1632" y="-174"/>
      </p:cViewPr>
      <p:guideLst>
        <p:guide orient="horz" pos="2160"/>
        <p:guide pos="2880"/>
      </p:guideLst>
    </p:cSldViewPr>
  </p:slideViewPr>
  <p:notesTextViewPr>
    <p:cViewPr>
      <p:scale>
        <a:sx n="125" d="100"/>
        <a:sy n="125"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508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14788" y="0"/>
            <a:ext cx="3070225" cy="450850"/>
          </a:xfrm>
          <a:prstGeom prst="rect">
            <a:avLst/>
          </a:prstGeom>
        </p:spPr>
        <p:txBody>
          <a:bodyPr vert="horz" lIns="91440" tIns="45720" rIns="91440" bIns="45720" rtlCol="0"/>
          <a:lstStyle>
            <a:lvl1pPr algn="r">
              <a:defRPr sz="1200"/>
            </a:lvl1pPr>
          </a:lstStyle>
          <a:p>
            <a:fld id="{68FB347C-5F8C-483F-B5F1-70BD76066539}" type="datetimeFigureOut">
              <a:rPr lang="en-US" smtClean="0"/>
              <a:pPr/>
              <a:t>4/3/2013</a:t>
            </a:fld>
            <a:endParaRPr lang="en-US"/>
          </a:p>
        </p:txBody>
      </p:sp>
      <p:sp>
        <p:nvSpPr>
          <p:cNvPr id="4" name="Footer Placeholder 3"/>
          <p:cNvSpPr>
            <a:spLocks noGrp="1"/>
          </p:cNvSpPr>
          <p:nvPr>
            <p:ph type="ftr" sz="quarter" idx="2"/>
          </p:nvPr>
        </p:nvSpPr>
        <p:spPr>
          <a:xfrm>
            <a:off x="0" y="8572500"/>
            <a:ext cx="3070225" cy="4508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14788" y="8572500"/>
            <a:ext cx="3070225" cy="450850"/>
          </a:xfrm>
          <a:prstGeom prst="rect">
            <a:avLst/>
          </a:prstGeom>
        </p:spPr>
        <p:txBody>
          <a:bodyPr vert="horz" lIns="91440" tIns="45720" rIns="91440" bIns="45720" rtlCol="0" anchor="b"/>
          <a:lstStyle>
            <a:lvl1pPr algn="r">
              <a:defRPr sz="1200"/>
            </a:lvl1pPr>
          </a:lstStyle>
          <a:p>
            <a:fld id="{6321670D-3F29-4C14-BE10-70C25B428D6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5124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14100" y="0"/>
            <a:ext cx="3070860" cy="451247"/>
          </a:xfrm>
          <a:prstGeom prst="rect">
            <a:avLst/>
          </a:prstGeom>
        </p:spPr>
        <p:txBody>
          <a:bodyPr vert="horz" lIns="91440" tIns="45720" rIns="91440" bIns="45720" rtlCol="0"/>
          <a:lstStyle>
            <a:lvl1pPr algn="r">
              <a:defRPr sz="1200"/>
            </a:lvl1pPr>
          </a:lstStyle>
          <a:p>
            <a:fld id="{6DA8EF7C-7658-481D-AADE-8BFB25F201DA}" type="datetimeFigureOut">
              <a:rPr lang="en-US" smtClean="0"/>
              <a:pPr/>
              <a:t>4/3/2013</a:t>
            </a:fld>
            <a:endParaRPr lang="en-US"/>
          </a:p>
        </p:txBody>
      </p:sp>
      <p:sp>
        <p:nvSpPr>
          <p:cNvPr id="4" name="Slide Image Placeholder 3"/>
          <p:cNvSpPr>
            <a:spLocks noGrp="1" noRot="1" noChangeAspect="1"/>
          </p:cNvSpPr>
          <p:nvPr>
            <p:ph type="sldImg" idx="2"/>
          </p:nvPr>
        </p:nvSpPr>
        <p:spPr>
          <a:xfrm>
            <a:off x="1287463" y="676275"/>
            <a:ext cx="4511675" cy="33845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660" y="4286846"/>
            <a:ext cx="5669280" cy="40612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2125"/>
            <a:ext cx="3070860" cy="4512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572125"/>
            <a:ext cx="3070860" cy="451247"/>
          </a:xfrm>
          <a:prstGeom prst="rect">
            <a:avLst/>
          </a:prstGeom>
        </p:spPr>
        <p:txBody>
          <a:bodyPr vert="horz" lIns="91440" tIns="45720" rIns="91440" bIns="45720" rtlCol="0" anchor="b"/>
          <a:lstStyle>
            <a:lvl1pPr algn="r">
              <a:defRPr sz="1200"/>
            </a:lvl1pPr>
          </a:lstStyle>
          <a:p>
            <a:fld id="{99BE9127-30F7-402E-9175-455CCBB8005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9BE9127-30F7-402E-9175-455CCBB8005C}"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図形 1"/>
          <p:cNvSpPr>
            <a:spLocks noGrp="1"/>
          </p:cNvSpPr>
          <p:nvPr>
            <p:ph type="ctrTitle"/>
          </p:nvPr>
        </p:nvSpPr>
        <p:spPr>
          <a:xfrm>
            <a:off x="928662" y="1928803"/>
            <a:ext cx="7172348" cy="1470025"/>
          </a:xfrm>
        </p:spPr>
        <p:txBody>
          <a:bodyPr/>
          <a:lstStyle/>
          <a:p>
            <a:r>
              <a:rPr kumimoji="1" lang="en-US" altLang="ja-JP" smtClean="0"/>
              <a:t>Click to edit Master title style</a:t>
            </a:r>
            <a:endParaRPr kumimoji="1" lang="ja-JP" altLang="en-US" dirty="0"/>
          </a:p>
        </p:txBody>
      </p:sp>
      <p:sp>
        <p:nvSpPr>
          <p:cNvPr id="8" name="図形 7"/>
          <p:cNvSpPr>
            <a:spLocks noGrp="1"/>
          </p:cNvSpPr>
          <p:nvPr>
            <p:ph type="subTitle" idx="1"/>
          </p:nvPr>
        </p:nvSpPr>
        <p:spPr>
          <a:xfrm>
            <a:off x="1371600" y="3643314"/>
            <a:ext cx="6400800" cy="1285884"/>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p:txBody>
          <a:bodyPr/>
          <a:lstStyle/>
          <a:p>
            <a:fld id="{31B43DD9-E505-45AA-910A-064419E55BB6}" type="datetime1">
              <a:rPr lang="en-US" smtClean="0"/>
              <a:pPr/>
              <a:t>4/3/2013</a:t>
            </a:fld>
            <a:endParaRPr lang="en-US"/>
          </a:p>
        </p:txBody>
      </p:sp>
      <p:sp>
        <p:nvSpPr>
          <p:cNvPr id="11" name="図形 10"/>
          <p:cNvSpPr>
            <a:spLocks noGrp="1"/>
          </p:cNvSpPr>
          <p:nvPr>
            <p:ph type="ftr" sz="quarter" idx="11"/>
          </p:nvPr>
        </p:nvSpPr>
        <p:spPr/>
        <p:txBody>
          <a:bodyPr/>
          <a:lstStyle/>
          <a:p>
            <a:endParaRPr lang="en-US"/>
          </a:p>
        </p:txBody>
      </p:sp>
      <p:sp>
        <p:nvSpPr>
          <p:cNvPr id="18" name="図形 17"/>
          <p:cNvSpPr>
            <a:spLocks noGrp="1"/>
          </p:cNvSpPr>
          <p:nvPr>
            <p:ph type="sldNum" sz="quarter" idx="12"/>
          </p:nvPr>
        </p:nvSpPr>
        <p:spPr/>
        <p:txBody>
          <a:bodyPr/>
          <a:lstStyle/>
          <a:p>
            <a:fld id="{D81EC0BF-CFA7-4DF5-B8A3-AEF1B9A9A77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671514" y="274638"/>
            <a:ext cx="7829576" cy="1011222"/>
          </a:xfrm>
        </p:spPr>
        <p:txBody>
          <a:bodyPr/>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671514" y="1285860"/>
            <a:ext cx="7829576" cy="4357718"/>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35B6B359-8965-4969-87F9-73C3A7CDF4BA}" type="datetime1">
              <a:rPr lang="en-US" smtClean="0"/>
              <a:pPr/>
              <a:t>4/3/2013</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D81EC0BF-CFA7-4DF5-B8A3-AEF1B9A9A77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43702" y="285730"/>
            <a:ext cx="1785950" cy="5565797"/>
          </a:xfrm>
        </p:spPr>
        <p:txBody>
          <a:bodyPr vert="eaVert"/>
          <a:lstStyle>
            <a:lvl1pPr>
              <a:defRPr>
                <a:gradFill flip="none" rotWithShape="1">
                  <a:gsLst>
                    <a:gs pos="0">
                      <a:schemeClr val="tx1">
                        <a:tint val="65000"/>
                      </a:schemeClr>
                    </a:gs>
                    <a:gs pos="49900">
                      <a:schemeClr val="tx1">
                        <a:tint val="95000"/>
                      </a:schemeClr>
                    </a:gs>
                    <a:gs pos="50000">
                      <a:schemeClr val="tx1"/>
                    </a:gs>
                    <a:gs pos="100000">
                      <a:schemeClr val="tx1">
                        <a:tint val="95000"/>
                      </a:schemeClr>
                    </a:gs>
                  </a:gsLst>
                  <a:lin ang="5400000" scaled="1"/>
                  <a:tileRect/>
                </a:gradFill>
              </a:defRPr>
            </a:lvl1pPr>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642910" y="274640"/>
            <a:ext cx="5834090" cy="5583253"/>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652450" y="6356350"/>
            <a:ext cx="2133600" cy="365125"/>
          </a:xfrm>
        </p:spPr>
        <p:txBody>
          <a:bodyPr/>
          <a:lstStyle/>
          <a:p>
            <a:fld id="{E88FE455-BF01-4BCC-ADEC-DDB46B486E01}" type="datetime1">
              <a:rPr lang="en-US" smtClean="0"/>
              <a:pPr/>
              <a:t>4/3/2013</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a:xfrm>
            <a:off x="6286512" y="6356350"/>
            <a:ext cx="2133600" cy="365125"/>
          </a:xfrm>
        </p:spPr>
        <p:txBody>
          <a:bodyPr/>
          <a:lstStyle/>
          <a:p>
            <a:fld id="{D81EC0BF-CFA7-4DF5-B8A3-AEF1B9A9A77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a:xfrm>
            <a:off x="0" y="274638"/>
            <a:ext cx="9144000" cy="1143000"/>
          </a:xfrm>
        </p:spPr>
        <p:txBody>
          <a:bodyPr/>
          <a:lstStyle>
            <a:lvl1pPr>
              <a:defRPr>
                <a:effectLst/>
                <a:latin typeface="Tahoma" pitchFamily="34" charset="0"/>
                <a:cs typeface="Tahoma" pitchFamily="34" charset="0"/>
              </a:defRPr>
            </a:lvl1pPr>
          </a:lstStyle>
          <a:p>
            <a:r>
              <a:rPr kumimoji="1" lang="en-US" altLang="ja-JP" dirty="0" smtClean="0"/>
              <a:t>Click to edit Master title style</a:t>
            </a:r>
            <a:endParaRPr kumimoji="1" lang="ja-JP" altLang="en-US"/>
          </a:p>
        </p:txBody>
      </p:sp>
      <p:sp>
        <p:nvSpPr>
          <p:cNvPr id="3" name="図形 2"/>
          <p:cNvSpPr>
            <a:spLocks noGrp="1"/>
          </p:cNvSpPr>
          <p:nvPr>
            <p:ph idx="1"/>
          </p:nvPr>
        </p:nvSpPr>
        <p:spPr>
          <a:xfrm>
            <a:off x="0" y="1371600"/>
            <a:ext cx="9144000" cy="5486400"/>
          </a:xfrm>
        </p:spPr>
        <p:txBody>
          <a:bodyPr/>
          <a:lstStyle>
            <a:lvl1pPr>
              <a:buClr>
                <a:srgbClr val="C00000"/>
              </a:buClr>
              <a:buFont typeface="Courier New" pitchFamily="49" charset="0"/>
              <a:buChar char="o"/>
              <a:defRPr/>
            </a:lvl1pPr>
            <a:lvl2pPr>
              <a:buClr>
                <a:srgbClr val="C00000"/>
              </a:buClr>
              <a:buFont typeface="Courier New" pitchFamily="49" charset="0"/>
              <a:buChar char="o"/>
              <a:defRPr/>
            </a:lvl2pPr>
            <a:lvl3pPr>
              <a:buClr>
                <a:srgbClr val="C00000"/>
              </a:buClr>
              <a:buFont typeface="Courier New" pitchFamily="49" charset="0"/>
              <a:buChar char="o"/>
              <a:defRPr/>
            </a:lvl3pPr>
            <a:lvl4pPr>
              <a:buClr>
                <a:srgbClr val="C00000"/>
              </a:buClr>
              <a:buFont typeface="Courier New" pitchFamily="49" charset="0"/>
              <a:buChar char="o"/>
              <a:defRPr/>
            </a:lvl4pPr>
            <a:lvl5pPr>
              <a:buClr>
                <a:srgbClr val="C00000"/>
              </a:buClr>
              <a:buFont typeface="Courier New" pitchFamily="49" charset="0"/>
              <a:buChar char="o"/>
              <a:defRPr/>
            </a:lvl5pPr>
          </a:lstStyle>
          <a:p>
            <a:pPr lvl="0"/>
            <a:r>
              <a:rPr kumimoji="1" lang="en-US" altLang="ja-JP" dirty="0" smtClean="0"/>
              <a:t>Click to edit Master text styles</a:t>
            </a:r>
          </a:p>
          <a:p>
            <a:pPr lvl="1"/>
            <a:r>
              <a:rPr kumimoji="1" lang="en-US" altLang="ja-JP" dirty="0" smtClean="0"/>
              <a:t>Second level</a:t>
            </a:r>
          </a:p>
          <a:p>
            <a:pPr lvl="2"/>
            <a:r>
              <a:rPr kumimoji="1" lang="en-US" altLang="ja-JP" dirty="0" smtClean="0"/>
              <a:t>Third level</a:t>
            </a:r>
          </a:p>
          <a:p>
            <a:pPr lvl="3"/>
            <a:r>
              <a:rPr kumimoji="1" lang="en-US" altLang="ja-JP" dirty="0" smtClean="0"/>
              <a:t>Fourth level</a:t>
            </a:r>
          </a:p>
          <a:p>
            <a:pPr lvl="4"/>
            <a:r>
              <a:rPr kumimoji="1" lang="en-US" altLang="ja-JP" dirty="0" smtClean="0"/>
              <a:t>Fifth level</a:t>
            </a:r>
            <a:endParaRPr kumimoji="1" lang="ja-JP" altLang="en-US"/>
          </a:p>
        </p:txBody>
      </p:sp>
      <p:sp>
        <p:nvSpPr>
          <p:cNvPr id="4" name="図形 3"/>
          <p:cNvSpPr>
            <a:spLocks noGrp="1"/>
          </p:cNvSpPr>
          <p:nvPr>
            <p:ph type="dt" sz="half" idx="10"/>
          </p:nvPr>
        </p:nvSpPr>
        <p:spPr/>
        <p:txBody>
          <a:bodyPr/>
          <a:lstStyle/>
          <a:p>
            <a:fld id="{A2E3B42B-8A13-4DF1-BE82-65F6AB4EEA32}" type="datetime1">
              <a:rPr lang="en-US" smtClean="0"/>
              <a:pPr/>
              <a:t>4/3/2013</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D81EC0BF-CFA7-4DF5-B8A3-AEF1B9A9A77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1000100" y="4714884"/>
            <a:ext cx="7215239" cy="862009"/>
          </a:xfrm>
        </p:spPr>
        <p:txBody>
          <a:bodyPr anchor="t"/>
          <a:lstStyle>
            <a:lvl1pPr algn="l">
              <a:defRPr sz="4000" b="1" cap="all"/>
            </a:lvl1pPr>
          </a:lstStyle>
          <a:p>
            <a:r>
              <a:rPr kumimoji="1" lang="en-US" altLang="ja-JP" smtClean="0"/>
              <a:t>Click to edit Master title style</a:t>
            </a:r>
            <a:endParaRPr kumimoji="1" lang="ja-JP" altLang="en-US" dirty="0"/>
          </a:p>
        </p:txBody>
      </p:sp>
      <p:sp>
        <p:nvSpPr>
          <p:cNvPr id="3" name="図形 2"/>
          <p:cNvSpPr>
            <a:spLocks noGrp="1"/>
          </p:cNvSpPr>
          <p:nvPr>
            <p:ph type="body" idx="1"/>
          </p:nvPr>
        </p:nvSpPr>
        <p:spPr>
          <a:xfrm>
            <a:off x="1000101" y="2857496"/>
            <a:ext cx="7215238" cy="1785950"/>
          </a:xfrm>
        </p:spPr>
        <p:txBody>
          <a:bodyPr anchor="b"/>
          <a:lstStyle>
            <a:lvl1pPr marL="0" indent="0">
              <a:buNone/>
              <a:defRPr sz="20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p:txBody>
          <a:bodyPr/>
          <a:lstStyle>
            <a:lvl1pPr>
              <a:defRPr>
                <a:solidFill>
                  <a:schemeClr val="tx1">
                    <a:tint val="75000"/>
                  </a:schemeClr>
                </a:solidFill>
              </a:defRPr>
            </a:lvl1pPr>
          </a:lstStyle>
          <a:p>
            <a:fld id="{4B16BC46-0996-45C6-85A8-54C66B83B048}" type="datetime1">
              <a:rPr lang="en-US" smtClean="0"/>
              <a:pPr/>
              <a:t>4/3/2013</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lvl1pPr>
              <a:defRPr>
                <a:solidFill>
                  <a:schemeClr val="tx1">
                    <a:tint val="75000"/>
                  </a:schemeClr>
                </a:solidFill>
              </a:defRPr>
            </a:lvl1pPr>
          </a:lstStyle>
          <a:p>
            <a:fld id="{D81EC0BF-CFA7-4DF5-B8A3-AEF1B9A9A77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dt" sz="half" idx="10"/>
          </p:nvPr>
        </p:nvSpPr>
        <p:spPr/>
        <p:txBody>
          <a:bodyPr/>
          <a:lstStyle/>
          <a:p>
            <a:fld id="{4DD6B751-E6D2-4CB6-B5FC-52AA3B1CBC19}" type="datetime1">
              <a:rPr lang="en-US" smtClean="0"/>
              <a:pPr/>
              <a:t>4/3/2013</a:t>
            </a:fld>
            <a:endParaRPr lang="en-US"/>
          </a:p>
        </p:txBody>
      </p:sp>
      <p:sp>
        <p:nvSpPr>
          <p:cNvPr id="6" name="図形 5"/>
          <p:cNvSpPr>
            <a:spLocks noGrp="1"/>
          </p:cNvSpPr>
          <p:nvPr>
            <p:ph type="ftr" sz="quarter" idx="11"/>
          </p:nvPr>
        </p:nvSpPr>
        <p:spPr/>
        <p:txBody>
          <a:bodyPr/>
          <a:lstStyle/>
          <a:p>
            <a:endParaRPr lang="en-US"/>
          </a:p>
        </p:txBody>
      </p:sp>
      <p:sp>
        <p:nvSpPr>
          <p:cNvPr id="7" name="図形 6"/>
          <p:cNvSpPr>
            <a:spLocks noGrp="1"/>
          </p:cNvSpPr>
          <p:nvPr>
            <p:ph type="sldNum" sz="quarter" idx="12"/>
          </p:nvPr>
        </p:nvSpPr>
        <p:spPr/>
        <p:txBody>
          <a:bodyPr/>
          <a:lstStyle/>
          <a:p>
            <a:fld id="{D81EC0BF-CFA7-4DF5-B8A3-AEF1B9A9A77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4" name="図形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p:txBody>
          <a:bodyPr/>
          <a:lstStyle/>
          <a:p>
            <a:fld id="{4A25EF1B-CCBA-4C06-84CE-7E572247DA81}" type="datetime1">
              <a:rPr lang="en-US" smtClean="0"/>
              <a:pPr/>
              <a:t>4/3/2013</a:t>
            </a:fld>
            <a:endParaRPr lang="en-US"/>
          </a:p>
        </p:txBody>
      </p:sp>
      <p:sp>
        <p:nvSpPr>
          <p:cNvPr id="8" name="図形 7"/>
          <p:cNvSpPr>
            <a:spLocks noGrp="1"/>
          </p:cNvSpPr>
          <p:nvPr>
            <p:ph type="ftr" sz="quarter" idx="11"/>
          </p:nvPr>
        </p:nvSpPr>
        <p:spPr/>
        <p:txBody>
          <a:bodyPr/>
          <a:lstStyle/>
          <a:p>
            <a:endParaRPr lang="en-US"/>
          </a:p>
        </p:txBody>
      </p:sp>
      <p:sp>
        <p:nvSpPr>
          <p:cNvPr id="9" name="図形 8"/>
          <p:cNvSpPr>
            <a:spLocks noGrp="1"/>
          </p:cNvSpPr>
          <p:nvPr>
            <p:ph type="sldNum" sz="quarter" idx="12"/>
          </p:nvPr>
        </p:nvSpPr>
        <p:spPr/>
        <p:txBody>
          <a:bodyPr/>
          <a:lstStyle/>
          <a:p>
            <a:fld id="{D81EC0BF-CFA7-4DF5-B8A3-AEF1B9A9A77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1671646" y="4572008"/>
            <a:ext cx="6400816" cy="928686"/>
          </a:xfrm>
        </p:spPr>
        <p:txBody>
          <a:bodyPr/>
          <a:lstStyle/>
          <a:p>
            <a:r>
              <a:rPr kumimoji="1" lang="en-US" altLang="ja-JP" smtClean="0"/>
              <a:t>Click to edit Master title style</a:t>
            </a:r>
            <a:endParaRPr kumimoji="1" lang="ja-JP" altLang="en-US" dirty="0"/>
          </a:p>
        </p:txBody>
      </p:sp>
      <p:sp>
        <p:nvSpPr>
          <p:cNvPr id="3" name="図形 2"/>
          <p:cNvSpPr>
            <a:spLocks noGrp="1"/>
          </p:cNvSpPr>
          <p:nvPr>
            <p:ph type="dt" sz="half" idx="10"/>
          </p:nvPr>
        </p:nvSpPr>
        <p:spPr/>
        <p:txBody>
          <a:bodyPr/>
          <a:lstStyle/>
          <a:p>
            <a:fld id="{66B22FEB-9896-4F99-9D35-BAA84B9217FF}" type="datetime1">
              <a:rPr lang="en-US" smtClean="0"/>
              <a:pPr/>
              <a:t>4/3/2013</a:t>
            </a:fld>
            <a:endParaRPr lang="en-US"/>
          </a:p>
        </p:txBody>
      </p:sp>
      <p:sp>
        <p:nvSpPr>
          <p:cNvPr id="4" name="図形 3"/>
          <p:cNvSpPr>
            <a:spLocks noGrp="1"/>
          </p:cNvSpPr>
          <p:nvPr>
            <p:ph type="ftr" sz="quarter" idx="11"/>
          </p:nvPr>
        </p:nvSpPr>
        <p:spPr/>
        <p:txBody>
          <a:bodyPr/>
          <a:lstStyle/>
          <a:p>
            <a:endParaRPr lang="en-US"/>
          </a:p>
        </p:txBody>
      </p:sp>
      <p:sp>
        <p:nvSpPr>
          <p:cNvPr id="5" name="図形 4"/>
          <p:cNvSpPr>
            <a:spLocks noGrp="1"/>
          </p:cNvSpPr>
          <p:nvPr>
            <p:ph type="sldNum" sz="quarter" idx="12"/>
          </p:nvPr>
        </p:nvSpPr>
        <p:spPr/>
        <p:txBody>
          <a:bodyPr/>
          <a:lstStyle/>
          <a:p>
            <a:fld id="{D81EC0BF-CFA7-4DF5-B8A3-AEF1B9A9A7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4322966E-303E-4118-93CF-CE8EF417F41D}" type="datetime1">
              <a:rPr lang="en-US" smtClean="0"/>
              <a:pPr/>
              <a:t>4/3/2013</a:t>
            </a:fld>
            <a:endParaRPr lang="en-US"/>
          </a:p>
        </p:txBody>
      </p:sp>
      <p:sp>
        <p:nvSpPr>
          <p:cNvPr id="3" name="図形 2"/>
          <p:cNvSpPr>
            <a:spLocks noGrp="1"/>
          </p:cNvSpPr>
          <p:nvPr>
            <p:ph type="ftr" sz="quarter" idx="11"/>
          </p:nvPr>
        </p:nvSpPr>
        <p:spPr/>
        <p:txBody>
          <a:bodyPr/>
          <a:lstStyle/>
          <a:p>
            <a:endParaRPr lang="en-US"/>
          </a:p>
        </p:txBody>
      </p:sp>
      <p:sp>
        <p:nvSpPr>
          <p:cNvPr id="4" name="図形 3"/>
          <p:cNvSpPr>
            <a:spLocks noGrp="1"/>
          </p:cNvSpPr>
          <p:nvPr>
            <p:ph type="sldNum" sz="quarter" idx="12"/>
          </p:nvPr>
        </p:nvSpPr>
        <p:spPr/>
        <p:txBody>
          <a:bodyPr/>
          <a:lstStyle/>
          <a:p>
            <a:fld id="{D81EC0BF-CFA7-4DF5-B8A3-AEF1B9A9A7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57200" y="273050"/>
            <a:ext cx="3008313"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575050" y="1428737"/>
            <a:ext cx="5111750" cy="469742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5" name="図形 4"/>
          <p:cNvSpPr>
            <a:spLocks noGrp="1"/>
          </p:cNvSpPr>
          <p:nvPr>
            <p:ph type="dt" sz="half" idx="10"/>
          </p:nvPr>
        </p:nvSpPr>
        <p:spPr/>
        <p:txBody>
          <a:bodyPr/>
          <a:lstStyle/>
          <a:p>
            <a:fld id="{E0CB1AFB-893F-4E41-BD1C-7D56F46C8067}" type="datetime1">
              <a:rPr lang="en-US" smtClean="0"/>
              <a:pPr/>
              <a:t>4/3/2013</a:t>
            </a:fld>
            <a:endParaRPr lang="en-US"/>
          </a:p>
        </p:txBody>
      </p:sp>
      <p:sp>
        <p:nvSpPr>
          <p:cNvPr id="6" name="図形 5"/>
          <p:cNvSpPr>
            <a:spLocks noGrp="1"/>
          </p:cNvSpPr>
          <p:nvPr>
            <p:ph type="ftr" sz="quarter" idx="11"/>
          </p:nvPr>
        </p:nvSpPr>
        <p:spPr/>
        <p:txBody>
          <a:bodyPr/>
          <a:lstStyle/>
          <a:p>
            <a:endParaRPr lang="en-US"/>
          </a:p>
        </p:txBody>
      </p:sp>
      <p:sp>
        <p:nvSpPr>
          <p:cNvPr id="7" name="図形 6"/>
          <p:cNvSpPr>
            <a:spLocks noGrp="1"/>
          </p:cNvSpPr>
          <p:nvPr>
            <p:ph type="sldNum" sz="quarter" idx="12"/>
          </p:nvPr>
        </p:nvSpPr>
        <p:spPr/>
        <p:txBody>
          <a:bodyPr/>
          <a:lstStyle/>
          <a:p>
            <a:fld id="{D81EC0BF-CFA7-4DF5-B8A3-AEF1B9A9A77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1792288" y="5014914"/>
            <a:ext cx="5486400" cy="414350"/>
          </a:xfrm>
        </p:spPr>
        <p:txBody>
          <a:bodyPr anchor="b"/>
          <a:lstStyle>
            <a:lvl1pPr algn="ctr">
              <a:defRPr sz="2000" b="1"/>
            </a:lvl1pPr>
          </a:lstStyle>
          <a:p>
            <a:r>
              <a:rPr kumimoji="1" lang="en-US" altLang="ja-JP" smtClean="0"/>
              <a:t>Click to edit Master title style</a:t>
            </a:r>
            <a:endParaRPr kumimoji="1" lang="ja-JP" altLang="en-US" dirty="0"/>
          </a:p>
        </p:txBody>
      </p:sp>
      <p:sp>
        <p:nvSpPr>
          <p:cNvPr id="3" name="正方形/長方形 2"/>
          <p:cNvSpPr>
            <a:spLocks noGrp="1"/>
          </p:cNvSpPr>
          <p:nvPr>
            <p:ph type="pic" idx="1"/>
          </p:nvPr>
        </p:nvSpPr>
        <p:spPr>
          <a:xfrm>
            <a:off x="1792288" y="742960"/>
            <a:ext cx="5486400" cy="4114800"/>
          </a:xfrm>
          <a:prstGeom prst="rect">
            <a:avLst/>
          </a:prstGeom>
          <a:noFill/>
          <a:ln w="50800" cap="sq">
            <a:solidFill>
              <a:schemeClr val="tx1"/>
            </a:solidFill>
            <a:miter lim="800000"/>
          </a:ln>
          <a:effectLst>
            <a:outerShdw blurRad="76200" dist="50800" dir="13500000" algn="tl" rotWithShape="0">
              <a:schemeClr val="bg1">
                <a:alpha val="80000"/>
              </a:scheme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792288" y="5481658"/>
            <a:ext cx="5486400" cy="804862"/>
          </a:xfrm>
        </p:spPr>
        <p:txBody>
          <a:bodyP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p:txBody>
          <a:bodyPr/>
          <a:lstStyle/>
          <a:p>
            <a:fld id="{1BAA3D2F-B8EC-4618-8AD1-3542A3F86E6C}" type="datetime1">
              <a:rPr lang="en-US" smtClean="0"/>
              <a:pPr/>
              <a:t>4/3/2013</a:t>
            </a:fld>
            <a:endParaRPr lang="en-US"/>
          </a:p>
        </p:txBody>
      </p:sp>
      <p:sp>
        <p:nvSpPr>
          <p:cNvPr id="6" name="図形 5"/>
          <p:cNvSpPr>
            <a:spLocks noGrp="1"/>
          </p:cNvSpPr>
          <p:nvPr>
            <p:ph type="ftr" sz="quarter" idx="11"/>
          </p:nvPr>
        </p:nvSpPr>
        <p:spPr/>
        <p:txBody>
          <a:bodyPr/>
          <a:lstStyle/>
          <a:p>
            <a:endParaRPr lang="en-US"/>
          </a:p>
        </p:txBody>
      </p:sp>
      <p:sp>
        <p:nvSpPr>
          <p:cNvPr id="7" name="図形 6"/>
          <p:cNvSpPr>
            <a:spLocks noGrp="1"/>
          </p:cNvSpPr>
          <p:nvPr>
            <p:ph type="sldNum" sz="quarter" idx="12"/>
          </p:nvPr>
        </p:nvSpPr>
        <p:spPr/>
        <p:txBody>
          <a:bodyPr/>
          <a:lstStyle/>
          <a:p>
            <a:fld id="{D81EC0BF-CFA7-4DF5-B8A3-AEF1B9A9A77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8" name="正方形/長方形 17"/>
          <p:cNvSpPr>
            <a:spLocks noGrp="1"/>
          </p:cNvSpPr>
          <p:nvPr>
            <p:ph type="body" idx="1"/>
          </p:nvPr>
        </p:nvSpPr>
        <p:spPr>
          <a:xfrm>
            <a:off x="457200" y="1600200"/>
            <a:ext cx="8229600" cy="4525963"/>
          </a:xfrm>
          <a:prstGeom prst="rect">
            <a:avLst/>
          </a:prstGeom>
        </p:spPr>
        <p:txBody>
          <a:bodyPr vert="horz" rtlCol="0">
            <a:normAutofit/>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29" name="正方形/長方形 28"/>
          <p:cNvSpPr>
            <a:spLocks noGrp="1"/>
          </p:cNvSpPr>
          <p:nvPr>
            <p:ph type="dt" sz="half" idx="2"/>
          </p:nvPr>
        </p:nvSpPr>
        <p:spPr>
          <a:xfrm>
            <a:off x="457200" y="6356350"/>
            <a:ext cx="2133600" cy="365125"/>
          </a:xfrm>
          <a:prstGeom prst="rect">
            <a:avLst/>
          </a:prstGeom>
        </p:spPr>
        <p:txBody>
          <a:bodyPr vert="horz" rtlCol="0" anchor="ctr"/>
          <a:lstStyle>
            <a:lvl1pPr algn="l">
              <a:defRPr sz="1200">
                <a:solidFill>
                  <a:schemeClr val="bg1"/>
                </a:solidFill>
              </a:defRPr>
            </a:lvl1pPr>
          </a:lstStyle>
          <a:p>
            <a:fld id="{5963A1EF-6E18-40E9-907D-23B5CC58D23B}" type="datetime1">
              <a:rPr lang="en-US" smtClean="0"/>
              <a:pPr/>
              <a:t>4/3/2013</a:t>
            </a:fld>
            <a:endParaRPr lang="en-US"/>
          </a:p>
        </p:txBody>
      </p:sp>
      <p:sp>
        <p:nvSpPr>
          <p:cNvPr id="4" name="正方形/長方形 3"/>
          <p:cNvSpPr>
            <a:spLocks noGrp="1"/>
          </p:cNvSpPr>
          <p:nvPr>
            <p:ph type="ftr" sz="quarter" idx="3"/>
          </p:nvPr>
        </p:nvSpPr>
        <p:spPr>
          <a:xfrm>
            <a:off x="3124200" y="6356350"/>
            <a:ext cx="2895600" cy="365125"/>
          </a:xfrm>
          <a:prstGeom prst="rect">
            <a:avLst/>
          </a:prstGeom>
        </p:spPr>
        <p:txBody>
          <a:bodyPr vert="horz" rtlCol="0" anchor="ctr"/>
          <a:lstStyle>
            <a:lvl1pPr algn="ctr">
              <a:defRPr sz="1200">
                <a:solidFill>
                  <a:schemeClr val="tx1">
                    <a:tint val="75000"/>
                  </a:schemeClr>
                </a:solidFill>
              </a:defRPr>
            </a:lvl1pPr>
          </a:lstStyle>
          <a:p>
            <a:endParaRPr lang="en-US"/>
          </a:p>
        </p:txBody>
      </p:sp>
      <p:sp>
        <p:nvSpPr>
          <p:cNvPr id="10" name="正方形/長方形 9"/>
          <p:cNvSpPr>
            <a:spLocks noGrp="1"/>
          </p:cNvSpPr>
          <p:nvPr>
            <p:ph type="sldNum" sz="quarter" idx="4"/>
          </p:nvPr>
        </p:nvSpPr>
        <p:spPr>
          <a:xfrm>
            <a:off x="6553200" y="6356350"/>
            <a:ext cx="2133600" cy="365125"/>
          </a:xfrm>
          <a:prstGeom prst="rect">
            <a:avLst/>
          </a:prstGeom>
        </p:spPr>
        <p:txBody>
          <a:bodyPr vert="horz" rtlCol="0" anchor="ctr"/>
          <a:lstStyle>
            <a:lvl1pPr algn="r">
              <a:defRPr sz="1200">
                <a:solidFill>
                  <a:schemeClr val="bg1"/>
                </a:solidFill>
              </a:defRPr>
            </a:lvl1pPr>
          </a:lstStyle>
          <a:p>
            <a:fld id="{D81EC0BF-CFA7-4DF5-B8A3-AEF1B9A9A771}" type="slidenum">
              <a:rPr lang="en-US" smtClean="0"/>
              <a:pPr/>
              <a:t>‹#›</a:t>
            </a:fld>
            <a:endParaRPr lang="en-US"/>
          </a:p>
        </p:txBody>
      </p:sp>
      <p:sp>
        <p:nvSpPr>
          <p:cNvPr id="22" name="正方形/長方形 21"/>
          <p:cNvSpPr>
            <a:spLocks noGrp="1"/>
          </p:cNvSpPr>
          <p:nvPr>
            <p:ph type="title"/>
          </p:nvPr>
        </p:nvSpPr>
        <p:spPr>
          <a:xfrm>
            <a:off x="457200" y="274638"/>
            <a:ext cx="8305800" cy="1143000"/>
          </a:xfrm>
          <a:prstGeom prst="rect">
            <a:avLst/>
          </a:prstGeom>
          <a:noFill/>
        </p:spPr>
        <p:txBody>
          <a:bodyPr vert="horz" rtlCol="0" anchor="ctr">
            <a:normAutofit/>
          </a:bodyPr>
          <a:lstStyle/>
          <a:p>
            <a:r>
              <a:rPr kumimoji="1" lang="en-US" altLang="ja-JP" smtClean="0"/>
              <a:t>Click to edit Master title style</a:t>
            </a:r>
            <a:endParaRPr kumimoji="1" lang="ja-JP" alt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latinLnBrk="0" hangingPunct="1">
        <a:spcBef>
          <a:spcPct val="0"/>
        </a:spcBef>
        <a:buNone/>
        <a:defRPr kumimoji="1" sz="4400" baseline="0">
          <a:ln w="12700">
            <a:solidFill>
              <a:schemeClr val="tx1">
                <a:tint val="95000"/>
              </a:schemeClr>
            </a:solidFill>
          </a:ln>
          <a:gradFill>
            <a:gsLst>
              <a:gs pos="0">
                <a:schemeClr val="tx1">
                  <a:tint val="65000"/>
                </a:schemeClr>
              </a:gs>
              <a:gs pos="49900">
                <a:schemeClr val="tx1">
                  <a:tint val="95000"/>
                </a:schemeClr>
              </a:gs>
              <a:gs pos="50000">
                <a:schemeClr val="tx1"/>
              </a:gs>
              <a:gs pos="100000">
                <a:schemeClr val="tx1">
                  <a:tint val="95000"/>
                </a:schemeClr>
              </a:gs>
            </a:gsLst>
            <a:lin ang="5400000" scaled="1"/>
          </a:gradFill>
          <a:effectLst>
            <a:outerShdw blurRad="127000" algn="tl" rotWithShape="0">
              <a:schemeClr val="bg1">
                <a:alpha val="50000"/>
              </a:schemeClr>
            </a:outerShdw>
          </a:effectLst>
          <a:latin typeface="+mj-lt"/>
          <a:ea typeface="+mj-ea"/>
          <a:cs typeface="+mj-cs"/>
        </a:defRPr>
      </a:lvl1pPr>
    </p:titleStyle>
    <p:bodyStyle>
      <a:lvl1pPr marL="342900" indent="-342900" algn="l" rtl="0" eaLnBrk="1" latinLnBrk="0" hangingPunct="1">
        <a:spcBef>
          <a:spcPct val="20000"/>
        </a:spcBef>
        <a:buClr>
          <a:schemeClr val="tx1"/>
        </a:buClr>
        <a:buFont typeface="Wingdings"/>
        <a:buChar char="n"/>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shade val="75000"/>
          </a:schemeClr>
        </a:buClr>
        <a:buSzPct val="85000"/>
        <a:buFont typeface="Wingdings"/>
        <a:buChar char="n"/>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50000"/>
          </a:schemeClr>
        </a:buClr>
        <a:buSzPct val="75000"/>
        <a:buFont typeface="Wingdings"/>
        <a:buChar char="n"/>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6">
            <a:shade val="50000"/>
          </a:schemeClr>
        </a:buClr>
        <a:buSzPct val="75000"/>
        <a:buFont typeface="Wingdings"/>
        <a:buChar char="n"/>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3">
            <a:shade val="50000"/>
          </a:schemeClr>
        </a:buClr>
        <a:buSzPct val="70000"/>
        <a:buFont typeface="Wingdings"/>
        <a:buChar char="n"/>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shade val="50000"/>
          </a:schemeClr>
        </a:buClr>
        <a:buSzPct val="60000"/>
        <a:buFont typeface="Wingdings"/>
        <a:buChar char="n"/>
        <a:defRPr kumimoji="1" sz="2000">
          <a:solidFill>
            <a:schemeClr val="tx2"/>
          </a:solidFill>
          <a:latin typeface="+mn-lt"/>
          <a:ea typeface="+mn-ea"/>
          <a:cs typeface="+mn-cs"/>
        </a:defRPr>
      </a:lvl6pPr>
      <a:lvl7pPr marL="2971800" indent="-228600" algn="l" rtl="0" eaLnBrk="1" latinLnBrk="0" hangingPunct="1">
        <a:spcBef>
          <a:spcPct val="20000"/>
        </a:spcBef>
        <a:buClr>
          <a:schemeClr val="accent2">
            <a:shade val="50000"/>
          </a:schemeClr>
        </a:buClr>
        <a:buSzPct val="60000"/>
        <a:buFont typeface="Wingdings"/>
        <a:buChar char="n"/>
        <a:defRPr kumimoji="1" sz="2000">
          <a:solidFill>
            <a:schemeClr val="tx2"/>
          </a:solidFill>
          <a:latin typeface="+mn-lt"/>
          <a:ea typeface="+mn-ea"/>
          <a:cs typeface="+mn-cs"/>
        </a:defRPr>
      </a:lvl7pPr>
      <a:lvl8pPr marL="3429000" indent="-228600" algn="l" rtl="0" eaLnBrk="1" latinLnBrk="0" hangingPunct="1">
        <a:spcBef>
          <a:spcPct val="20000"/>
        </a:spcBef>
        <a:buClr>
          <a:schemeClr val="accent5">
            <a:shade val="50000"/>
          </a:schemeClr>
        </a:buClr>
        <a:buSzPct val="60000"/>
        <a:buFont typeface="Wingdings"/>
        <a:buChar char="n"/>
        <a:defRPr kumimoji="1" sz="2000">
          <a:solidFill>
            <a:schemeClr val="tx2"/>
          </a:solidFill>
          <a:latin typeface="+mn-lt"/>
          <a:ea typeface="+mn-ea"/>
          <a:cs typeface="+mn-cs"/>
        </a:defRPr>
      </a:lvl8pPr>
      <a:lvl9pPr marL="3886200" indent="-228600" algn="l" rtl="0" eaLnBrk="1" latinLnBrk="0" hangingPunct="1">
        <a:spcBef>
          <a:spcPct val="20000"/>
        </a:spcBef>
        <a:buClr>
          <a:schemeClr val="tx1"/>
        </a:buClr>
        <a:buSzPct val="50000"/>
        <a:buFont typeface="Wingdings"/>
        <a:buChar char="n"/>
        <a:defRPr kumimoji="1" sz="2000">
          <a:solidFill>
            <a:schemeClr val="tx2"/>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000" b="1" dirty="0" smtClean="0">
                <a:solidFill>
                  <a:schemeClr val="tx2">
                    <a:lumMod val="50000"/>
                  </a:schemeClr>
                </a:solidFill>
                <a:latin typeface="Annie BTN" pitchFamily="66" charset="0"/>
              </a:rPr>
              <a:t>PREPARED FOR ACTION</a:t>
            </a:r>
            <a:br>
              <a:rPr lang="en-US" sz="6000" b="1" dirty="0" smtClean="0">
                <a:solidFill>
                  <a:schemeClr val="tx2">
                    <a:lumMod val="50000"/>
                  </a:schemeClr>
                </a:solidFill>
                <a:latin typeface="Annie BTN" pitchFamily="66" charset="0"/>
              </a:rPr>
            </a:br>
            <a:r>
              <a:rPr lang="en-US" sz="6000" b="1" dirty="0" smtClean="0">
                <a:solidFill>
                  <a:schemeClr val="tx2">
                    <a:lumMod val="50000"/>
                  </a:schemeClr>
                </a:solidFill>
                <a:latin typeface="Annie BTN" pitchFamily="66" charset="0"/>
              </a:rPr>
              <a:t>A Study from</a:t>
            </a:r>
            <a:r>
              <a:rPr lang="en-US" b="1" dirty="0" smtClean="0">
                <a:solidFill>
                  <a:schemeClr val="tx2">
                    <a:lumMod val="50000"/>
                  </a:schemeClr>
                </a:solidFill>
                <a:latin typeface="Annie BTN" pitchFamily="66" charset="0"/>
              </a:rPr>
              <a:t> </a:t>
            </a:r>
            <a:r>
              <a:rPr lang="en-US" sz="6000" b="1" dirty="0" smtClean="0">
                <a:solidFill>
                  <a:schemeClr val="tx2">
                    <a:lumMod val="50000"/>
                  </a:schemeClr>
                </a:solidFill>
                <a:latin typeface="Annie BTN" pitchFamily="66" charset="0"/>
              </a:rPr>
              <a:t> 1 Peter</a:t>
            </a:r>
            <a:endParaRPr lang="en-US" sz="6000" b="1" dirty="0">
              <a:solidFill>
                <a:schemeClr val="tx2">
                  <a:lumMod val="50000"/>
                </a:schemeClr>
              </a:solidFill>
              <a:latin typeface="Annie BTN" pitchFamily="66" charset="0"/>
            </a:endParaRPr>
          </a:p>
        </p:txBody>
      </p:sp>
      <p:sp>
        <p:nvSpPr>
          <p:cNvPr id="3" name="Subtitle 2"/>
          <p:cNvSpPr>
            <a:spLocks noGrp="1"/>
          </p:cNvSpPr>
          <p:nvPr>
            <p:ph type="subTitle" idx="1"/>
          </p:nvPr>
        </p:nvSpPr>
        <p:spPr>
          <a:xfrm>
            <a:off x="1447800" y="4495800"/>
            <a:ext cx="6400800" cy="1285884"/>
          </a:xfrm>
        </p:spPr>
        <p:txBody>
          <a:bodyPr>
            <a:normAutofit fontScale="85000" lnSpcReduction="20000"/>
          </a:bodyPr>
          <a:lstStyle/>
          <a:p>
            <a:r>
              <a:rPr lang="en-US" b="1" dirty="0" err="1" smtClean="0">
                <a:solidFill>
                  <a:schemeClr val="tx2">
                    <a:lumMod val="50000"/>
                  </a:schemeClr>
                </a:solidFill>
                <a:latin typeface="Annie BTN" pitchFamily="66" charset="0"/>
              </a:rPr>
              <a:t>JoLynn</a:t>
            </a:r>
            <a:r>
              <a:rPr lang="en-US" b="1" dirty="0" smtClean="0">
                <a:solidFill>
                  <a:schemeClr val="tx2">
                    <a:lumMod val="50000"/>
                  </a:schemeClr>
                </a:solidFill>
                <a:latin typeface="Annie BTN" pitchFamily="66" charset="0"/>
              </a:rPr>
              <a:t> Gower</a:t>
            </a:r>
          </a:p>
          <a:p>
            <a:r>
              <a:rPr lang="en-US" b="1" dirty="0" smtClean="0">
                <a:solidFill>
                  <a:schemeClr val="tx2">
                    <a:lumMod val="50000"/>
                  </a:schemeClr>
                </a:solidFill>
                <a:latin typeface="Annie BTN" pitchFamily="66" charset="0"/>
              </a:rPr>
              <a:t>352-2458   493-6151</a:t>
            </a:r>
          </a:p>
          <a:p>
            <a:r>
              <a:rPr lang="en-US" b="1" dirty="0" smtClean="0">
                <a:solidFill>
                  <a:schemeClr val="tx2">
                    <a:lumMod val="50000"/>
                  </a:schemeClr>
                </a:solidFill>
                <a:latin typeface="Annie BTN" pitchFamily="66" charset="0"/>
              </a:rPr>
              <a:t>jgower@guardingthetruth.org</a:t>
            </a:r>
            <a:endParaRPr lang="en-US" b="1" dirty="0">
              <a:solidFill>
                <a:schemeClr val="tx2">
                  <a:lumMod val="50000"/>
                </a:schemeClr>
              </a:solidFill>
              <a:latin typeface="Annie BTN" pitchFamily="66" charset="0"/>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42"/>
                </a:solidFill>
              </a:rPr>
              <a:t>PAUL’S DEFENSE</a:t>
            </a:r>
            <a:endParaRPr lang="en-US" dirty="0">
              <a:solidFill>
                <a:srgbClr val="000042"/>
              </a:solidFill>
            </a:endParaRPr>
          </a:p>
        </p:txBody>
      </p:sp>
      <p:sp>
        <p:nvSpPr>
          <p:cNvPr id="3" name="Content Placeholder 2"/>
          <p:cNvSpPr>
            <a:spLocks noGrp="1"/>
          </p:cNvSpPr>
          <p:nvPr>
            <p:ph idx="1"/>
          </p:nvPr>
        </p:nvSpPr>
        <p:spPr/>
        <p:txBody>
          <a:bodyPr>
            <a:normAutofit lnSpcReduction="10000"/>
          </a:bodyPr>
          <a:lstStyle/>
          <a:p>
            <a:r>
              <a:rPr lang="en-US" b="1" dirty="0" smtClean="0">
                <a:solidFill>
                  <a:srgbClr val="000042"/>
                </a:solidFill>
                <a:latin typeface="Tahoma" pitchFamily="34" charset="0"/>
                <a:cs typeface="Tahoma" pitchFamily="34" charset="0"/>
              </a:rPr>
              <a:t>Acts 22:1 </a:t>
            </a:r>
            <a:r>
              <a:rPr lang="en-US" dirty="0" smtClean="0">
                <a:solidFill>
                  <a:srgbClr val="000042"/>
                </a:solidFill>
                <a:latin typeface="Tahoma" pitchFamily="34" charset="0"/>
                <a:cs typeface="Tahoma" pitchFamily="34" charset="0"/>
              </a:rPr>
              <a:t>"</a:t>
            </a:r>
            <a:r>
              <a:rPr lang="en-US" dirty="0" smtClean="0">
                <a:solidFill>
                  <a:srgbClr val="000042"/>
                </a:solidFill>
                <a:latin typeface="Tahoma" pitchFamily="34" charset="0"/>
                <a:cs typeface="Tahoma" pitchFamily="34" charset="0"/>
              </a:rPr>
              <a:t>Brethren and fathers, hear my </a:t>
            </a:r>
            <a:r>
              <a:rPr lang="en-US" u="sng" dirty="0" smtClean="0">
                <a:solidFill>
                  <a:srgbClr val="000042"/>
                </a:solidFill>
                <a:latin typeface="Tahoma" pitchFamily="34" charset="0"/>
                <a:cs typeface="Tahoma" pitchFamily="34" charset="0"/>
              </a:rPr>
              <a:t>defense</a:t>
            </a:r>
            <a:r>
              <a:rPr lang="en-US" dirty="0" smtClean="0">
                <a:solidFill>
                  <a:srgbClr val="000042"/>
                </a:solidFill>
                <a:latin typeface="Tahoma" pitchFamily="34" charset="0"/>
                <a:cs typeface="Tahoma" pitchFamily="34" charset="0"/>
              </a:rPr>
              <a:t> which I now offer to you." </a:t>
            </a:r>
            <a:endParaRPr lang="en-US" dirty="0" smtClean="0">
              <a:solidFill>
                <a:srgbClr val="000042"/>
              </a:solidFill>
              <a:latin typeface="Tahoma" pitchFamily="34" charset="0"/>
              <a:cs typeface="Tahoma" pitchFamily="34" charset="0"/>
            </a:endParaRPr>
          </a:p>
          <a:p>
            <a:r>
              <a:rPr lang="en-US" dirty="0" smtClean="0">
                <a:solidFill>
                  <a:srgbClr val="000042"/>
                </a:solidFill>
                <a:latin typeface="Tahoma" pitchFamily="34" charset="0"/>
                <a:cs typeface="Tahoma" pitchFamily="34" charset="0"/>
              </a:rPr>
              <a:t>Paul’s </a:t>
            </a:r>
            <a:r>
              <a:rPr lang="en-US" b="1" dirty="0" smtClean="0">
                <a:solidFill>
                  <a:srgbClr val="000042"/>
                </a:solidFill>
                <a:latin typeface="Tahoma" pitchFamily="34" charset="0"/>
                <a:cs typeface="Tahoma" pitchFamily="34" charset="0"/>
              </a:rPr>
              <a:t>defense was his testimony</a:t>
            </a:r>
            <a:r>
              <a:rPr lang="en-US" dirty="0" smtClean="0">
                <a:solidFill>
                  <a:srgbClr val="000042"/>
                </a:solidFill>
                <a:latin typeface="Tahoma" pitchFamily="34" charset="0"/>
                <a:cs typeface="Tahoma" pitchFamily="34" charset="0"/>
              </a:rPr>
              <a:t>: I act the way I act and do the things I do because of how God has entered and guided my life</a:t>
            </a:r>
          </a:p>
          <a:p>
            <a:r>
              <a:rPr lang="en-US" b="1" dirty="0" smtClean="0">
                <a:solidFill>
                  <a:srgbClr val="000042"/>
                </a:solidFill>
                <a:latin typeface="Tahoma" pitchFamily="34" charset="0"/>
                <a:cs typeface="Tahoma" pitchFamily="34" charset="0"/>
              </a:rPr>
              <a:t>1 </a:t>
            </a:r>
            <a:r>
              <a:rPr lang="en-US" b="1" dirty="0" smtClean="0">
                <a:solidFill>
                  <a:srgbClr val="000042"/>
                </a:solidFill>
                <a:latin typeface="Tahoma" pitchFamily="34" charset="0"/>
                <a:cs typeface="Tahoma" pitchFamily="34" charset="0"/>
              </a:rPr>
              <a:t>Corinthians </a:t>
            </a:r>
            <a:r>
              <a:rPr lang="en-US" b="1" dirty="0" smtClean="0">
                <a:solidFill>
                  <a:srgbClr val="000042"/>
                </a:solidFill>
                <a:latin typeface="Tahoma" pitchFamily="34" charset="0"/>
                <a:cs typeface="Tahoma" pitchFamily="34" charset="0"/>
              </a:rPr>
              <a:t>9:1-3 </a:t>
            </a:r>
            <a:r>
              <a:rPr lang="en-US" b="1" dirty="0" smtClean="0">
                <a:solidFill>
                  <a:srgbClr val="000042"/>
                </a:solidFill>
                <a:latin typeface="Tahoma" pitchFamily="34" charset="0"/>
                <a:cs typeface="Tahoma" pitchFamily="34" charset="0"/>
              </a:rPr>
              <a:t> </a:t>
            </a:r>
            <a:r>
              <a:rPr lang="en-US" dirty="0" smtClean="0">
                <a:solidFill>
                  <a:srgbClr val="000042"/>
                </a:solidFill>
                <a:latin typeface="Tahoma" pitchFamily="34" charset="0"/>
                <a:cs typeface="Tahoma" pitchFamily="34" charset="0"/>
              </a:rPr>
              <a:t>Am I not free? Am I not an apostle? Have I not seen Jesus our Lord? Are you not my work in the Lord? </a:t>
            </a:r>
            <a:r>
              <a:rPr lang="en-US" dirty="0" smtClean="0">
                <a:solidFill>
                  <a:srgbClr val="000042"/>
                </a:solidFill>
                <a:latin typeface="Tahoma" pitchFamily="34" charset="0"/>
                <a:cs typeface="Tahoma" pitchFamily="34" charset="0"/>
              </a:rPr>
              <a:t>If </a:t>
            </a:r>
            <a:r>
              <a:rPr lang="en-US" dirty="0" smtClean="0">
                <a:solidFill>
                  <a:srgbClr val="000042"/>
                </a:solidFill>
                <a:latin typeface="Tahoma" pitchFamily="34" charset="0"/>
                <a:cs typeface="Tahoma" pitchFamily="34" charset="0"/>
              </a:rPr>
              <a:t>to others I am not an apostle, at least I am to you; for you are the seal of my apostleship in the Lord. </a:t>
            </a:r>
            <a:r>
              <a:rPr lang="en-US" dirty="0" smtClean="0">
                <a:solidFill>
                  <a:srgbClr val="000042"/>
                </a:solidFill>
                <a:latin typeface="Tahoma" pitchFamily="34" charset="0"/>
                <a:cs typeface="Tahoma" pitchFamily="34" charset="0"/>
              </a:rPr>
              <a:t>My </a:t>
            </a:r>
            <a:r>
              <a:rPr lang="en-US" dirty="0" smtClean="0">
                <a:solidFill>
                  <a:srgbClr val="000042"/>
                </a:solidFill>
                <a:latin typeface="Tahoma" pitchFamily="34" charset="0"/>
                <a:cs typeface="Tahoma" pitchFamily="34" charset="0"/>
              </a:rPr>
              <a:t>defense to those who examine me is this: </a:t>
            </a:r>
          </a:p>
          <a:p>
            <a:endParaRPr lang="en-US" dirty="0" smtClean="0">
              <a:solidFill>
                <a:srgbClr val="000042"/>
              </a:solidFill>
              <a:latin typeface="Tahoma" pitchFamily="34" charset="0"/>
              <a:cs typeface="Tahoma" pitchFamily="34" charset="0"/>
            </a:endParaRPr>
          </a:p>
          <a:p>
            <a:endParaRPr lang="en-US" dirty="0" smtClean="0">
              <a:solidFill>
                <a:srgbClr val="000042"/>
              </a:solidFill>
              <a:latin typeface="Tahoma" pitchFamily="34" charset="0"/>
              <a:cs typeface="Tahoma" pitchFamily="34" charset="0"/>
            </a:endParaRPr>
          </a:p>
          <a:p>
            <a:endParaRPr lang="en-US" dirty="0" smtClean="0">
              <a:solidFill>
                <a:srgbClr val="000042"/>
              </a:solidFill>
              <a:latin typeface="Tahoma" pitchFamily="34" charset="0"/>
              <a:cs typeface="Tahoma" pitchFamily="34" charset="0"/>
            </a:endParaRPr>
          </a:p>
          <a:p>
            <a:endParaRPr lang="en-US" dirty="0" smtClean="0">
              <a:solidFill>
                <a:srgbClr val="000042"/>
              </a:solidFill>
              <a:latin typeface="Tahoma" pitchFamily="34" charset="0"/>
              <a:cs typeface="Tahoma" pitchFamily="34" charset="0"/>
            </a:endParaRPr>
          </a:p>
          <a:p>
            <a:endParaRPr lang="en-US" dirty="0" smtClean="0">
              <a:solidFill>
                <a:srgbClr val="000042"/>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0042"/>
                </a:solidFill>
              </a:rPr>
              <a:t>APPROPRIATE </a:t>
            </a:r>
            <a:r>
              <a:rPr lang="en-US" dirty="0" smtClean="0">
                <a:solidFill>
                  <a:srgbClr val="000042"/>
                </a:solidFill>
              </a:rPr>
              <a:t> RESPONSES</a:t>
            </a:r>
            <a:endParaRPr lang="en-US" dirty="0">
              <a:solidFill>
                <a:srgbClr val="000042"/>
              </a:solidFill>
            </a:endParaRPr>
          </a:p>
        </p:txBody>
      </p:sp>
      <p:sp>
        <p:nvSpPr>
          <p:cNvPr id="3" name="Content Placeholder 2"/>
          <p:cNvSpPr>
            <a:spLocks noGrp="1"/>
          </p:cNvSpPr>
          <p:nvPr>
            <p:ph idx="1"/>
          </p:nvPr>
        </p:nvSpPr>
        <p:spPr/>
        <p:txBody>
          <a:bodyPr>
            <a:normAutofit lnSpcReduction="10000"/>
          </a:bodyPr>
          <a:lstStyle/>
          <a:p>
            <a:r>
              <a:rPr lang="en-US" sz="2800" b="1" dirty="0" smtClean="0">
                <a:solidFill>
                  <a:srgbClr val="000042"/>
                </a:solidFill>
                <a:latin typeface="Tahoma" pitchFamily="34" charset="0"/>
                <a:cs typeface="Tahoma" pitchFamily="34" charset="0"/>
              </a:rPr>
              <a:t>1 Peter 3:15 </a:t>
            </a:r>
            <a:r>
              <a:rPr lang="en-US" sz="2800" dirty="0" smtClean="0">
                <a:solidFill>
                  <a:srgbClr val="000042"/>
                </a:solidFill>
                <a:latin typeface="Tahoma" pitchFamily="34" charset="0"/>
                <a:cs typeface="Tahoma" pitchFamily="34" charset="0"/>
              </a:rPr>
              <a:t>… but </a:t>
            </a:r>
            <a:r>
              <a:rPr lang="en-US" sz="2800" dirty="0" smtClean="0">
                <a:solidFill>
                  <a:srgbClr val="000042"/>
                </a:solidFill>
                <a:latin typeface="Tahoma" pitchFamily="34" charset="0"/>
                <a:cs typeface="Tahoma" pitchFamily="34" charset="0"/>
              </a:rPr>
              <a:t>sanctify Christ as Lord in your hearts, always being ready to make a defense to everyone who asks you to give an </a:t>
            </a:r>
            <a:r>
              <a:rPr lang="en-US" sz="2800" u="sng" dirty="0" smtClean="0">
                <a:solidFill>
                  <a:srgbClr val="000042"/>
                </a:solidFill>
                <a:latin typeface="Tahoma" pitchFamily="34" charset="0"/>
                <a:cs typeface="Tahoma" pitchFamily="34" charset="0"/>
              </a:rPr>
              <a:t>account</a:t>
            </a:r>
            <a:r>
              <a:rPr lang="en-US" sz="2800" dirty="0" smtClean="0">
                <a:solidFill>
                  <a:srgbClr val="000042"/>
                </a:solidFill>
                <a:latin typeface="Tahoma" pitchFamily="34" charset="0"/>
                <a:cs typeface="Tahoma" pitchFamily="34" charset="0"/>
              </a:rPr>
              <a:t> for the </a:t>
            </a:r>
            <a:r>
              <a:rPr lang="en-US" sz="2800" u="sng" dirty="0" smtClean="0">
                <a:solidFill>
                  <a:srgbClr val="000042"/>
                </a:solidFill>
                <a:latin typeface="Tahoma" pitchFamily="34" charset="0"/>
                <a:cs typeface="Tahoma" pitchFamily="34" charset="0"/>
              </a:rPr>
              <a:t>hope</a:t>
            </a:r>
            <a:r>
              <a:rPr lang="en-US" sz="2800" dirty="0" smtClean="0">
                <a:solidFill>
                  <a:srgbClr val="000042"/>
                </a:solidFill>
                <a:latin typeface="Tahoma" pitchFamily="34" charset="0"/>
                <a:cs typeface="Tahoma" pitchFamily="34" charset="0"/>
              </a:rPr>
              <a:t> that is in you, yet with gentleness and reverence; </a:t>
            </a:r>
            <a:endParaRPr lang="en-US" sz="2800" dirty="0" smtClean="0">
              <a:solidFill>
                <a:srgbClr val="000042"/>
              </a:solidFill>
              <a:latin typeface="Tahoma" pitchFamily="34" charset="0"/>
              <a:cs typeface="Tahoma" pitchFamily="34" charset="0"/>
            </a:endParaRPr>
          </a:p>
          <a:p>
            <a:r>
              <a:rPr lang="en-US" sz="2800" dirty="0" smtClean="0">
                <a:solidFill>
                  <a:srgbClr val="000042"/>
                </a:solidFill>
                <a:latin typeface="Tahoma" pitchFamily="34" charset="0"/>
                <a:cs typeface="Tahoma" pitchFamily="34" charset="0"/>
              </a:rPr>
              <a:t>Account: </a:t>
            </a:r>
            <a:r>
              <a:rPr lang="en-US" sz="2800" i="1" dirty="0" smtClean="0">
                <a:solidFill>
                  <a:srgbClr val="000042"/>
                </a:solidFill>
                <a:latin typeface="Tahoma" pitchFamily="34" charset="0"/>
                <a:cs typeface="Tahoma" pitchFamily="34" charset="0"/>
              </a:rPr>
              <a:t>logos: </a:t>
            </a:r>
            <a:r>
              <a:rPr lang="en-US" sz="2800" dirty="0" smtClean="0">
                <a:solidFill>
                  <a:srgbClr val="000042"/>
                </a:solidFill>
                <a:latin typeface="Tahoma" pitchFamily="34" charset="0"/>
                <a:cs typeface="Tahoma" pitchFamily="34" charset="0"/>
              </a:rPr>
              <a:t>a statement or essay that gives the entire substance of a thought or position</a:t>
            </a:r>
          </a:p>
          <a:p>
            <a:r>
              <a:rPr lang="en-US" sz="2800" dirty="0" smtClean="0">
                <a:solidFill>
                  <a:srgbClr val="000042"/>
                </a:solidFill>
                <a:latin typeface="Tahoma" pitchFamily="34" charset="0"/>
                <a:cs typeface="Tahoma" pitchFamily="34" charset="0"/>
              </a:rPr>
              <a:t>Hope: </a:t>
            </a:r>
            <a:r>
              <a:rPr lang="en-US" sz="2800" i="1" dirty="0" err="1" smtClean="0">
                <a:solidFill>
                  <a:srgbClr val="000042"/>
                </a:solidFill>
                <a:latin typeface="Tahoma" pitchFamily="34" charset="0"/>
                <a:cs typeface="Tahoma" pitchFamily="34" charset="0"/>
              </a:rPr>
              <a:t>elpis</a:t>
            </a:r>
            <a:r>
              <a:rPr lang="en-US" sz="2800" i="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confident expectation</a:t>
            </a:r>
          </a:p>
          <a:p>
            <a:r>
              <a:rPr lang="en-US" sz="2800" b="1" dirty="0" smtClean="0">
                <a:solidFill>
                  <a:srgbClr val="000042"/>
                </a:solidFill>
                <a:latin typeface="Tahoma" pitchFamily="34" charset="0"/>
                <a:cs typeface="Tahoma" pitchFamily="34" charset="0"/>
              </a:rPr>
              <a:t>WHEN SOMEONE ASKS YOU, YOU SHOULD BE ABLE TO EXPLAIN WHAT YOU BELIEVE AND WHY YOU BELIEVE IT;  YOU SHOULD BE ABLE TO EXPLAIN HOW YOU ACT AND WHY YOU</a:t>
            </a:r>
          </a:p>
          <a:p>
            <a:r>
              <a:rPr lang="en-US" sz="2800" b="1" dirty="0" smtClean="0">
                <a:solidFill>
                  <a:srgbClr val="000042"/>
                </a:solidFill>
                <a:latin typeface="Tahoma" pitchFamily="34" charset="0"/>
                <a:cs typeface="Tahoma" pitchFamily="34" charset="0"/>
              </a:rPr>
              <a:t> ACT THAT WAY</a:t>
            </a:r>
          </a:p>
          <a:p>
            <a:endParaRPr lang="en-US" sz="2800" b="1" dirty="0" smtClean="0">
              <a:solidFill>
                <a:srgbClr val="000042"/>
              </a:solidFill>
              <a:latin typeface="Tahoma" pitchFamily="34" charset="0"/>
              <a:cs typeface="Tahoma" pitchFamily="34" charset="0"/>
            </a:endParaRPr>
          </a:p>
          <a:p>
            <a:endParaRPr lang="en-US" sz="2800" b="1" dirty="0">
              <a:solidFill>
                <a:srgbClr val="000042"/>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dirty="0" smtClean="0">
                <a:solidFill>
                  <a:srgbClr val="000042"/>
                </a:solidFill>
              </a:rPr>
              <a:t>APPROPRIATE  ATTITUDE</a:t>
            </a:r>
            <a:endParaRPr lang="en-US" dirty="0">
              <a:solidFill>
                <a:srgbClr val="000042"/>
              </a:solidFill>
            </a:endParaRPr>
          </a:p>
        </p:txBody>
      </p:sp>
      <p:sp>
        <p:nvSpPr>
          <p:cNvPr id="3" name="Content Placeholder 2"/>
          <p:cNvSpPr>
            <a:spLocks noGrp="1"/>
          </p:cNvSpPr>
          <p:nvPr>
            <p:ph idx="1"/>
          </p:nvPr>
        </p:nvSpPr>
        <p:spPr>
          <a:xfrm>
            <a:off x="0" y="1219200"/>
            <a:ext cx="9144000" cy="5638800"/>
          </a:xfrm>
        </p:spPr>
        <p:txBody>
          <a:bodyPr>
            <a:normAutofit fontScale="92500"/>
          </a:bodyPr>
          <a:lstStyle/>
          <a:p>
            <a:r>
              <a:rPr lang="en-US" sz="2800" b="1" dirty="0" smtClean="0">
                <a:solidFill>
                  <a:srgbClr val="000042"/>
                </a:solidFill>
                <a:latin typeface="Tahoma" pitchFamily="34" charset="0"/>
                <a:cs typeface="Tahoma" pitchFamily="34" charset="0"/>
              </a:rPr>
              <a:t>1 Peter </a:t>
            </a:r>
            <a:r>
              <a:rPr lang="en-US" sz="2800" b="1" dirty="0" smtClean="0">
                <a:solidFill>
                  <a:srgbClr val="000042"/>
                </a:solidFill>
                <a:latin typeface="Tahoma" pitchFamily="34" charset="0"/>
                <a:cs typeface="Tahoma" pitchFamily="34" charset="0"/>
              </a:rPr>
              <a:t>3:15 … </a:t>
            </a:r>
            <a:r>
              <a:rPr lang="en-US" sz="2800" dirty="0" smtClean="0">
                <a:solidFill>
                  <a:srgbClr val="000042"/>
                </a:solidFill>
                <a:latin typeface="Tahoma" pitchFamily="34" charset="0"/>
                <a:cs typeface="Tahoma" pitchFamily="34" charset="0"/>
              </a:rPr>
              <a:t>but </a:t>
            </a:r>
            <a:r>
              <a:rPr lang="en-US" sz="2800" dirty="0" smtClean="0">
                <a:solidFill>
                  <a:srgbClr val="000042"/>
                </a:solidFill>
                <a:latin typeface="Tahoma" pitchFamily="34" charset="0"/>
                <a:cs typeface="Tahoma" pitchFamily="34" charset="0"/>
              </a:rPr>
              <a:t>sanctify Christ as Lord in your hearts, always being ready to make a defense to everyone who asks you to give an account for the hope that is in you, yet with </a:t>
            </a:r>
            <a:r>
              <a:rPr lang="en-US" sz="2800" u="sng" dirty="0" smtClean="0">
                <a:solidFill>
                  <a:srgbClr val="000042"/>
                </a:solidFill>
                <a:latin typeface="Tahoma" pitchFamily="34" charset="0"/>
                <a:cs typeface="Tahoma" pitchFamily="34" charset="0"/>
              </a:rPr>
              <a:t>gentleness</a:t>
            </a:r>
            <a:r>
              <a:rPr lang="en-US" sz="2800" dirty="0" smtClean="0">
                <a:solidFill>
                  <a:srgbClr val="000042"/>
                </a:solidFill>
                <a:latin typeface="Tahoma" pitchFamily="34" charset="0"/>
                <a:cs typeface="Tahoma" pitchFamily="34" charset="0"/>
              </a:rPr>
              <a:t> and </a:t>
            </a:r>
            <a:r>
              <a:rPr lang="en-US" sz="2800" u="sng" dirty="0" smtClean="0">
                <a:solidFill>
                  <a:srgbClr val="000042"/>
                </a:solidFill>
                <a:latin typeface="Tahoma" pitchFamily="34" charset="0"/>
                <a:cs typeface="Tahoma" pitchFamily="34" charset="0"/>
              </a:rPr>
              <a:t>reverence</a:t>
            </a:r>
            <a:r>
              <a:rPr lang="en-US" sz="2800" dirty="0" smtClean="0">
                <a:solidFill>
                  <a:srgbClr val="000042"/>
                </a:solidFill>
                <a:latin typeface="Tahoma" pitchFamily="34" charset="0"/>
                <a:cs typeface="Tahoma" pitchFamily="34" charset="0"/>
              </a:rPr>
              <a:t>; </a:t>
            </a:r>
            <a:endParaRPr lang="en-US" sz="2800" dirty="0" smtClean="0">
              <a:solidFill>
                <a:srgbClr val="000042"/>
              </a:solidFill>
              <a:latin typeface="Tahoma" pitchFamily="34" charset="0"/>
              <a:cs typeface="Tahoma" pitchFamily="34" charset="0"/>
            </a:endParaRPr>
          </a:p>
          <a:p>
            <a:r>
              <a:rPr lang="en-US" sz="2800" dirty="0" smtClean="0">
                <a:solidFill>
                  <a:srgbClr val="000042"/>
                </a:solidFill>
                <a:latin typeface="Tahoma" pitchFamily="34" charset="0"/>
                <a:cs typeface="Tahoma" pitchFamily="34" charset="0"/>
              </a:rPr>
              <a:t>Gentleness: </a:t>
            </a:r>
            <a:r>
              <a:rPr lang="en-US" sz="2800" i="1" dirty="0" err="1" smtClean="0">
                <a:solidFill>
                  <a:srgbClr val="000042"/>
                </a:solidFill>
                <a:latin typeface="Tahoma" pitchFamily="34" charset="0"/>
                <a:cs typeface="Tahoma" pitchFamily="34" charset="0"/>
              </a:rPr>
              <a:t>prautes</a:t>
            </a:r>
            <a:r>
              <a:rPr lang="en-US" sz="2800" i="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meekness, consideration</a:t>
            </a:r>
          </a:p>
          <a:p>
            <a:r>
              <a:rPr lang="en-US" sz="2800" dirty="0" smtClean="0">
                <a:solidFill>
                  <a:srgbClr val="000042"/>
                </a:solidFill>
                <a:latin typeface="Tahoma" pitchFamily="34" charset="0"/>
                <a:cs typeface="Tahoma" pitchFamily="34" charset="0"/>
              </a:rPr>
              <a:t>Reverence: </a:t>
            </a:r>
            <a:r>
              <a:rPr lang="en-US" sz="2800" i="1" dirty="0" err="1" smtClean="0">
                <a:solidFill>
                  <a:srgbClr val="000042"/>
                </a:solidFill>
                <a:latin typeface="Tahoma" pitchFamily="34" charset="0"/>
                <a:cs typeface="Tahoma" pitchFamily="34" charset="0"/>
              </a:rPr>
              <a:t>phobos</a:t>
            </a:r>
            <a:r>
              <a:rPr lang="en-US" sz="2800" i="1" dirty="0" smtClean="0">
                <a:solidFill>
                  <a:srgbClr val="000042"/>
                </a:solidFill>
                <a:latin typeface="Tahoma" pitchFamily="34" charset="0"/>
                <a:cs typeface="Tahoma" pitchFamily="34" charset="0"/>
              </a:rPr>
              <a:t>:</a:t>
            </a:r>
            <a:r>
              <a:rPr lang="en-US" sz="2800" dirty="0" smtClean="0">
                <a:solidFill>
                  <a:srgbClr val="000042"/>
                </a:solidFill>
                <a:latin typeface="Tahoma" pitchFamily="34" charset="0"/>
                <a:cs typeface="Tahoma" pitchFamily="34" charset="0"/>
              </a:rPr>
              <a:t> fear, respect</a:t>
            </a:r>
          </a:p>
          <a:p>
            <a:r>
              <a:rPr lang="en-US" sz="2800" b="1" dirty="0" smtClean="0">
                <a:solidFill>
                  <a:srgbClr val="000042"/>
                </a:solidFill>
                <a:latin typeface="Tahoma" pitchFamily="34" charset="0"/>
                <a:cs typeface="Tahoma" pitchFamily="34" charset="0"/>
              </a:rPr>
              <a:t>2 </a:t>
            </a:r>
            <a:r>
              <a:rPr lang="en-US" sz="2800" b="1" dirty="0" smtClean="0">
                <a:solidFill>
                  <a:srgbClr val="000042"/>
                </a:solidFill>
                <a:latin typeface="Tahoma" pitchFamily="34" charset="0"/>
                <a:cs typeface="Tahoma" pitchFamily="34" charset="0"/>
              </a:rPr>
              <a:t>Timothy </a:t>
            </a:r>
            <a:r>
              <a:rPr lang="en-US" sz="2800" b="1" dirty="0" smtClean="0">
                <a:solidFill>
                  <a:srgbClr val="000042"/>
                </a:solidFill>
                <a:latin typeface="Tahoma" pitchFamily="34" charset="0"/>
                <a:cs typeface="Tahoma" pitchFamily="34" charset="0"/>
              </a:rPr>
              <a:t>2:24-26 </a:t>
            </a:r>
            <a:r>
              <a:rPr lang="en-US" sz="2800" b="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The Lord's bond-servant must not be quarrelsome, but be kind to all, able to teach, patient when wronged, </a:t>
            </a:r>
            <a:r>
              <a:rPr lang="en-US" sz="2800" dirty="0" smtClean="0">
                <a:solidFill>
                  <a:srgbClr val="000042"/>
                </a:solidFill>
                <a:latin typeface="Tahoma" pitchFamily="34" charset="0"/>
                <a:cs typeface="Tahoma" pitchFamily="34" charset="0"/>
              </a:rPr>
              <a:t>with </a:t>
            </a:r>
            <a:r>
              <a:rPr lang="en-US" sz="2800" dirty="0" smtClean="0">
                <a:solidFill>
                  <a:srgbClr val="000042"/>
                </a:solidFill>
                <a:latin typeface="Tahoma" pitchFamily="34" charset="0"/>
                <a:cs typeface="Tahoma" pitchFamily="34" charset="0"/>
              </a:rPr>
              <a:t>gentleness correcting those who are in opposition, if perhaps God may grant them repentance leading to the knowledge of the truth, </a:t>
            </a:r>
            <a:r>
              <a:rPr lang="en-US" sz="2800" dirty="0" smtClean="0">
                <a:solidFill>
                  <a:srgbClr val="000042"/>
                </a:solidFill>
                <a:latin typeface="Tahoma" pitchFamily="34" charset="0"/>
                <a:cs typeface="Tahoma" pitchFamily="34" charset="0"/>
              </a:rPr>
              <a:t>and </a:t>
            </a:r>
            <a:r>
              <a:rPr lang="en-US" sz="2800" dirty="0" smtClean="0">
                <a:solidFill>
                  <a:srgbClr val="000042"/>
                </a:solidFill>
                <a:latin typeface="Tahoma" pitchFamily="34" charset="0"/>
                <a:cs typeface="Tahoma" pitchFamily="34" charset="0"/>
              </a:rPr>
              <a:t>they may come to their senses and escape from the snare of the devil, having been held captive by him to do his will</a:t>
            </a:r>
            <a:r>
              <a:rPr lang="en-US" sz="2800" dirty="0" smtClean="0">
                <a:solidFill>
                  <a:srgbClr val="000042"/>
                </a:solidFill>
                <a:latin typeface="Tahoma" pitchFamily="34" charset="0"/>
                <a:cs typeface="Tahoma" pitchFamily="34" charset="0"/>
              </a:rPr>
              <a:t>.</a:t>
            </a:r>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pPr>
              <a:buNone/>
            </a:pPr>
            <a:endParaRPr lang="en-US" sz="2800" dirty="0" smtClean="0">
              <a:solidFill>
                <a:srgbClr val="000042"/>
              </a:solidFill>
              <a:latin typeface="Tahoma" pitchFamily="34" charset="0"/>
              <a:cs typeface="Tahoma" pitchFamily="34" charset="0"/>
            </a:endParaRPr>
          </a:p>
          <a:p>
            <a:pPr>
              <a:buNone/>
            </a:pPr>
            <a:endParaRPr lang="en-US" sz="2800" dirty="0" smtClean="0">
              <a:solidFill>
                <a:srgbClr val="000042"/>
              </a:solidFill>
              <a:latin typeface="Tahoma" pitchFamily="34" charset="0"/>
              <a:cs typeface="Tahoma" pitchFamily="34" charset="0"/>
            </a:endParaRPr>
          </a:p>
          <a:p>
            <a:pPr>
              <a:buNone/>
            </a:pPr>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dirty="0" smtClean="0">
              <a:solidFill>
                <a:srgbClr val="000042"/>
              </a:solidFill>
              <a:latin typeface="Tahoma" pitchFamily="34" charset="0"/>
              <a:cs typeface="Tahoma" pitchFamily="34" charset="0"/>
            </a:endParaRPr>
          </a:p>
          <a:p>
            <a:endParaRPr lang="en-US" dirty="0">
              <a:solidFill>
                <a:srgbClr val="000042"/>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12</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lumMod val="50000"/>
                  </a:schemeClr>
                </a:solidFill>
              </a:rPr>
              <a:t>WORD FOR THE JOURNEY</a:t>
            </a:r>
            <a:endParaRPr lang="en-US" dirty="0">
              <a:solidFill>
                <a:schemeClr val="tx2">
                  <a:lumMod val="50000"/>
                </a:schemeClr>
              </a:solidFill>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2</a:t>
            </a:fld>
            <a:endParaRPr lang="en-US"/>
          </a:p>
        </p:txBody>
      </p:sp>
      <p:sp>
        <p:nvSpPr>
          <p:cNvPr id="6" name="Content Placeholder 5"/>
          <p:cNvSpPr>
            <a:spLocks noGrp="1"/>
          </p:cNvSpPr>
          <p:nvPr>
            <p:ph idx="1"/>
          </p:nvPr>
        </p:nvSpPr>
        <p:spPr/>
        <p:txBody>
          <a:bodyPr>
            <a:normAutofit/>
          </a:bodyPr>
          <a:lstStyle/>
          <a:p>
            <a:r>
              <a:rPr lang="en-US" sz="2800" b="1" dirty="0" smtClean="0">
                <a:solidFill>
                  <a:schemeClr val="tx2">
                    <a:lumMod val="50000"/>
                  </a:schemeClr>
                </a:solidFill>
                <a:latin typeface="Tahoma" pitchFamily="34" charset="0"/>
                <a:cs typeface="Tahoma" pitchFamily="34" charset="0"/>
              </a:rPr>
              <a:t>1 Peter 1:13  </a:t>
            </a:r>
            <a:r>
              <a:rPr lang="en-US" sz="2800" dirty="0" smtClean="0">
                <a:solidFill>
                  <a:schemeClr val="tx2">
                    <a:lumMod val="50000"/>
                  </a:schemeClr>
                </a:solidFill>
                <a:latin typeface="Tahoma" pitchFamily="34" charset="0"/>
                <a:cs typeface="Tahoma" pitchFamily="34" charset="0"/>
              </a:rPr>
              <a:t>Therefore, prepare your </a:t>
            </a:r>
            <a:r>
              <a:rPr lang="en-US" sz="2800" u="sng" dirty="0" smtClean="0">
                <a:solidFill>
                  <a:schemeClr val="tx2">
                    <a:lumMod val="50000"/>
                  </a:schemeClr>
                </a:solidFill>
                <a:latin typeface="Tahoma" pitchFamily="34" charset="0"/>
                <a:cs typeface="Tahoma" pitchFamily="34" charset="0"/>
              </a:rPr>
              <a:t>minds</a:t>
            </a:r>
            <a:r>
              <a:rPr lang="en-US" sz="2800" dirty="0" smtClean="0">
                <a:solidFill>
                  <a:schemeClr val="tx2">
                    <a:lumMod val="50000"/>
                  </a:schemeClr>
                </a:solidFill>
                <a:latin typeface="Tahoma" pitchFamily="34" charset="0"/>
                <a:cs typeface="Tahoma" pitchFamily="34" charset="0"/>
              </a:rPr>
              <a:t> for action, keep sober in spirit, fix your hope completely on the grace to be brought to you at the revelation of Jesus Christ. </a:t>
            </a:r>
          </a:p>
          <a:p>
            <a:r>
              <a:rPr lang="en-US" sz="2800" dirty="0" smtClean="0">
                <a:solidFill>
                  <a:schemeClr val="tx2">
                    <a:lumMod val="50000"/>
                  </a:schemeClr>
                </a:solidFill>
                <a:latin typeface="Tahoma" pitchFamily="34" charset="0"/>
                <a:cs typeface="Tahoma" pitchFamily="34" charset="0"/>
              </a:rPr>
              <a:t>Mind: </a:t>
            </a:r>
            <a:r>
              <a:rPr lang="en-US" sz="2800" i="1" dirty="0" err="1" smtClean="0">
                <a:solidFill>
                  <a:schemeClr val="tx2">
                    <a:lumMod val="50000"/>
                  </a:schemeClr>
                </a:solidFill>
                <a:latin typeface="Tahoma" pitchFamily="34" charset="0"/>
                <a:cs typeface="Tahoma" pitchFamily="34" charset="0"/>
              </a:rPr>
              <a:t>dianoia</a:t>
            </a:r>
            <a:r>
              <a:rPr lang="en-US" sz="2800" i="1" dirty="0" smtClean="0">
                <a:solidFill>
                  <a:schemeClr val="tx2">
                    <a:lumMod val="50000"/>
                  </a:schemeClr>
                </a:solidFill>
                <a:latin typeface="Tahoma" pitchFamily="34" charset="0"/>
                <a:cs typeface="Tahoma" pitchFamily="34" charset="0"/>
              </a:rPr>
              <a:t>:</a:t>
            </a:r>
            <a:r>
              <a:rPr lang="en-US" sz="2800" dirty="0" smtClean="0">
                <a:solidFill>
                  <a:schemeClr val="tx2">
                    <a:lumMod val="50000"/>
                  </a:schemeClr>
                </a:solidFill>
                <a:latin typeface="Tahoma" pitchFamily="34" charset="0"/>
                <a:cs typeface="Tahoma" pitchFamily="34" charset="0"/>
              </a:rPr>
              <a:t> through understanding, perception</a:t>
            </a:r>
          </a:p>
          <a:p>
            <a:r>
              <a:rPr lang="en-US" sz="2800" dirty="0" smtClean="0">
                <a:solidFill>
                  <a:schemeClr val="tx2">
                    <a:lumMod val="50000"/>
                  </a:schemeClr>
                </a:solidFill>
                <a:latin typeface="Tahoma" pitchFamily="34" charset="0"/>
                <a:cs typeface="Tahoma" pitchFamily="34" charset="0"/>
              </a:rPr>
              <a:t>Chapter 2:15 – 3:22 has been about establishing lines of authority and submission:</a:t>
            </a:r>
          </a:p>
          <a:p>
            <a:pPr>
              <a:buNone/>
            </a:pPr>
            <a:r>
              <a:rPr lang="en-US" sz="2800" dirty="0" smtClean="0">
                <a:solidFill>
                  <a:schemeClr val="tx2">
                    <a:lumMod val="50000"/>
                  </a:schemeClr>
                </a:solidFill>
                <a:latin typeface="Tahoma" pitchFamily="34" charset="0"/>
                <a:cs typeface="Tahoma" pitchFamily="34" charset="0"/>
              </a:rPr>
              <a:t>     1.  In the world</a:t>
            </a:r>
          </a:p>
          <a:p>
            <a:pPr>
              <a:buNone/>
            </a:pPr>
            <a:r>
              <a:rPr lang="en-US" sz="2800" dirty="0" smtClean="0">
                <a:solidFill>
                  <a:schemeClr val="tx2">
                    <a:lumMod val="50000"/>
                  </a:schemeClr>
                </a:solidFill>
                <a:latin typeface="Tahoma" pitchFamily="34" charset="0"/>
                <a:cs typeface="Tahoma" pitchFamily="34" charset="0"/>
              </a:rPr>
              <a:t>     2.  In the family</a:t>
            </a:r>
          </a:p>
          <a:p>
            <a:pPr>
              <a:buNone/>
            </a:pPr>
            <a:r>
              <a:rPr lang="en-US" sz="2800" dirty="0" smtClean="0">
                <a:solidFill>
                  <a:schemeClr val="tx2">
                    <a:lumMod val="50000"/>
                  </a:schemeClr>
                </a:solidFill>
                <a:latin typeface="Tahoma" pitchFamily="34" charset="0"/>
                <a:cs typeface="Tahoma" pitchFamily="34" charset="0"/>
              </a:rPr>
              <a:t>     3.  In the church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2">
                    <a:lumMod val="50000"/>
                  </a:schemeClr>
                </a:solidFill>
              </a:rPr>
              <a:t>GOD’S </a:t>
            </a:r>
            <a:r>
              <a:rPr lang="en-US" dirty="0" err="1" smtClean="0">
                <a:solidFill>
                  <a:schemeClr val="tx2">
                    <a:lumMod val="50000"/>
                  </a:schemeClr>
                </a:solidFill>
              </a:rPr>
              <a:t>vs</a:t>
            </a:r>
            <a:r>
              <a:rPr lang="en-US" dirty="0" smtClean="0">
                <a:solidFill>
                  <a:schemeClr val="tx2">
                    <a:lumMod val="50000"/>
                  </a:schemeClr>
                </a:solidFill>
              </a:rPr>
              <a:t> MAN’S </a:t>
            </a:r>
            <a:r>
              <a:rPr lang="en-US" dirty="0" smtClean="0">
                <a:solidFill>
                  <a:schemeClr val="tx2">
                    <a:lumMod val="50000"/>
                  </a:schemeClr>
                </a:solidFill>
              </a:rPr>
              <a:t>INTERESTS</a:t>
            </a:r>
            <a:endParaRPr lang="en-US" dirty="0">
              <a:solidFill>
                <a:schemeClr val="tx2">
                  <a:lumMod val="50000"/>
                </a:schemeClr>
              </a:solidFill>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3</a:t>
            </a:fld>
            <a:endParaRPr lang="en-US"/>
          </a:p>
        </p:txBody>
      </p:sp>
      <p:cxnSp>
        <p:nvCxnSpPr>
          <p:cNvPr id="10" name="Straight Connector 9"/>
          <p:cNvCxnSpPr/>
          <p:nvPr/>
        </p:nvCxnSpPr>
        <p:spPr>
          <a:xfrm>
            <a:off x="9601200" y="381000"/>
            <a:ext cx="914400" cy="914400"/>
          </a:xfrm>
          <a:prstGeom prst="line">
            <a:avLst/>
          </a:prstGeom>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idx="1"/>
          </p:nvPr>
        </p:nvSpPr>
        <p:spPr/>
        <p:txBody>
          <a:bodyPr>
            <a:normAutofit fontScale="92500" lnSpcReduction="10000"/>
          </a:bodyPr>
          <a:lstStyle/>
          <a:p>
            <a:pPr>
              <a:lnSpc>
                <a:spcPct val="90000"/>
              </a:lnSpc>
              <a:spcBef>
                <a:spcPts val="600"/>
              </a:spcBef>
            </a:pPr>
            <a:r>
              <a:rPr lang="en-US" sz="2800" b="1" dirty="0" smtClean="0">
                <a:solidFill>
                  <a:schemeClr val="tx2">
                    <a:lumMod val="50000"/>
                  </a:schemeClr>
                </a:solidFill>
                <a:latin typeface="Tahoma" pitchFamily="34" charset="0"/>
                <a:cs typeface="Tahoma" pitchFamily="34" charset="0"/>
              </a:rPr>
              <a:t>Mark 8:31-33  </a:t>
            </a:r>
            <a:r>
              <a:rPr lang="en-US" sz="2800" dirty="0" smtClean="0">
                <a:solidFill>
                  <a:schemeClr val="tx2">
                    <a:lumMod val="50000"/>
                  </a:schemeClr>
                </a:solidFill>
                <a:latin typeface="Tahoma" pitchFamily="34" charset="0"/>
                <a:cs typeface="Tahoma" pitchFamily="34" charset="0"/>
              </a:rPr>
              <a:t>And He began to teach them that the Son of Man must suffer many things and be rejected by the elders and the chief priests and the scribes, and be killed, and after three days rise again. And He was stating the matter plainly. And Peter took Him aside and began to rebuke Him. But turning around and seeing His disciples, He rebuked Peter and said, "Get behind Me, Satan; for you are not setting your mind on God's interests, but man's." </a:t>
            </a:r>
          </a:p>
          <a:p>
            <a:pPr>
              <a:lnSpc>
                <a:spcPct val="90000"/>
              </a:lnSpc>
              <a:spcBef>
                <a:spcPts val="600"/>
              </a:spcBef>
            </a:pPr>
            <a:r>
              <a:rPr lang="en-US" sz="2800" b="1" dirty="0" smtClean="0">
                <a:solidFill>
                  <a:schemeClr val="tx2">
                    <a:lumMod val="50000"/>
                  </a:schemeClr>
                </a:solidFill>
                <a:latin typeface="Tahoma" pitchFamily="34" charset="0"/>
                <a:cs typeface="Tahoma" pitchFamily="34" charset="0"/>
              </a:rPr>
              <a:t>John 13:6-9  </a:t>
            </a:r>
            <a:r>
              <a:rPr lang="en-US" sz="2800" dirty="0" smtClean="0">
                <a:solidFill>
                  <a:schemeClr val="tx2">
                    <a:lumMod val="50000"/>
                  </a:schemeClr>
                </a:solidFill>
                <a:latin typeface="Tahoma" pitchFamily="34" charset="0"/>
                <a:cs typeface="Tahoma" pitchFamily="34" charset="0"/>
              </a:rPr>
              <a:t>So He came to Simon Peter. He said to Him, "Lord, do You wash my feet?“ Jesus answered and said to him, "What I do you do not realize now, but you will understand hereafter.”  Peter said to Him, "Never shall You wash my feet!" Jesus answered him, "If I do not wash you, you have no part with Me.”  Simon Peter said to Him, "Lord, then wash not only my feet, but also my hands and my head." </a:t>
            </a:r>
          </a:p>
          <a:p>
            <a:pPr>
              <a:lnSpc>
                <a:spcPct val="90000"/>
              </a:lnSpc>
              <a:spcBef>
                <a:spcPts val="600"/>
              </a:spcBef>
            </a:pPr>
            <a:endParaRPr lang="en-US" sz="2800" dirty="0" smtClean="0">
              <a:solidFill>
                <a:schemeClr val="tx2">
                  <a:lumMod val="50000"/>
                </a:schemeClr>
              </a:solidFill>
              <a:latin typeface="Tahoma" pitchFamily="34" charset="0"/>
              <a:cs typeface="Tahoma" pitchFamily="34" charset="0"/>
            </a:endParaRPr>
          </a:p>
          <a:p>
            <a:pPr>
              <a:lnSpc>
                <a:spcPct val="90000"/>
              </a:lnSpc>
              <a:spcBef>
                <a:spcPts val="600"/>
              </a:spcBef>
            </a:pPr>
            <a:endParaRPr lang="en-US" sz="2800" dirty="0" smtClean="0">
              <a:solidFill>
                <a:schemeClr val="tx2">
                  <a:lumMod val="50000"/>
                </a:schemeClr>
              </a:solidFill>
              <a:latin typeface="Tahoma" pitchFamily="34" charset="0"/>
              <a:cs typeface="Tahoma" pitchFamily="34" charset="0"/>
            </a:endParaRPr>
          </a:p>
          <a:p>
            <a:pPr>
              <a:lnSpc>
                <a:spcPct val="90000"/>
              </a:lnSpc>
              <a:spcBef>
                <a:spcPts val="600"/>
              </a:spcBef>
            </a:pPr>
            <a:endParaRPr lang="en-US" sz="2800" dirty="0" smtClean="0">
              <a:solidFill>
                <a:schemeClr val="tx2">
                  <a:lumMod val="50000"/>
                </a:schemeClr>
              </a:solidFill>
              <a:latin typeface="Tahoma" pitchFamily="34" charset="0"/>
              <a:cs typeface="Tahoma" pitchFamily="34" charset="0"/>
            </a:endParaRPr>
          </a:p>
          <a:p>
            <a:pPr>
              <a:lnSpc>
                <a:spcPct val="90000"/>
              </a:lnSpc>
              <a:spcBef>
                <a:spcPts val="600"/>
              </a:spcBef>
            </a:pPr>
            <a:endParaRPr lang="en-US" sz="2800" dirty="0" smtClean="0">
              <a:solidFill>
                <a:schemeClr val="tx2">
                  <a:lumMod val="50000"/>
                </a:schemeClr>
              </a:solidFill>
              <a:latin typeface="Tahoma" pitchFamily="34" charset="0"/>
              <a:cs typeface="Tahoma" pitchFamily="34" charset="0"/>
            </a:endParaRPr>
          </a:p>
          <a:p>
            <a:pPr>
              <a:lnSpc>
                <a:spcPct val="90000"/>
              </a:lnSpc>
              <a:spcBef>
                <a:spcPts val="600"/>
              </a:spcBef>
            </a:pPr>
            <a:endParaRPr lang="en-US" sz="2800" dirty="0" smtClean="0">
              <a:solidFill>
                <a:schemeClr val="tx2">
                  <a:lumMod val="50000"/>
                </a:schemeClr>
              </a:solidFill>
              <a:latin typeface="Tahoma" pitchFamily="34" charset="0"/>
              <a:cs typeface="Tahoma" pitchFamily="34" charset="0"/>
            </a:endParaRPr>
          </a:p>
          <a:p>
            <a:pPr>
              <a:lnSpc>
                <a:spcPct val="90000"/>
              </a:lnSpc>
              <a:spcBef>
                <a:spcPts val="600"/>
              </a:spcBef>
            </a:pPr>
            <a:endParaRPr lang="en-US" sz="2800" dirty="0" smtClean="0">
              <a:solidFill>
                <a:schemeClr val="tx2">
                  <a:lumMod val="50000"/>
                </a:schemeClr>
              </a:solidFill>
              <a:latin typeface="Tahoma" pitchFamily="34" charset="0"/>
              <a:cs typeface="Tahoma" pitchFamily="34" charset="0"/>
            </a:endParaRPr>
          </a:p>
          <a:p>
            <a:pPr>
              <a:lnSpc>
                <a:spcPct val="90000"/>
              </a:lnSpc>
              <a:spcBef>
                <a:spcPts val="600"/>
              </a:spcBef>
            </a:pPr>
            <a:endParaRPr lang="en-US" sz="2800" dirty="0">
              <a:solidFill>
                <a:schemeClr val="tx2">
                  <a:lumMod val="50000"/>
                </a:schemeClr>
              </a:solidFill>
              <a:latin typeface="Tahoma" pitchFamily="34" charset="0"/>
              <a:cs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944562"/>
          </a:xfrm>
        </p:spPr>
        <p:txBody>
          <a:bodyPr/>
          <a:lstStyle/>
          <a:p>
            <a:r>
              <a:rPr lang="en-US" dirty="0" smtClean="0">
                <a:solidFill>
                  <a:schemeClr val="tx2">
                    <a:lumMod val="50000"/>
                  </a:schemeClr>
                </a:solidFill>
              </a:rPr>
              <a:t>GOALS FOR MATURITY</a:t>
            </a:r>
            <a:endParaRPr lang="en-US" dirty="0">
              <a:solidFill>
                <a:schemeClr val="tx2">
                  <a:lumMod val="50000"/>
                </a:schemeClr>
              </a:solidFill>
            </a:endParaRPr>
          </a:p>
        </p:txBody>
      </p:sp>
      <p:sp>
        <p:nvSpPr>
          <p:cNvPr id="5" name="Content Placeholder 4"/>
          <p:cNvSpPr>
            <a:spLocks noGrp="1"/>
          </p:cNvSpPr>
          <p:nvPr>
            <p:ph idx="1"/>
          </p:nvPr>
        </p:nvSpPr>
        <p:spPr/>
        <p:txBody>
          <a:bodyPr>
            <a:normAutofit/>
          </a:bodyPr>
          <a:lstStyle/>
          <a:p>
            <a:r>
              <a:rPr lang="en-US" sz="2800" b="1" dirty="0" smtClean="0">
                <a:solidFill>
                  <a:srgbClr val="000042"/>
                </a:solidFill>
                <a:latin typeface="Tahoma" pitchFamily="34" charset="0"/>
                <a:cs typeface="Tahoma" pitchFamily="34" charset="0"/>
              </a:rPr>
              <a:t>1 Peter 3:8  </a:t>
            </a:r>
            <a:r>
              <a:rPr lang="en-US" sz="2800" dirty="0" smtClean="0">
                <a:solidFill>
                  <a:srgbClr val="000042"/>
                </a:solidFill>
                <a:latin typeface="Tahoma" pitchFamily="34" charset="0"/>
                <a:cs typeface="Tahoma" pitchFamily="34" charset="0"/>
              </a:rPr>
              <a:t>To sum up, all of you be harmonious, sympathetic, brotherly, kindhearted, and humble in spirit; </a:t>
            </a:r>
          </a:p>
          <a:p>
            <a:r>
              <a:rPr lang="en-US" sz="2800" u="sng" dirty="0" smtClean="0">
                <a:solidFill>
                  <a:srgbClr val="000042"/>
                </a:solidFill>
                <a:latin typeface="Tahoma" pitchFamily="34" charset="0"/>
                <a:cs typeface="Tahoma" pitchFamily="34" charset="0"/>
              </a:rPr>
              <a:t>Harmonious:</a:t>
            </a:r>
            <a:r>
              <a:rPr lang="en-US" sz="2800" dirty="0" smtClean="0">
                <a:solidFill>
                  <a:srgbClr val="000042"/>
                </a:solidFill>
                <a:latin typeface="Tahoma" pitchFamily="34" charset="0"/>
                <a:cs typeface="Tahoma" pitchFamily="34" charset="0"/>
              </a:rPr>
              <a:t> </a:t>
            </a:r>
            <a:r>
              <a:rPr lang="en-US" sz="2800" i="1" dirty="0" err="1" smtClean="0">
                <a:solidFill>
                  <a:srgbClr val="000042"/>
                </a:solidFill>
                <a:latin typeface="Tahoma" pitchFamily="34" charset="0"/>
                <a:cs typeface="Tahoma" pitchFamily="34" charset="0"/>
              </a:rPr>
              <a:t>homophron</a:t>
            </a:r>
            <a:r>
              <a:rPr lang="en-US" sz="2800" i="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like-minded; same doctrine and goals</a:t>
            </a:r>
          </a:p>
          <a:p>
            <a:r>
              <a:rPr lang="en-US" sz="2800" u="sng" dirty="0" smtClean="0">
                <a:solidFill>
                  <a:srgbClr val="000042"/>
                </a:solidFill>
                <a:latin typeface="Tahoma" pitchFamily="34" charset="0"/>
                <a:cs typeface="Tahoma" pitchFamily="34" charset="0"/>
              </a:rPr>
              <a:t>Sympathetic:</a:t>
            </a:r>
            <a:r>
              <a:rPr lang="en-US" sz="2800" dirty="0" smtClean="0">
                <a:solidFill>
                  <a:srgbClr val="000042"/>
                </a:solidFill>
                <a:latin typeface="Tahoma" pitchFamily="34" charset="0"/>
                <a:cs typeface="Tahoma" pitchFamily="34" charset="0"/>
              </a:rPr>
              <a:t> </a:t>
            </a:r>
            <a:r>
              <a:rPr lang="en-US" sz="2800" i="1" dirty="0" err="1" smtClean="0">
                <a:solidFill>
                  <a:srgbClr val="000042"/>
                </a:solidFill>
                <a:latin typeface="Tahoma" pitchFamily="34" charset="0"/>
                <a:cs typeface="Tahoma" pitchFamily="34" charset="0"/>
              </a:rPr>
              <a:t>sumpathes</a:t>
            </a:r>
            <a:r>
              <a:rPr lang="en-US" sz="2800" i="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like-feeling</a:t>
            </a:r>
          </a:p>
          <a:p>
            <a:r>
              <a:rPr lang="en-US" sz="2800" u="sng" dirty="0" smtClean="0">
                <a:solidFill>
                  <a:srgbClr val="000042"/>
                </a:solidFill>
                <a:latin typeface="Tahoma" pitchFamily="34" charset="0"/>
                <a:cs typeface="Tahoma" pitchFamily="34" charset="0"/>
              </a:rPr>
              <a:t>Loving</a:t>
            </a:r>
            <a:r>
              <a:rPr lang="en-US" sz="2800" dirty="0" smtClean="0">
                <a:solidFill>
                  <a:srgbClr val="000042"/>
                </a:solidFill>
                <a:latin typeface="Tahoma" pitchFamily="34" charset="0"/>
                <a:cs typeface="Tahoma" pitchFamily="34" charset="0"/>
              </a:rPr>
              <a:t> (brotherly): </a:t>
            </a:r>
            <a:r>
              <a:rPr lang="en-US" sz="2800" i="1" dirty="0" err="1" smtClean="0">
                <a:solidFill>
                  <a:srgbClr val="000042"/>
                </a:solidFill>
                <a:latin typeface="Tahoma" pitchFamily="34" charset="0"/>
                <a:cs typeface="Tahoma" pitchFamily="34" charset="0"/>
              </a:rPr>
              <a:t>philadelphos</a:t>
            </a:r>
            <a:r>
              <a:rPr lang="en-US" sz="2800" i="1" dirty="0" smtClean="0">
                <a:solidFill>
                  <a:srgbClr val="000042"/>
                </a:solidFill>
                <a:latin typeface="Tahoma" pitchFamily="34" charset="0"/>
                <a:cs typeface="Tahoma" pitchFamily="34" charset="0"/>
              </a:rPr>
              <a:t>:</a:t>
            </a:r>
            <a:r>
              <a:rPr lang="en-US" sz="2800" dirty="0" smtClean="0">
                <a:solidFill>
                  <a:srgbClr val="000042"/>
                </a:solidFill>
                <a:latin typeface="Tahoma" pitchFamily="34" charset="0"/>
                <a:cs typeface="Tahoma" pitchFamily="34" charset="0"/>
              </a:rPr>
              <a:t> like brothers</a:t>
            </a:r>
          </a:p>
          <a:p>
            <a:r>
              <a:rPr lang="en-US" sz="2800" u="sng" dirty="0" smtClean="0">
                <a:solidFill>
                  <a:srgbClr val="000042"/>
                </a:solidFill>
                <a:latin typeface="Tahoma" pitchFamily="34" charset="0"/>
                <a:cs typeface="Tahoma" pitchFamily="34" charset="0"/>
              </a:rPr>
              <a:t>Kindhearted</a:t>
            </a:r>
            <a:r>
              <a:rPr lang="en-US" sz="2800" dirty="0" smtClean="0">
                <a:solidFill>
                  <a:srgbClr val="000042"/>
                </a:solidFill>
                <a:latin typeface="Tahoma" pitchFamily="34" charset="0"/>
                <a:cs typeface="Tahoma" pitchFamily="34" charset="0"/>
              </a:rPr>
              <a:t> (compassionate): </a:t>
            </a:r>
            <a:r>
              <a:rPr lang="en-US" sz="2800" i="1" dirty="0" err="1" smtClean="0">
                <a:solidFill>
                  <a:srgbClr val="000042"/>
                </a:solidFill>
                <a:latin typeface="Tahoma" pitchFamily="34" charset="0"/>
                <a:cs typeface="Tahoma" pitchFamily="34" charset="0"/>
              </a:rPr>
              <a:t>eusplagchnos</a:t>
            </a:r>
            <a:r>
              <a:rPr lang="en-US" sz="2800" i="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tender-hearted</a:t>
            </a:r>
          </a:p>
          <a:p>
            <a:r>
              <a:rPr lang="en-US" sz="2800" u="sng" dirty="0" smtClean="0">
                <a:solidFill>
                  <a:srgbClr val="000042"/>
                </a:solidFill>
                <a:latin typeface="Tahoma" pitchFamily="34" charset="0"/>
                <a:cs typeface="Tahoma" pitchFamily="34" charset="0"/>
              </a:rPr>
              <a:t>Humble:</a:t>
            </a:r>
            <a:r>
              <a:rPr lang="en-US" sz="2800" dirty="0" smtClean="0">
                <a:solidFill>
                  <a:srgbClr val="000042"/>
                </a:solidFill>
                <a:latin typeface="Tahoma" pitchFamily="34" charset="0"/>
                <a:cs typeface="Tahoma" pitchFamily="34" charset="0"/>
              </a:rPr>
              <a:t> </a:t>
            </a:r>
            <a:r>
              <a:rPr lang="en-US" sz="2800" i="1" dirty="0" err="1" smtClean="0">
                <a:solidFill>
                  <a:srgbClr val="000042"/>
                </a:solidFill>
                <a:latin typeface="Tahoma" pitchFamily="34" charset="0"/>
                <a:cs typeface="Tahoma" pitchFamily="34" charset="0"/>
              </a:rPr>
              <a:t>tapeinophron</a:t>
            </a:r>
            <a:r>
              <a:rPr lang="en-US" sz="2800" i="1" dirty="0" smtClean="0">
                <a:solidFill>
                  <a:srgbClr val="000042"/>
                </a:solidFill>
                <a:latin typeface="Tahoma" pitchFamily="34" charset="0"/>
                <a:cs typeface="Tahoma" pitchFamily="34" charset="0"/>
              </a:rPr>
              <a:t>:</a:t>
            </a:r>
            <a:r>
              <a:rPr lang="en-US" sz="2800" dirty="0" smtClean="0">
                <a:solidFill>
                  <a:srgbClr val="000042"/>
                </a:solidFill>
                <a:latin typeface="Tahoma" pitchFamily="34" charset="0"/>
                <a:cs typeface="Tahoma" pitchFamily="34" charset="0"/>
              </a:rPr>
              <a:t>  not counting yourself better than others</a:t>
            </a:r>
          </a:p>
          <a:p>
            <a:endParaRPr lang="en-US" sz="2800" dirty="0" smtClean="0">
              <a:solidFill>
                <a:srgbClr val="000042"/>
              </a:solidFill>
              <a:latin typeface="Tahoma" pitchFamily="34" charset="0"/>
              <a:cs typeface="Tahoma" pitchFamily="34" charset="0"/>
            </a:endParaRPr>
          </a:p>
          <a:p>
            <a:endParaRPr lang="en-US" sz="2800" dirty="0">
              <a:solidFill>
                <a:srgbClr val="000042"/>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4</a:t>
            </a:fld>
            <a:endParaRPr lang="en-US"/>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92162"/>
          </a:xfrm>
        </p:spPr>
        <p:txBody>
          <a:bodyPr>
            <a:normAutofit/>
          </a:bodyPr>
          <a:lstStyle/>
          <a:p>
            <a:r>
              <a:rPr lang="en-US" sz="4000" dirty="0" smtClean="0">
                <a:solidFill>
                  <a:schemeClr val="tx2">
                    <a:lumMod val="50000"/>
                  </a:schemeClr>
                </a:solidFill>
              </a:rPr>
              <a:t>A WORK IN PROCESS</a:t>
            </a:r>
            <a:endParaRPr lang="en-US" sz="4000" dirty="0">
              <a:solidFill>
                <a:schemeClr val="tx2">
                  <a:lumMod val="50000"/>
                </a:schemeClr>
              </a:solidFill>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5</a:t>
            </a:fld>
            <a:endParaRPr lang="en-US"/>
          </a:p>
        </p:txBody>
      </p:sp>
      <p:sp>
        <p:nvSpPr>
          <p:cNvPr id="5" name="Content Placeholder 4"/>
          <p:cNvSpPr>
            <a:spLocks noGrp="1"/>
          </p:cNvSpPr>
          <p:nvPr>
            <p:ph idx="1"/>
          </p:nvPr>
        </p:nvSpPr>
        <p:spPr>
          <a:xfrm>
            <a:off x="0" y="1143000"/>
            <a:ext cx="9144000" cy="5715000"/>
          </a:xfrm>
        </p:spPr>
        <p:txBody>
          <a:bodyPr>
            <a:noAutofit/>
          </a:bodyPr>
          <a:lstStyle/>
          <a:p>
            <a:pPr>
              <a:lnSpc>
                <a:spcPct val="88000"/>
              </a:lnSpc>
            </a:pPr>
            <a:r>
              <a:rPr lang="en-US" sz="2700" b="1" dirty="0" smtClean="0">
                <a:solidFill>
                  <a:schemeClr val="tx2">
                    <a:lumMod val="50000"/>
                  </a:schemeClr>
                </a:solidFill>
                <a:latin typeface="Tahoma" pitchFamily="34" charset="0"/>
                <a:cs typeface="Tahoma" pitchFamily="34" charset="0"/>
              </a:rPr>
              <a:t>1 Peter 3:9 </a:t>
            </a:r>
            <a:r>
              <a:rPr lang="en-US" sz="2700" dirty="0" smtClean="0">
                <a:solidFill>
                  <a:schemeClr val="tx2">
                    <a:lumMod val="50000"/>
                  </a:schemeClr>
                </a:solidFill>
                <a:latin typeface="Tahoma" pitchFamily="34" charset="0"/>
                <a:cs typeface="Tahoma" pitchFamily="34" charset="0"/>
              </a:rPr>
              <a:t>… not returning evil for evil or insult for insult, but giving a blessing instead; for you were called for the very purpose that you might inherit a blessing. </a:t>
            </a:r>
          </a:p>
          <a:p>
            <a:pPr>
              <a:lnSpc>
                <a:spcPct val="88000"/>
              </a:lnSpc>
            </a:pPr>
            <a:r>
              <a:rPr lang="en-US" sz="2700" dirty="0" smtClean="0">
                <a:solidFill>
                  <a:schemeClr val="tx2">
                    <a:lumMod val="50000"/>
                  </a:schemeClr>
                </a:solidFill>
                <a:latin typeface="Tahoma" pitchFamily="34" charset="0"/>
                <a:cs typeface="Tahoma" pitchFamily="34" charset="0"/>
              </a:rPr>
              <a:t>I WANT TO GET THEM BACK</a:t>
            </a:r>
          </a:p>
          <a:p>
            <a:pPr>
              <a:lnSpc>
                <a:spcPct val="88000"/>
              </a:lnSpc>
              <a:buNone/>
            </a:pPr>
            <a:r>
              <a:rPr lang="en-US" sz="2700" dirty="0" smtClean="0">
                <a:solidFill>
                  <a:schemeClr val="tx2">
                    <a:lumMod val="50000"/>
                  </a:schemeClr>
                </a:solidFill>
                <a:latin typeface="Tahoma" pitchFamily="34" charset="0"/>
                <a:cs typeface="Tahoma" pitchFamily="34" charset="0"/>
              </a:rPr>
              <a:t>       I WANT GOD TO GET THEM BACK</a:t>
            </a:r>
          </a:p>
          <a:p>
            <a:pPr>
              <a:lnSpc>
                <a:spcPct val="88000"/>
              </a:lnSpc>
              <a:buNone/>
            </a:pPr>
            <a:r>
              <a:rPr lang="en-US" sz="2700" dirty="0" smtClean="0">
                <a:solidFill>
                  <a:schemeClr val="tx2">
                    <a:lumMod val="50000"/>
                  </a:schemeClr>
                </a:solidFill>
                <a:latin typeface="Tahoma" pitchFamily="34" charset="0"/>
                <a:cs typeface="Tahoma" pitchFamily="34" charset="0"/>
              </a:rPr>
              <a:t>           I WANT GOD TO BLESS THEM SO THEY CHANGE</a:t>
            </a:r>
          </a:p>
          <a:p>
            <a:pPr>
              <a:lnSpc>
                <a:spcPct val="88000"/>
              </a:lnSpc>
            </a:pPr>
            <a:r>
              <a:rPr lang="en-US" sz="2700" b="1" dirty="0" smtClean="0">
                <a:solidFill>
                  <a:schemeClr val="tx2">
                    <a:lumMod val="50000"/>
                  </a:schemeClr>
                </a:solidFill>
                <a:latin typeface="Tahoma" pitchFamily="34" charset="0"/>
                <a:cs typeface="Tahoma" pitchFamily="34" charset="0"/>
              </a:rPr>
              <a:t>Psalm 34:12-16  </a:t>
            </a:r>
            <a:r>
              <a:rPr lang="en-US" sz="2700" dirty="0" smtClean="0">
                <a:solidFill>
                  <a:schemeClr val="tx2">
                    <a:lumMod val="50000"/>
                  </a:schemeClr>
                </a:solidFill>
                <a:latin typeface="Tahoma" pitchFamily="34" charset="0"/>
                <a:cs typeface="Tahoma" pitchFamily="34" charset="0"/>
              </a:rPr>
              <a:t>Who is the man who desires life and loves length of days that he may see good?  Keep your tongue from evil and your lips from speaking deceit.  Depart from evil and do good; Seek peace and pursue it.             The eyes of the Lord are toward the righteous and His ears are open to their cry. The face of the Lord is against evildoers, to cut off the memory of them from the earth. </a:t>
            </a:r>
          </a:p>
          <a:p>
            <a:pPr>
              <a:lnSpc>
                <a:spcPct val="88000"/>
              </a:lnSpc>
            </a:pPr>
            <a:endParaRPr lang="en-US" sz="2700" dirty="0" smtClean="0">
              <a:solidFill>
                <a:schemeClr val="tx2">
                  <a:lumMod val="50000"/>
                </a:schemeClr>
              </a:solidFill>
              <a:latin typeface="Tahoma" pitchFamily="34" charset="0"/>
              <a:cs typeface="Tahoma" pitchFamily="34" charset="0"/>
            </a:endParaRPr>
          </a:p>
          <a:p>
            <a:pPr>
              <a:lnSpc>
                <a:spcPct val="88000"/>
              </a:lnSpc>
            </a:pPr>
            <a:endParaRPr lang="en-US" sz="2700" dirty="0" smtClean="0">
              <a:solidFill>
                <a:schemeClr val="tx2">
                  <a:lumMod val="50000"/>
                </a:schemeClr>
              </a:solidFill>
              <a:latin typeface="Tahoma" pitchFamily="34" charset="0"/>
              <a:cs typeface="Tahoma" pitchFamily="34" charset="0"/>
            </a:endParaRPr>
          </a:p>
          <a:p>
            <a:pPr>
              <a:lnSpc>
                <a:spcPct val="88000"/>
              </a:lnSpc>
            </a:pPr>
            <a:endParaRPr lang="en-US" sz="2700" dirty="0" smtClean="0">
              <a:solidFill>
                <a:schemeClr val="tx2">
                  <a:lumMod val="50000"/>
                </a:schemeClr>
              </a:solidFill>
              <a:latin typeface="Tahoma" pitchFamily="34" charset="0"/>
              <a:cs typeface="Tahoma" pitchFamily="34" charset="0"/>
            </a:endParaRPr>
          </a:p>
          <a:p>
            <a:pPr>
              <a:lnSpc>
                <a:spcPct val="88000"/>
              </a:lnSpc>
            </a:pPr>
            <a:endParaRPr lang="en-US" sz="2700" dirty="0" smtClean="0">
              <a:solidFill>
                <a:schemeClr val="tx2">
                  <a:lumMod val="50000"/>
                </a:schemeClr>
              </a:solidFill>
              <a:latin typeface="Tahoma" pitchFamily="34" charset="0"/>
              <a:cs typeface="Tahoma" pitchFamily="34" charset="0"/>
            </a:endParaRPr>
          </a:p>
          <a:p>
            <a:pPr>
              <a:lnSpc>
                <a:spcPct val="88000"/>
              </a:lnSpc>
            </a:pPr>
            <a:endParaRPr lang="en-US" sz="2700" dirty="0" smtClean="0">
              <a:solidFill>
                <a:schemeClr val="tx2">
                  <a:lumMod val="50000"/>
                </a:schemeClr>
              </a:solidFill>
              <a:latin typeface="Tahoma" pitchFamily="34" charset="0"/>
              <a:cs typeface="Tahoma" pitchFamily="34" charset="0"/>
            </a:endParaRPr>
          </a:p>
          <a:p>
            <a:pPr>
              <a:lnSpc>
                <a:spcPct val="88000"/>
              </a:lnSpc>
            </a:pPr>
            <a:endParaRPr lang="en-US" sz="2700" dirty="0">
              <a:solidFill>
                <a:schemeClr val="tx2">
                  <a:lumMod val="50000"/>
                </a:schemeClr>
              </a:solidFill>
              <a:latin typeface="Tahoma" pitchFamily="34" charset="0"/>
              <a:cs typeface="Tahom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944562"/>
          </a:xfrm>
        </p:spPr>
        <p:txBody>
          <a:bodyPr/>
          <a:lstStyle/>
          <a:p>
            <a:r>
              <a:rPr lang="en-US" dirty="0" smtClean="0">
                <a:solidFill>
                  <a:schemeClr val="tx2">
                    <a:lumMod val="50000"/>
                  </a:schemeClr>
                </a:solidFill>
              </a:rPr>
              <a:t>RESISTANCE </a:t>
            </a:r>
            <a:r>
              <a:rPr lang="en-US" dirty="0" err="1" smtClean="0">
                <a:solidFill>
                  <a:schemeClr val="tx2">
                    <a:lumMod val="50000"/>
                  </a:schemeClr>
                </a:solidFill>
              </a:rPr>
              <a:t>vs</a:t>
            </a:r>
            <a:r>
              <a:rPr lang="en-US" dirty="0" smtClean="0">
                <a:solidFill>
                  <a:schemeClr val="tx2">
                    <a:lumMod val="50000"/>
                  </a:schemeClr>
                </a:solidFill>
              </a:rPr>
              <a:t> APOLOGETIC</a:t>
            </a:r>
            <a:endParaRPr lang="en-US" dirty="0">
              <a:solidFill>
                <a:schemeClr val="tx2">
                  <a:lumMod val="50000"/>
                </a:schemeClr>
              </a:solidFill>
            </a:endParaRPr>
          </a:p>
        </p:txBody>
      </p:sp>
      <p:sp>
        <p:nvSpPr>
          <p:cNvPr id="3" name="Content Placeholder 2"/>
          <p:cNvSpPr>
            <a:spLocks noGrp="1"/>
          </p:cNvSpPr>
          <p:nvPr>
            <p:ph idx="1"/>
          </p:nvPr>
        </p:nvSpPr>
        <p:spPr>
          <a:xfrm>
            <a:off x="0" y="1295400"/>
            <a:ext cx="9144000" cy="5562600"/>
          </a:xfrm>
        </p:spPr>
        <p:txBody>
          <a:bodyPr>
            <a:normAutofit/>
          </a:bodyPr>
          <a:lstStyle/>
          <a:p>
            <a:r>
              <a:rPr lang="en-US" sz="2800" b="1" dirty="0" smtClean="0">
                <a:solidFill>
                  <a:srgbClr val="000042"/>
                </a:solidFill>
                <a:latin typeface="Tahoma" pitchFamily="34" charset="0"/>
                <a:cs typeface="Tahoma" pitchFamily="34" charset="0"/>
              </a:rPr>
              <a:t>Matthew 5:39  </a:t>
            </a:r>
            <a:r>
              <a:rPr lang="en-US" sz="2800" dirty="0" smtClean="0">
                <a:solidFill>
                  <a:srgbClr val="000042"/>
                </a:solidFill>
                <a:latin typeface="Tahoma" pitchFamily="34" charset="0"/>
                <a:cs typeface="Tahoma" pitchFamily="34" charset="0"/>
              </a:rPr>
              <a:t>“But I say to you, do not resist an evil person; but whoever slaps you on your right cheek, turn the other to him also.” </a:t>
            </a:r>
          </a:p>
          <a:p>
            <a:r>
              <a:rPr lang="en-US" sz="2800" dirty="0" smtClean="0">
                <a:solidFill>
                  <a:srgbClr val="000042"/>
                </a:solidFill>
                <a:latin typeface="Tahoma" pitchFamily="34" charset="0"/>
                <a:cs typeface="Tahoma" pitchFamily="34" charset="0"/>
              </a:rPr>
              <a:t>Resist: </a:t>
            </a:r>
            <a:r>
              <a:rPr lang="en-US" sz="2800" i="1" dirty="0" err="1" smtClean="0">
                <a:solidFill>
                  <a:srgbClr val="000042"/>
                </a:solidFill>
                <a:latin typeface="Tahoma" pitchFamily="34" charset="0"/>
                <a:cs typeface="Tahoma" pitchFamily="34" charset="0"/>
              </a:rPr>
              <a:t>anthistemi</a:t>
            </a:r>
            <a:r>
              <a:rPr lang="en-US" sz="2800" i="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stand against</a:t>
            </a:r>
          </a:p>
          <a:p>
            <a:r>
              <a:rPr lang="en-US" sz="2800" b="1" dirty="0" smtClean="0">
                <a:solidFill>
                  <a:srgbClr val="000042"/>
                </a:solidFill>
                <a:latin typeface="Tahoma" pitchFamily="34" charset="0"/>
                <a:cs typeface="Tahoma" pitchFamily="34" charset="0"/>
              </a:rPr>
              <a:t>1 Peter 3:13-14  </a:t>
            </a:r>
            <a:r>
              <a:rPr lang="en-US" sz="2800" dirty="0" smtClean="0">
                <a:solidFill>
                  <a:srgbClr val="000042"/>
                </a:solidFill>
                <a:latin typeface="Tahoma" pitchFamily="34" charset="0"/>
                <a:cs typeface="Tahoma" pitchFamily="34" charset="0"/>
              </a:rPr>
              <a:t>Who is there to harm you if you prove zealous for what is good?  But even if you should suffer for the sake of righteousness, you are blessed. And do not fear their intimidation, and do not be troubled… </a:t>
            </a:r>
            <a:endParaRPr lang="en-US" sz="2800" dirty="0" smtClean="0">
              <a:solidFill>
                <a:srgbClr val="000042"/>
              </a:solidFill>
              <a:latin typeface="Tahoma" pitchFamily="34" charset="0"/>
              <a:cs typeface="Tahoma" pitchFamily="34" charset="0"/>
            </a:endParaRPr>
          </a:p>
          <a:p>
            <a:r>
              <a:rPr lang="en-US" sz="2800" dirty="0" smtClean="0">
                <a:solidFill>
                  <a:srgbClr val="000042"/>
                </a:solidFill>
                <a:latin typeface="Tahoma" pitchFamily="34" charset="0"/>
                <a:cs typeface="Tahoma" pitchFamily="34" charset="0"/>
              </a:rPr>
              <a:t>There is a time to give a defense of what you believe</a:t>
            </a:r>
          </a:p>
          <a:p>
            <a:r>
              <a:rPr lang="en-US" sz="2800" dirty="0" smtClean="0">
                <a:solidFill>
                  <a:srgbClr val="000042"/>
                </a:solidFill>
                <a:latin typeface="Tahoma" pitchFamily="34" charset="0"/>
                <a:cs typeface="Tahoma" pitchFamily="34" charset="0"/>
              </a:rPr>
              <a:t>There is a time to resist evil</a:t>
            </a:r>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b="1" dirty="0" smtClean="0">
              <a:solidFill>
                <a:srgbClr val="000042"/>
              </a:solidFill>
              <a:latin typeface="Tahoma" pitchFamily="34" charset="0"/>
              <a:cs typeface="Tahoma" pitchFamily="34" charset="0"/>
            </a:endParaRPr>
          </a:p>
          <a:p>
            <a:endParaRPr lang="en-US" sz="2800" b="1" dirty="0" smtClean="0">
              <a:solidFill>
                <a:srgbClr val="000042"/>
              </a:solidFill>
              <a:latin typeface="Tahoma" pitchFamily="34" charset="0"/>
              <a:cs typeface="Tahoma" pitchFamily="34" charset="0"/>
            </a:endParaRPr>
          </a:p>
          <a:p>
            <a:endParaRPr lang="en-US" sz="2800" b="1" dirty="0" smtClean="0">
              <a:solidFill>
                <a:srgbClr val="000042"/>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868362"/>
          </a:xfrm>
        </p:spPr>
        <p:txBody>
          <a:bodyPr/>
          <a:lstStyle/>
          <a:p>
            <a:r>
              <a:rPr lang="en-US" dirty="0" smtClean="0">
                <a:solidFill>
                  <a:schemeClr val="tx2">
                    <a:lumMod val="50000"/>
                  </a:schemeClr>
                </a:solidFill>
              </a:rPr>
              <a:t>THE TIME TO STAND</a:t>
            </a:r>
            <a:endParaRPr lang="en-US" dirty="0">
              <a:solidFill>
                <a:schemeClr val="tx2">
                  <a:lumMod val="50000"/>
                </a:schemeClr>
              </a:solidFill>
            </a:endParaRPr>
          </a:p>
        </p:txBody>
      </p:sp>
      <p:sp>
        <p:nvSpPr>
          <p:cNvPr id="3" name="Content Placeholder 2"/>
          <p:cNvSpPr>
            <a:spLocks noGrp="1"/>
          </p:cNvSpPr>
          <p:nvPr>
            <p:ph idx="1"/>
          </p:nvPr>
        </p:nvSpPr>
        <p:spPr>
          <a:xfrm>
            <a:off x="0" y="1219200"/>
            <a:ext cx="9144000" cy="5638800"/>
          </a:xfrm>
        </p:spPr>
        <p:txBody>
          <a:bodyPr>
            <a:normAutofit lnSpcReduction="10000"/>
          </a:bodyPr>
          <a:lstStyle/>
          <a:p>
            <a:r>
              <a:rPr lang="en-US" sz="2800" b="1" dirty="0" smtClean="0">
                <a:solidFill>
                  <a:srgbClr val="000042"/>
                </a:solidFill>
                <a:latin typeface="Tahoma" pitchFamily="34" charset="0"/>
                <a:cs typeface="Tahoma" pitchFamily="34" charset="0"/>
              </a:rPr>
              <a:t>Ephesians </a:t>
            </a:r>
            <a:r>
              <a:rPr lang="en-US" sz="2800" b="1" dirty="0" smtClean="0">
                <a:solidFill>
                  <a:srgbClr val="000042"/>
                </a:solidFill>
                <a:latin typeface="Tahoma" pitchFamily="34" charset="0"/>
                <a:cs typeface="Tahoma" pitchFamily="34" charset="0"/>
              </a:rPr>
              <a:t>6:10-13 </a:t>
            </a:r>
            <a:r>
              <a:rPr lang="en-US" sz="2800" b="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Finally</a:t>
            </a:r>
            <a:r>
              <a:rPr lang="en-US" sz="2800" dirty="0" smtClean="0">
                <a:solidFill>
                  <a:srgbClr val="000042"/>
                </a:solidFill>
                <a:latin typeface="Tahoma" pitchFamily="34" charset="0"/>
                <a:cs typeface="Tahoma" pitchFamily="34" charset="0"/>
              </a:rPr>
              <a:t>, be strong in the Lord and in the strength of His might. </a:t>
            </a:r>
            <a:r>
              <a:rPr lang="en-US" sz="2800"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Put on the full armor of God, so that you will be able to </a:t>
            </a:r>
            <a:r>
              <a:rPr lang="en-US" sz="2800" u="sng" dirty="0" smtClean="0">
                <a:solidFill>
                  <a:srgbClr val="000042"/>
                </a:solidFill>
                <a:latin typeface="Tahoma" pitchFamily="34" charset="0"/>
                <a:cs typeface="Tahoma" pitchFamily="34" charset="0"/>
              </a:rPr>
              <a:t>stand</a:t>
            </a:r>
            <a:r>
              <a:rPr lang="en-US" sz="2800" dirty="0" smtClean="0">
                <a:solidFill>
                  <a:srgbClr val="000042"/>
                </a:solidFill>
                <a:latin typeface="Tahoma" pitchFamily="34" charset="0"/>
                <a:cs typeface="Tahoma" pitchFamily="34" charset="0"/>
              </a:rPr>
              <a:t> firm against the schemes of the devil. </a:t>
            </a:r>
            <a:r>
              <a:rPr lang="en-US" sz="2800"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For our struggle is not against flesh and blood, but against the rulers, against the powers, against the world forces of this darkness, against the spiritual forces of wickedness in the heavenly places. </a:t>
            </a:r>
            <a:r>
              <a:rPr lang="en-US" sz="2800"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Therefore, take up the full armor of God, so that you will be able to </a:t>
            </a:r>
            <a:r>
              <a:rPr lang="en-US" sz="2800" u="sng" dirty="0" smtClean="0">
                <a:solidFill>
                  <a:srgbClr val="000042"/>
                </a:solidFill>
                <a:latin typeface="Tahoma" pitchFamily="34" charset="0"/>
                <a:cs typeface="Tahoma" pitchFamily="34" charset="0"/>
              </a:rPr>
              <a:t>resist</a:t>
            </a:r>
            <a:r>
              <a:rPr lang="en-US" sz="2800" dirty="0" smtClean="0">
                <a:solidFill>
                  <a:srgbClr val="000042"/>
                </a:solidFill>
                <a:latin typeface="Tahoma" pitchFamily="34" charset="0"/>
                <a:cs typeface="Tahoma" pitchFamily="34" charset="0"/>
              </a:rPr>
              <a:t> in the evil day, and having done everything, to stand firm. </a:t>
            </a:r>
            <a:endParaRPr lang="en-US" sz="2800" dirty="0" smtClean="0">
              <a:solidFill>
                <a:srgbClr val="000042"/>
              </a:solidFill>
              <a:latin typeface="Tahoma" pitchFamily="34" charset="0"/>
              <a:cs typeface="Tahoma" pitchFamily="34" charset="0"/>
            </a:endParaRPr>
          </a:p>
          <a:p>
            <a:r>
              <a:rPr lang="en-US" sz="2800" b="1" dirty="0" smtClean="0">
                <a:solidFill>
                  <a:srgbClr val="000042"/>
                </a:solidFill>
                <a:latin typeface="Tahoma" pitchFamily="34" charset="0"/>
                <a:cs typeface="Tahoma" pitchFamily="34" charset="0"/>
              </a:rPr>
              <a:t>Galatians 2:11 </a:t>
            </a:r>
            <a:r>
              <a:rPr lang="en-US" sz="2800" b="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But when </a:t>
            </a:r>
            <a:r>
              <a:rPr lang="en-US" sz="2800" dirty="0" err="1" smtClean="0">
                <a:solidFill>
                  <a:srgbClr val="000042"/>
                </a:solidFill>
                <a:latin typeface="Tahoma" pitchFamily="34" charset="0"/>
                <a:cs typeface="Tahoma" pitchFamily="34" charset="0"/>
              </a:rPr>
              <a:t>Cephas</a:t>
            </a:r>
            <a:r>
              <a:rPr lang="en-US" sz="2800" dirty="0" smtClean="0">
                <a:solidFill>
                  <a:srgbClr val="000042"/>
                </a:solidFill>
                <a:latin typeface="Tahoma" pitchFamily="34" charset="0"/>
                <a:cs typeface="Tahoma" pitchFamily="34" charset="0"/>
              </a:rPr>
              <a:t> came to Antioch, I opposed him to his face, because he stood condemned. </a:t>
            </a: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92162"/>
          </a:xfrm>
        </p:spPr>
        <p:txBody>
          <a:bodyPr/>
          <a:lstStyle/>
          <a:p>
            <a:r>
              <a:rPr lang="en-US" dirty="0" smtClean="0">
                <a:solidFill>
                  <a:schemeClr val="tx2">
                    <a:lumMod val="50000"/>
                  </a:schemeClr>
                </a:solidFill>
              </a:rPr>
              <a:t>LOVE AS GOD LOVES</a:t>
            </a:r>
            <a:endParaRPr lang="en-US" dirty="0">
              <a:solidFill>
                <a:schemeClr val="tx2">
                  <a:lumMod val="50000"/>
                </a:schemeClr>
              </a:solidFill>
            </a:endParaRPr>
          </a:p>
        </p:txBody>
      </p:sp>
      <p:sp>
        <p:nvSpPr>
          <p:cNvPr id="4" name="Slide Number Placeholder 3"/>
          <p:cNvSpPr>
            <a:spLocks noGrp="1"/>
          </p:cNvSpPr>
          <p:nvPr>
            <p:ph type="sldNum" sz="quarter" idx="12"/>
          </p:nvPr>
        </p:nvSpPr>
        <p:spPr/>
        <p:txBody>
          <a:bodyPr/>
          <a:lstStyle/>
          <a:p>
            <a:fld id="{D81EC0BF-CFA7-4DF5-B8A3-AEF1B9A9A771}" type="slidenum">
              <a:rPr lang="en-US" smtClean="0"/>
              <a:pPr/>
              <a:t>8</a:t>
            </a:fld>
            <a:endParaRPr lang="en-US" dirty="0"/>
          </a:p>
        </p:txBody>
      </p:sp>
      <p:sp>
        <p:nvSpPr>
          <p:cNvPr id="10" name="Moon 9"/>
          <p:cNvSpPr/>
          <p:nvPr/>
        </p:nvSpPr>
        <p:spPr>
          <a:xfrm>
            <a:off x="3886200" y="4800600"/>
            <a:ext cx="45719" cy="228600"/>
          </a:xfrm>
          <a:prstGeom prst="moon">
            <a:avLst/>
          </a:prstGeom>
          <a:solidFill>
            <a:schemeClr val="tx1">
              <a:lumMod val="95000"/>
              <a:lumOff val="5000"/>
            </a:schemeClr>
          </a:solidFill>
          <a:ln>
            <a:solidFill>
              <a:schemeClr val="tx1">
                <a:lumMod val="50000"/>
                <a:lumOff val="50000"/>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p:cNvSpPr>
            <a:spLocks noGrp="1"/>
          </p:cNvSpPr>
          <p:nvPr>
            <p:ph idx="1"/>
          </p:nvPr>
        </p:nvSpPr>
        <p:spPr/>
        <p:txBody>
          <a:bodyPr>
            <a:normAutofit/>
          </a:bodyPr>
          <a:lstStyle/>
          <a:p>
            <a:r>
              <a:rPr lang="en-US" sz="2800" b="1" dirty="0" smtClean="0">
                <a:solidFill>
                  <a:srgbClr val="000042"/>
                </a:solidFill>
                <a:latin typeface="Tahoma" pitchFamily="34" charset="0"/>
                <a:cs typeface="Tahoma" pitchFamily="34" charset="0"/>
              </a:rPr>
              <a:t>Matthew 5:11-12 </a:t>
            </a:r>
            <a:r>
              <a:rPr lang="en-US" sz="2800" b="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“Blessed </a:t>
            </a:r>
            <a:r>
              <a:rPr lang="en-US" sz="2800" dirty="0" smtClean="0">
                <a:solidFill>
                  <a:srgbClr val="000042"/>
                </a:solidFill>
                <a:latin typeface="Tahoma" pitchFamily="34" charset="0"/>
                <a:cs typeface="Tahoma" pitchFamily="34" charset="0"/>
              </a:rPr>
              <a:t>are you when people insult you and persecute you, and falsely say all kinds of evil against you because of Me. </a:t>
            </a:r>
            <a:r>
              <a:rPr lang="en-US" sz="2800" dirty="0" smtClean="0">
                <a:solidFill>
                  <a:srgbClr val="000042"/>
                </a:solidFill>
                <a:latin typeface="Tahoma" pitchFamily="34" charset="0"/>
                <a:cs typeface="Tahoma" pitchFamily="34" charset="0"/>
              </a:rPr>
              <a:t>Rejoice </a:t>
            </a:r>
            <a:r>
              <a:rPr lang="en-US" sz="2800" dirty="0" smtClean="0">
                <a:solidFill>
                  <a:srgbClr val="000042"/>
                </a:solidFill>
                <a:latin typeface="Tahoma" pitchFamily="34" charset="0"/>
                <a:cs typeface="Tahoma" pitchFamily="34" charset="0"/>
              </a:rPr>
              <a:t>and be glad, for your reward in heaven is great; for in the same way they persecuted the prophets who were before you</a:t>
            </a:r>
            <a:r>
              <a:rPr lang="en-US" sz="2800" dirty="0" smtClean="0">
                <a:solidFill>
                  <a:srgbClr val="000042"/>
                </a:solidFill>
                <a:latin typeface="Tahoma" pitchFamily="34" charset="0"/>
                <a:cs typeface="Tahoma" pitchFamily="34" charset="0"/>
              </a:rPr>
              <a:t>.”</a:t>
            </a:r>
            <a:endParaRPr lang="en-US" sz="2800" dirty="0" smtClean="0">
              <a:solidFill>
                <a:srgbClr val="000042"/>
              </a:solidFill>
              <a:latin typeface="Tahoma" pitchFamily="34" charset="0"/>
              <a:cs typeface="Tahoma" pitchFamily="34" charset="0"/>
            </a:endParaRPr>
          </a:p>
          <a:p>
            <a:r>
              <a:rPr lang="en-US" sz="2800" dirty="0" smtClean="0">
                <a:solidFill>
                  <a:srgbClr val="000042"/>
                </a:solidFill>
                <a:latin typeface="Tahoma" pitchFamily="34" charset="0"/>
                <a:cs typeface="Tahoma" pitchFamily="34" charset="0"/>
              </a:rPr>
              <a:t>Blessed: </a:t>
            </a:r>
            <a:r>
              <a:rPr lang="en-US" sz="2800" i="1" dirty="0" err="1" smtClean="0">
                <a:solidFill>
                  <a:srgbClr val="000042"/>
                </a:solidFill>
                <a:latin typeface="Tahoma" pitchFamily="34" charset="0"/>
                <a:cs typeface="Tahoma" pitchFamily="34" charset="0"/>
              </a:rPr>
              <a:t>makarios</a:t>
            </a:r>
            <a:r>
              <a:rPr lang="en-US" sz="2800" i="1" dirty="0" smtClean="0">
                <a:solidFill>
                  <a:srgbClr val="000042"/>
                </a:solidFill>
                <a:latin typeface="Tahoma" pitchFamily="34" charset="0"/>
                <a:cs typeface="Tahoma" pitchFamily="34" charset="0"/>
              </a:rPr>
              <a:t>:</a:t>
            </a:r>
            <a:r>
              <a:rPr lang="en-US" sz="2800" dirty="0" smtClean="0">
                <a:solidFill>
                  <a:srgbClr val="000042"/>
                </a:solidFill>
                <a:latin typeface="Tahoma" pitchFamily="34" charset="0"/>
                <a:cs typeface="Tahoma" pitchFamily="34" charset="0"/>
              </a:rPr>
              <a:t> fortunate</a:t>
            </a:r>
          </a:p>
          <a:p>
            <a:r>
              <a:rPr lang="en-US" sz="2800" b="1" dirty="0" smtClean="0">
                <a:solidFill>
                  <a:srgbClr val="000042"/>
                </a:solidFill>
                <a:latin typeface="Tahoma" pitchFamily="34" charset="0"/>
                <a:cs typeface="Tahoma" pitchFamily="34" charset="0"/>
              </a:rPr>
              <a:t>Matthew 5:44 </a:t>
            </a:r>
            <a:r>
              <a:rPr lang="en-US" sz="2800" b="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a:t>
            </a:r>
            <a:r>
              <a:rPr lang="en-US" sz="2800" dirty="0" smtClean="0">
                <a:solidFill>
                  <a:srgbClr val="000042"/>
                </a:solidFill>
                <a:latin typeface="Tahoma" pitchFamily="34" charset="0"/>
                <a:cs typeface="Tahoma" pitchFamily="34" charset="0"/>
              </a:rPr>
              <a:t>But I say to you, love your enemies and pray for those who persecute </a:t>
            </a:r>
            <a:r>
              <a:rPr lang="en-US" sz="2800" dirty="0" smtClean="0">
                <a:solidFill>
                  <a:srgbClr val="000042"/>
                </a:solidFill>
                <a:latin typeface="Tahoma" pitchFamily="34" charset="0"/>
                <a:cs typeface="Tahoma" pitchFamily="34" charset="0"/>
              </a:rPr>
              <a:t>you…”</a:t>
            </a:r>
          </a:p>
          <a:p>
            <a:r>
              <a:rPr lang="en-US" sz="2800" dirty="0" smtClean="0">
                <a:solidFill>
                  <a:srgbClr val="000042"/>
                </a:solidFill>
                <a:latin typeface="Tahoma" pitchFamily="34" charset="0"/>
                <a:cs typeface="Tahoma" pitchFamily="34" charset="0"/>
              </a:rPr>
              <a:t>Love: </a:t>
            </a:r>
            <a:r>
              <a:rPr lang="en-US" sz="2800" i="1" dirty="0" err="1" smtClean="0">
                <a:solidFill>
                  <a:srgbClr val="000042"/>
                </a:solidFill>
                <a:latin typeface="Tahoma" pitchFamily="34" charset="0"/>
                <a:cs typeface="Tahoma" pitchFamily="34" charset="0"/>
              </a:rPr>
              <a:t>agapao</a:t>
            </a:r>
            <a:r>
              <a:rPr lang="en-US" sz="2800" i="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putting best interest of another ahead of your own </a:t>
            </a:r>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a:solidFill>
                <a:srgbClr val="000042"/>
              </a:solidFill>
              <a:latin typeface="Tahoma" pitchFamily="34" charset="0"/>
              <a:cs typeface="Tahom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42"/>
                </a:solidFill>
              </a:rPr>
              <a:t>KNOW YOUR APOLOGETIC</a:t>
            </a:r>
            <a:endParaRPr lang="en-US" dirty="0">
              <a:solidFill>
                <a:srgbClr val="000042"/>
              </a:solidFill>
            </a:endParaRPr>
          </a:p>
        </p:txBody>
      </p:sp>
      <p:sp>
        <p:nvSpPr>
          <p:cNvPr id="3" name="Content Placeholder 2"/>
          <p:cNvSpPr>
            <a:spLocks noGrp="1"/>
          </p:cNvSpPr>
          <p:nvPr>
            <p:ph idx="1"/>
          </p:nvPr>
        </p:nvSpPr>
        <p:spPr/>
        <p:txBody>
          <a:bodyPr>
            <a:normAutofit/>
          </a:bodyPr>
          <a:lstStyle/>
          <a:p>
            <a:r>
              <a:rPr lang="en-US" sz="2800" b="1" dirty="0" smtClean="0">
                <a:solidFill>
                  <a:srgbClr val="000042"/>
                </a:solidFill>
                <a:latin typeface="Tahoma" pitchFamily="34" charset="0"/>
                <a:cs typeface="Tahoma" pitchFamily="34" charset="0"/>
              </a:rPr>
              <a:t>1 Peter </a:t>
            </a:r>
            <a:r>
              <a:rPr lang="en-US" sz="2800" b="1" dirty="0" smtClean="0">
                <a:solidFill>
                  <a:srgbClr val="000042"/>
                </a:solidFill>
                <a:latin typeface="Tahoma" pitchFamily="34" charset="0"/>
                <a:cs typeface="Tahoma" pitchFamily="34" charset="0"/>
              </a:rPr>
              <a:t>3:15 </a:t>
            </a:r>
            <a:r>
              <a:rPr lang="en-US" sz="2800" dirty="0" smtClean="0">
                <a:solidFill>
                  <a:srgbClr val="000042"/>
                </a:solidFill>
                <a:latin typeface="Tahoma" pitchFamily="34" charset="0"/>
                <a:cs typeface="Tahoma" pitchFamily="34" charset="0"/>
              </a:rPr>
              <a:t>… but </a:t>
            </a:r>
            <a:r>
              <a:rPr lang="en-US" sz="2800" dirty="0" smtClean="0">
                <a:solidFill>
                  <a:srgbClr val="000042"/>
                </a:solidFill>
                <a:latin typeface="Tahoma" pitchFamily="34" charset="0"/>
                <a:cs typeface="Tahoma" pitchFamily="34" charset="0"/>
              </a:rPr>
              <a:t>sanctify Christ as Lord in your hearts, always being ready to make a defense to everyone who asks you to give an account for the hope that is in you, yet with gentleness and reverence; </a:t>
            </a:r>
            <a:endParaRPr lang="en-US" sz="2800" dirty="0" smtClean="0">
              <a:solidFill>
                <a:srgbClr val="000042"/>
              </a:solidFill>
              <a:latin typeface="Tahoma" pitchFamily="34" charset="0"/>
              <a:cs typeface="Tahoma" pitchFamily="34" charset="0"/>
            </a:endParaRPr>
          </a:p>
          <a:p>
            <a:r>
              <a:rPr lang="en-US" sz="2800" dirty="0" smtClean="0">
                <a:solidFill>
                  <a:srgbClr val="000042"/>
                </a:solidFill>
                <a:latin typeface="Tahoma" pitchFamily="34" charset="0"/>
                <a:cs typeface="Tahoma" pitchFamily="34" charset="0"/>
              </a:rPr>
              <a:t>Sanctify: </a:t>
            </a:r>
            <a:r>
              <a:rPr lang="en-US" sz="2800" i="1" dirty="0" err="1" smtClean="0">
                <a:solidFill>
                  <a:srgbClr val="000042"/>
                </a:solidFill>
                <a:latin typeface="Tahoma" pitchFamily="34" charset="0"/>
                <a:cs typeface="Tahoma" pitchFamily="34" charset="0"/>
              </a:rPr>
              <a:t>hagiazo</a:t>
            </a:r>
            <a:r>
              <a:rPr lang="en-US" sz="2800" i="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make holy or consecrated</a:t>
            </a:r>
          </a:p>
          <a:p>
            <a:r>
              <a:rPr lang="en-US" sz="2800" dirty="0" smtClean="0">
                <a:solidFill>
                  <a:srgbClr val="000042"/>
                </a:solidFill>
                <a:latin typeface="Tahoma" pitchFamily="34" charset="0"/>
                <a:cs typeface="Tahoma" pitchFamily="34" charset="0"/>
              </a:rPr>
              <a:t>Defense: </a:t>
            </a:r>
            <a:r>
              <a:rPr lang="en-US" sz="2800" i="1" dirty="0" err="1" smtClean="0">
                <a:solidFill>
                  <a:srgbClr val="000042"/>
                </a:solidFill>
                <a:latin typeface="Tahoma" pitchFamily="34" charset="0"/>
                <a:cs typeface="Tahoma" pitchFamily="34" charset="0"/>
              </a:rPr>
              <a:t>apologea</a:t>
            </a:r>
            <a:r>
              <a:rPr lang="en-US" sz="2800" i="1" dirty="0" smtClean="0">
                <a:solidFill>
                  <a:srgbClr val="000042"/>
                </a:solidFill>
                <a:latin typeface="Tahoma" pitchFamily="34" charset="0"/>
                <a:cs typeface="Tahoma" pitchFamily="34" charset="0"/>
              </a:rPr>
              <a:t>: </a:t>
            </a:r>
            <a:r>
              <a:rPr lang="en-US" sz="2800" dirty="0" smtClean="0">
                <a:solidFill>
                  <a:srgbClr val="000042"/>
                </a:solidFill>
                <a:latin typeface="Tahoma" pitchFamily="34" charset="0"/>
                <a:cs typeface="Tahoma" pitchFamily="34" charset="0"/>
              </a:rPr>
              <a:t>your rationale</a:t>
            </a:r>
          </a:p>
          <a:p>
            <a:r>
              <a:rPr lang="en-US" sz="2800" dirty="0" smtClean="0">
                <a:solidFill>
                  <a:srgbClr val="000042"/>
                </a:solidFill>
                <a:latin typeface="Tahoma" pitchFamily="34" charset="0"/>
                <a:cs typeface="Tahoma" pitchFamily="34" charset="0"/>
              </a:rPr>
              <a:t>Making an apology, in the biblical sense of the word, has nothing to do with saying, “I’m sorry.”</a:t>
            </a:r>
          </a:p>
          <a:p>
            <a:r>
              <a:rPr lang="en-US" sz="2800" dirty="0" smtClean="0">
                <a:solidFill>
                  <a:srgbClr val="000042"/>
                </a:solidFill>
                <a:latin typeface="Tahoma" pitchFamily="34" charset="0"/>
                <a:cs typeface="Tahoma" pitchFamily="34" charset="0"/>
              </a:rPr>
              <a:t>Your apologetic says why you believe what you believe or why you did what you did</a:t>
            </a:r>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sz="2800" dirty="0" smtClean="0">
              <a:solidFill>
                <a:srgbClr val="000042"/>
              </a:solidFill>
              <a:latin typeface="Tahoma" pitchFamily="34" charset="0"/>
              <a:cs typeface="Tahoma" pitchFamily="34" charset="0"/>
            </a:endParaRPr>
          </a:p>
          <a:p>
            <a:endParaRPr lang="en-US" dirty="0" smtClean="0">
              <a:solidFill>
                <a:srgbClr val="000042"/>
              </a:solidFill>
            </a:endParaRPr>
          </a:p>
          <a:p>
            <a:endParaRPr lang="en-US" dirty="0" smtClean="0">
              <a:solidFill>
                <a:srgbClr val="000042"/>
              </a:solidFill>
            </a:endParaRPr>
          </a:p>
          <a:p>
            <a:endParaRPr lang="en-US" dirty="0" smtClean="0"/>
          </a:p>
          <a:p>
            <a:endParaRPr lang="en-US" dirty="0"/>
          </a:p>
        </p:txBody>
      </p:sp>
      <p:sp>
        <p:nvSpPr>
          <p:cNvPr id="4" name="Slide Number Placeholder 3"/>
          <p:cNvSpPr>
            <a:spLocks noGrp="1"/>
          </p:cNvSpPr>
          <p:nvPr>
            <p:ph type="sldNum" sz="quarter" idx="12"/>
          </p:nvPr>
        </p:nvSpPr>
        <p:spPr/>
        <p:txBody>
          <a:bodyPr/>
          <a:lstStyle/>
          <a:p>
            <a:fld id="{D81EC0BF-CFA7-4DF5-B8A3-AEF1B9A9A771}"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YamatoPainting">
  <a:themeElements>
    <a:clrScheme name="Carnival">
      <a:dk1>
        <a:sysClr val="windowText" lastClr="000000"/>
      </a:dk1>
      <a:lt1>
        <a:sysClr val="window" lastClr="FFFFFF"/>
      </a:lt1>
      <a:dk2>
        <a:srgbClr val="2A2D6C"/>
      </a:dk2>
      <a:lt2>
        <a:srgbClr val="FCED90"/>
      </a:lt2>
      <a:accent1>
        <a:srgbClr val="E0B602"/>
      </a:accent1>
      <a:accent2>
        <a:srgbClr val="C77D00"/>
      </a:accent2>
      <a:accent3>
        <a:srgbClr val="C43D1F"/>
      </a:accent3>
      <a:accent4>
        <a:srgbClr val="B42469"/>
      </a:accent4>
      <a:accent5>
        <a:srgbClr val="7B309B"/>
      </a:accent5>
      <a:accent6>
        <a:srgbClr val="4560AD"/>
      </a:accent6>
      <a:hlink>
        <a:srgbClr val="118FBF"/>
      </a:hlink>
      <a:folHlink>
        <a:srgbClr val="0CA15F"/>
      </a:folHlink>
    </a:clrScheme>
    <a:fontScheme name="Yamato Painting">
      <a:majorFont>
        <a:latin typeface="Calibri"/>
        <a:ea typeface=""/>
        <a:cs typeface=""/>
        <a:font script="Jpan" typeface="ＭＳ Ｐゴシック"/>
        <a:font script="Hang" typeface="맑은 고딕"/>
        <a:font script="Hans" typeface="黑体"/>
        <a:font script="Hant" typeface="微軟正黑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ＭＳ Ｐゴシック"/>
        <a:font script="Hang" typeface="맑은 고딕"/>
        <a:font script="Hans" typeface="宋体"/>
        <a:font script="Hant" typeface="微軟正黑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Yamato Painting">
      <a:fillStyleLst>
        <a:solidFill>
          <a:schemeClr val="phClr">
            <a:tint val="100000"/>
          </a:schemeClr>
        </a:solidFill>
        <a:gradFill>
          <a:gsLst>
            <a:gs pos="0">
              <a:schemeClr val="phClr">
                <a:tint val="100000"/>
              </a:schemeClr>
            </a:gs>
            <a:gs pos="100000">
              <a:schemeClr val="phClr">
                <a:tint val="100000"/>
                <a:shade val="20000"/>
              </a:schemeClr>
            </a:gs>
          </a:gsLst>
          <a:lin ang="5400000" scaled="1"/>
        </a:gradFill>
        <a:blipFill>
          <a:blip xmlns:r="http://schemas.openxmlformats.org/officeDocument/2006/relationships" r:embed="rId1">
            <a:duotone>
              <a:srgbClr val="000000"/>
              <a:schemeClr val="phClr">
                <a:tint val="100000"/>
              </a:schemeClr>
            </a:duotone>
          </a:blip>
          <a:tile tx="0" ty="0" sx="35000" sy="35000" flip="none" algn="tl"/>
        </a:blipFill>
      </a:fillStyleLst>
      <a:lnStyleLst>
        <a:ln w="9525" cap="flat" cmpd="sng" algn="ctr">
          <a:solidFill>
            <a:schemeClr val="phClr">
              <a:alpha val="60000"/>
            </a:schemeClr>
          </a:solidFill>
          <a:prstDash val="solid"/>
        </a:ln>
        <a:ln w="19525" cap="flat" cmpd="sng" algn="ctr">
          <a:solidFill>
            <a:schemeClr val="phClr">
              <a:alpha val="90000"/>
            </a:schemeClr>
          </a:solidFill>
          <a:prstDash val="solid"/>
        </a:ln>
        <a:ln w="38100" cap="flat" cmpd="sng" algn="ctr">
          <a:solidFill>
            <a:schemeClr val="phClr">
              <a:alpha val="100000"/>
            </a:schemeClr>
          </a:solidFill>
          <a:prstDash val="solid"/>
        </a:ln>
      </a:lnStyleLst>
      <a:effectStyleLst>
        <a:effectStyle>
          <a:effectLst>
            <a:outerShdw blurRad="50800" algn="tl" rotWithShape="0">
              <a:srgbClr val="000000">
                <a:alpha val="64000"/>
              </a:srgbClr>
            </a:outerShdw>
          </a:effectLst>
        </a:effectStyle>
        <a:effectStyle>
          <a:effectLst>
            <a:outerShdw blurRad="50800" algn="tl" rotWithShape="0">
              <a:srgbClr val="000000">
                <a:alpha val="64000"/>
              </a:srgbClr>
            </a:outerShdw>
          </a:effectLst>
          <a:scene3d>
            <a:camera prst="orthographicFront"/>
            <a:lightRig rig="soft" dir="tl">
              <a:rot lat="0" lon="0" rev="0"/>
            </a:lightRig>
          </a:scene3d>
          <a:sp3d>
            <a:bevelT prst="angle"/>
            <a:bevelB w="304800" h="44450"/>
            <a:contourClr>
              <a:schemeClr val="phClr">
                <a:shade val="60000"/>
                <a:satMod val="110000"/>
              </a:schemeClr>
            </a:contourClr>
          </a:sp3d>
        </a:effectStyle>
        <a:effectStyle>
          <a:effectLst>
            <a:glow rad="51600">
              <a:schemeClr val="phClr">
                <a:alpha val="60000"/>
              </a:schemeClr>
            </a:glow>
          </a:effectLst>
          <a:scene3d>
            <a:camera prst="orthographicFront"/>
            <a:lightRig rig="threePt" dir="t"/>
          </a:scene3d>
          <a:sp3d>
            <a:bevelT w="165100" prst="coolSlant"/>
            <a:contourClr>
              <a:schemeClr val="phClr">
                <a:shade val="60000"/>
                <a:satMod val="110000"/>
              </a:schemeClr>
            </a:contourClr>
          </a:sp3d>
        </a:effectStyle>
      </a:effectStyleLst>
      <a:bgFillStyleLst>
        <a:solidFill>
          <a:schemeClr val="phClr">
            <a:shade val="90000"/>
          </a:schemeClr>
        </a:solidFill>
        <a:blipFill>
          <a:blip xmlns:r="http://schemas.openxmlformats.org/officeDocument/2006/relationships" r:embed="rId2">
            <a:duotone>
              <a:schemeClr val="phClr">
                <a:tint val="100000"/>
                <a:shade val="5000"/>
              </a:schemeClr>
              <a:schemeClr val="phClr">
                <a:shade val="100000"/>
              </a:schemeClr>
            </a:duotone>
          </a:blip>
          <a:tile tx="0" ty="0" sx="120000" sy="120000" flip="xy" algn="t"/>
        </a:blipFill>
        <a:blipFill rotWithShape="0">
          <a:blip xmlns:r="http://schemas.openxmlformats.org/officeDocument/2006/relationships" r:embed="rId3">
            <a:duotone>
              <a:schemeClr val="phClr">
                <a:tint val="100000"/>
                <a:shade val="5000"/>
              </a:schemeClr>
              <a:schemeClr val="phClr">
                <a:shade val="10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arnival">
    <a:dk1>
      <a:sysClr val="windowText" lastClr="000000"/>
    </a:dk1>
    <a:lt1>
      <a:sysClr val="window" lastClr="FFFFFF"/>
    </a:lt1>
    <a:dk2>
      <a:srgbClr val="2A2D6C"/>
    </a:dk2>
    <a:lt2>
      <a:srgbClr val="FCED90"/>
    </a:lt2>
    <a:accent1>
      <a:srgbClr val="E0B602"/>
    </a:accent1>
    <a:accent2>
      <a:srgbClr val="C77D00"/>
    </a:accent2>
    <a:accent3>
      <a:srgbClr val="C43D1F"/>
    </a:accent3>
    <a:accent4>
      <a:srgbClr val="B42469"/>
    </a:accent4>
    <a:accent5>
      <a:srgbClr val="7B309B"/>
    </a:accent5>
    <a:accent6>
      <a:srgbClr val="4560AD"/>
    </a:accent6>
    <a:hlink>
      <a:srgbClr val="118FBF"/>
    </a:hlink>
    <a:folHlink>
      <a:srgbClr val="0CA15F"/>
    </a:folHlink>
  </a:clrScheme>
</a:themeOverride>
</file>

<file path=docProps/app.xml><?xml version="1.0" encoding="utf-8"?>
<Properties xmlns="http://schemas.openxmlformats.org/officeDocument/2006/extended-properties" xmlns:vt="http://schemas.openxmlformats.org/officeDocument/2006/docPropsVTypes">
  <Template/>
  <TotalTime>8966</TotalTime>
  <Words>1309</Words>
  <Application>Microsoft Office PowerPoint</Application>
  <PresentationFormat>On-screen Show (4:3)</PresentationFormat>
  <Paragraphs>124</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YamatoPainting</vt:lpstr>
      <vt:lpstr>PREPARED FOR ACTION A Study from  1 Peter</vt:lpstr>
      <vt:lpstr>WORD FOR THE JOURNEY</vt:lpstr>
      <vt:lpstr>GOD’S vs MAN’S INTERESTS</vt:lpstr>
      <vt:lpstr>GOALS FOR MATURITY</vt:lpstr>
      <vt:lpstr>A WORK IN PROCESS</vt:lpstr>
      <vt:lpstr>RESISTANCE vs APOLOGETIC</vt:lpstr>
      <vt:lpstr>THE TIME TO STAND</vt:lpstr>
      <vt:lpstr>LOVE AS GOD LOVES</vt:lpstr>
      <vt:lpstr>KNOW YOUR APOLOGETIC</vt:lpstr>
      <vt:lpstr>PAUL’S DEFENSE</vt:lpstr>
      <vt:lpstr>APPROPRIATE  RESPONSES</vt:lpstr>
      <vt:lpstr>APPROPRIATE  ATTITUDE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PREPARED FOR ACTION A Study from 1 Peter</dc:title>
  <dc:creator> </dc:creator>
  <cp:lastModifiedBy> </cp:lastModifiedBy>
  <cp:revision>23</cp:revision>
  <dcterms:created xsi:type="dcterms:W3CDTF">2013-01-30T14:18:10Z</dcterms:created>
  <dcterms:modified xsi:type="dcterms:W3CDTF">2013-04-03T23:54:19Z</dcterms:modified>
</cp:coreProperties>
</file>