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Default Extension="svg" ContentType="image/svg+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6"/>
  </p:notesMasterIdLst>
  <p:handoutMasterIdLst>
    <p:handoutMasterId r:id="rId17"/>
  </p:handoutMasterIdLst>
  <p:sldIdLst>
    <p:sldId id="256" r:id="rId5"/>
    <p:sldId id="257" r:id="rId6"/>
    <p:sldId id="258" r:id="rId7"/>
    <p:sldId id="259" r:id="rId8"/>
    <p:sldId id="263" r:id="rId9"/>
    <p:sldId id="260" r:id="rId10"/>
    <p:sldId id="261" r:id="rId11"/>
    <p:sldId id="264" r:id="rId12"/>
    <p:sldId id="266" r:id="rId13"/>
    <p:sldId id="265" r:id="rId14"/>
    <p:sldId id="268" r:id="rId15"/>
  </p:sldIdLst>
  <p:sldSz cx="10058400" cy="77724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76280B"/>
    <a:srgbClr val="FFFFFF"/>
    <a:srgbClr val="942D0B"/>
    <a:srgbClr val="F6BF73"/>
    <a:srgbClr val="F9D4A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96"/>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125E5076-3810-47DD-B79F-674D7AD40C01}">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71" autoAdjust="0"/>
    <p:restoredTop sz="91756" autoAdjust="0"/>
  </p:normalViewPr>
  <p:slideViewPr>
    <p:cSldViewPr snapToGrid="0">
      <p:cViewPr>
        <p:scale>
          <a:sx n="66" d="100"/>
          <a:sy n="66" d="100"/>
        </p:scale>
        <p:origin x="-1284" y="-72"/>
      </p:cViewPr>
      <p:guideLst>
        <p:guide orient="horz" pos="2448"/>
        <p:guide pos="3168"/>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103" cy="469011"/>
          </a:xfrm>
          <a:prstGeom prst="rect">
            <a:avLst/>
          </a:prstGeom>
        </p:spPr>
        <p:txBody>
          <a:bodyPr vert="horz" lIns="93589" tIns="46794" rIns="93589" bIns="46794" rtlCol="0"/>
          <a:lstStyle>
            <a:lvl1pPr algn="l">
              <a:defRPr sz="1200"/>
            </a:lvl1pPr>
          </a:lstStyle>
          <a:p>
            <a:endParaRPr lang="en-US" dirty="0"/>
          </a:p>
        </p:txBody>
      </p:sp>
      <p:sp>
        <p:nvSpPr>
          <p:cNvPr id="3" name="Date Placeholder 2"/>
          <p:cNvSpPr>
            <a:spLocks noGrp="1"/>
          </p:cNvSpPr>
          <p:nvPr>
            <p:ph type="dt" sz="quarter" idx="1"/>
          </p:nvPr>
        </p:nvSpPr>
        <p:spPr>
          <a:xfrm>
            <a:off x="4023782" y="0"/>
            <a:ext cx="3077103" cy="469011"/>
          </a:xfrm>
          <a:prstGeom prst="rect">
            <a:avLst/>
          </a:prstGeom>
        </p:spPr>
        <p:txBody>
          <a:bodyPr vert="horz" lIns="93589" tIns="46794" rIns="93589" bIns="46794" rtlCol="0"/>
          <a:lstStyle>
            <a:lvl1pPr algn="r">
              <a:defRPr sz="1200"/>
            </a:lvl1pPr>
          </a:lstStyle>
          <a:p>
            <a:fld id="{76EB9BEC-0863-4FEE-8030-BDA9ECB37D3A}" type="datetimeFigureOut">
              <a:rPr lang="en-US" smtClean="0"/>
              <a:pPr/>
              <a:t>11/1/2018</a:t>
            </a:fld>
            <a:endParaRPr lang="en-US" dirty="0"/>
          </a:p>
        </p:txBody>
      </p:sp>
      <p:sp>
        <p:nvSpPr>
          <p:cNvPr id="4" name="Footer Placeholder 3"/>
          <p:cNvSpPr>
            <a:spLocks noGrp="1"/>
          </p:cNvSpPr>
          <p:nvPr>
            <p:ph type="ftr" sz="quarter" idx="2"/>
          </p:nvPr>
        </p:nvSpPr>
        <p:spPr>
          <a:xfrm>
            <a:off x="0" y="8917812"/>
            <a:ext cx="3077103" cy="469011"/>
          </a:xfrm>
          <a:prstGeom prst="rect">
            <a:avLst/>
          </a:prstGeom>
        </p:spPr>
        <p:txBody>
          <a:bodyPr vert="horz" lIns="93589" tIns="46794" rIns="93589" bIns="46794"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782" y="8917812"/>
            <a:ext cx="3077103" cy="469011"/>
          </a:xfrm>
          <a:prstGeom prst="rect">
            <a:avLst/>
          </a:prstGeom>
        </p:spPr>
        <p:txBody>
          <a:bodyPr vert="horz" lIns="93589" tIns="46794" rIns="93589" bIns="46794" rtlCol="0" anchor="b"/>
          <a:lstStyle>
            <a:lvl1pPr algn="r">
              <a:defRPr sz="1200"/>
            </a:lvl1pPr>
          </a:lstStyle>
          <a:p>
            <a:fld id="{884BB2C6-F9F3-4BA0-8163-4230C65C9C60}"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3589" tIns="46794" rIns="93589" bIns="46794" rtlCol="0"/>
          <a:lstStyle>
            <a:lvl1pPr algn="l">
              <a:defRPr sz="1200"/>
            </a:lvl1pPr>
          </a:lstStyle>
          <a:p>
            <a:endParaRPr lang="en-US" dirty="0"/>
          </a:p>
        </p:txBody>
      </p:sp>
      <p:sp>
        <p:nvSpPr>
          <p:cNvPr id="3" name="Date Placeholder 2"/>
          <p:cNvSpPr>
            <a:spLocks noGrp="1"/>
          </p:cNvSpPr>
          <p:nvPr>
            <p:ph type="dt" idx="1"/>
          </p:nvPr>
        </p:nvSpPr>
        <p:spPr>
          <a:xfrm>
            <a:off x="4023092" y="0"/>
            <a:ext cx="3077739" cy="471054"/>
          </a:xfrm>
          <a:prstGeom prst="rect">
            <a:avLst/>
          </a:prstGeom>
        </p:spPr>
        <p:txBody>
          <a:bodyPr vert="horz" lIns="93589" tIns="46794" rIns="93589" bIns="46794" rtlCol="0"/>
          <a:lstStyle>
            <a:lvl1pPr algn="r">
              <a:defRPr sz="1200"/>
            </a:lvl1pPr>
          </a:lstStyle>
          <a:p>
            <a:fld id="{733789D0-CA34-4934-A369-C3113E12A3EF}" type="datetimeFigureOut">
              <a:rPr lang="en-US" smtClean="0"/>
              <a:pPr/>
              <a:t>11/1/2018</a:t>
            </a:fld>
            <a:endParaRPr lang="en-US" dirty="0"/>
          </a:p>
        </p:txBody>
      </p:sp>
      <p:sp>
        <p:nvSpPr>
          <p:cNvPr id="4" name="Slide Image Placeholder 3"/>
          <p:cNvSpPr>
            <a:spLocks noGrp="1" noRot="1" noChangeAspect="1"/>
          </p:cNvSpPr>
          <p:nvPr>
            <p:ph type="sldImg" idx="2"/>
          </p:nvPr>
        </p:nvSpPr>
        <p:spPr>
          <a:xfrm>
            <a:off x="1503363" y="1174750"/>
            <a:ext cx="4095750" cy="3167063"/>
          </a:xfrm>
          <a:prstGeom prst="rect">
            <a:avLst/>
          </a:prstGeom>
          <a:noFill/>
          <a:ln w="12700">
            <a:solidFill>
              <a:prstClr val="black"/>
            </a:solidFill>
          </a:ln>
        </p:spPr>
        <p:txBody>
          <a:bodyPr vert="horz" lIns="93589" tIns="46794" rIns="93589" bIns="46794" rtlCol="0" anchor="ctr"/>
          <a:lstStyle/>
          <a:p>
            <a:endParaRPr lang="en-US" dirty="0"/>
          </a:p>
        </p:txBody>
      </p:sp>
      <p:sp>
        <p:nvSpPr>
          <p:cNvPr id="5" name="Notes Placeholder 4"/>
          <p:cNvSpPr>
            <a:spLocks noGrp="1"/>
          </p:cNvSpPr>
          <p:nvPr>
            <p:ph type="body" sz="quarter" idx="3"/>
          </p:nvPr>
        </p:nvSpPr>
        <p:spPr>
          <a:xfrm>
            <a:off x="710248" y="4518205"/>
            <a:ext cx="5681980" cy="3696712"/>
          </a:xfrm>
          <a:prstGeom prst="rect">
            <a:avLst/>
          </a:prstGeom>
        </p:spPr>
        <p:txBody>
          <a:bodyPr vert="horz" lIns="93589" tIns="46794" rIns="93589" bIns="4679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3"/>
            <a:ext cx="3077739" cy="471053"/>
          </a:xfrm>
          <a:prstGeom prst="rect">
            <a:avLst/>
          </a:prstGeom>
        </p:spPr>
        <p:txBody>
          <a:bodyPr vert="horz" lIns="93589" tIns="46794" rIns="93589" bIns="4679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3"/>
            <a:ext cx="3077739" cy="471053"/>
          </a:xfrm>
          <a:prstGeom prst="rect">
            <a:avLst/>
          </a:prstGeom>
        </p:spPr>
        <p:txBody>
          <a:bodyPr vert="horz" lIns="93589" tIns="46794" rIns="93589" bIns="46794" rtlCol="0" anchor="b"/>
          <a:lstStyle>
            <a:lvl1pPr algn="r">
              <a:defRPr sz="1200"/>
            </a:lvl1pPr>
          </a:lstStyle>
          <a:p>
            <a:fld id="{D5D79418-37EB-4378-AD22-89DBB000B0DA}" type="slidenum">
              <a:rPr lang="en-US" smtClean="0"/>
              <a:pPr/>
              <a:t>‹#›</a:t>
            </a:fld>
            <a:endParaRPr lang="en-US" dirty="0"/>
          </a:p>
        </p:txBody>
      </p:sp>
    </p:spTree>
    <p:extLst>
      <p:ext uri="{BB962C8B-B14F-4D97-AF65-F5344CB8AC3E}">
        <p14:creationId xmlns:p14="http://schemas.microsoft.com/office/powerpoint/2010/main" xmlns="" val="3764642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pPr/>
              <a:t>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DD826893-9059-400D-A708-615823828BC9}"/>
              </a:ext>
            </a:extLst>
          </p:cNvPr>
          <p:cNvGrpSpPr/>
          <p:nvPr userDrawn="1"/>
        </p:nvGrpSpPr>
        <p:grpSpPr bwMode="ltGray">
          <a:xfrm>
            <a:off x="5966812" y="-180519"/>
            <a:ext cx="4091588" cy="6262529"/>
            <a:chOff x="7232499" y="-159283"/>
            <a:chExt cx="4959501" cy="5525761"/>
          </a:xfrm>
          <a:solidFill>
            <a:srgbClr val="76280B">
              <a:alpha val="60000"/>
            </a:srgbClr>
          </a:solidFill>
        </p:grpSpPr>
        <p:pic>
          <p:nvPicPr>
            <p:cNvPr id="10" name="Graphic 9" descr="Single gear">
              <a:extLst>
                <a:ext uri="{FF2B5EF4-FFF2-40B4-BE49-F238E27FC236}">
                  <a16:creationId xmlns:a16="http://schemas.microsoft.com/office/drawing/2014/main" xmlns="" id="{4BD7AE3B-6321-488C-8378-B441F7AC62CC}"/>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1" name="Graphic 10" descr="Single gear">
              <a:extLst>
                <a:ext uri="{FF2B5EF4-FFF2-40B4-BE49-F238E27FC236}">
                  <a16:creationId xmlns:a16="http://schemas.microsoft.com/office/drawing/2014/main" xmlns="" id="{52566813-48BF-44A8-9FBD-C9035FDE143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xmlns="" id="{C9098912-FEFB-4951-B070-7ED0F1D45558}"/>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486478"/>
              <a:ext cx="2880000" cy="2880000"/>
            </a:xfrm>
            <a:prstGeom prst="rect">
              <a:avLst/>
            </a:prstGeom>
          </p:spPr>
        </p:pic>
        <p:pic>
          <p:nvPicPr>
            <p:cNvPr id="15" name="Graphic 14" descr="Single gear">
              <a:extLst>
                <a:ext uri="{FF2B5EF4-FFF2-40B4-BE49-F238E27FC236}">
                  <a16:creationId xmlns:a16="http://schemas.microsoft.com/office/drawing/2014/main" xmlns="" id="{7187CCFC-946C-4708-98C2-CC97857A5160}"/>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sp>
        <p:nvSpPr>
          <p:cNvPr id="9" name="Rectangle 8"/>
          <p:cNvSpPr/>
          <p:nvPr/>
        </p:nvSpPr>
        <p:spPr bwMode="ltGray">
          <a:xfrm>
            <a:off x="1406608" y="2945345"/>
            <a:ext cx="7344002" cy="1881710"/>
          </a:xfrm>
          <a:prstGeom prst="rect">
            <a:avLst/>
          </a:prstGeom>
          <a:solidFill>
            <a:schemeClr val="bg1">
              <a:lumMod val="85000"/>
              <a:lumOff val="1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508342" y="3108127"/>
            <a:ext cx="7007932" cy="1556146"/>
          </a:xfrm>
        </p:spPr>
        <p:txBody>
          <a:bodyPr anchor="b">
            <a:noAutofit/>
          </a:bodyPr>
          <a:lstStyle>
            <a:lvl1pPr algn="ctr">
              <a:defRPr sz="6676"/>
            </a:lvl1pPr>
          </a:lstStyle>
          <a:p>
            <a:r>
              <a:rPr lang="en-US" dirty="0"/>
              <a:t>Click to edit Master title style</a:t>
            </a:r>
          </a:p>
        </p:txBody>
      </p:sp>
      <p:sp>
        <p:nvSpPr>
          <p:cNvPr id="3" name="Subtitle 2"/>
          <p:cNvSpPr>
            <a:spLocks noGrp="1"/>
          </p:cNvSpPr>
          <p:nvPr>
            <p:ph type="subTitle" idx="1"/>
          </p:nvPr>
        </p:nvSpPr>
        <p:spPr>
          <a:xfrm>
            <a:off x="1508759" y="4979912"/>
            <a:ext cx="7007515" cy="1266712"/>
          </a:xfrm>
        </p:spPr>
        <p:txBody>
          <a:bodyPr>
            <a:normAutofit/>
          </a:bodyPr>
          <a:lstStyle>
            <a:lvl1pPr marL="0" indent="0" algn="ctr">
              <a:buNone/>
              <a:defRPr sz="2473"/>
            </a:lvl1pPr>
            <a:lvl2pPr marL="565253" indent="0" algn="ctr">
              <a:buNone/>
              <a:defRPr sz="2473"/>
            </a:lvl2pPr>
            <a:lvl3pPr marL="1130507" indent="0" algn="ctr">
              <a:buNone/>
              <a:defRPr sz="2225"/>
            </a:lvl3pPr>
            <a:lvl4pPr marL="1695761" indent="0" algn="ctr">
              <a:buNone/>
              <a:defRPr sz="1978"/>
            </a:lvl4pPr>
            <a:lvl5pPr marL="2261014" indent="0" algn="ctr">
              <a:buNone/>
              <a:defRPr sz="1978"/>
            </a:lvl5pPr>
            <a:lvl6pPr marL="2826268" indent="0" algn="ctr">
              <a:buNone/>
              <a:defRPr sz="1978"/>
            </a:lvl6pPr>
            <a:lvl7pPr marL="3391522" indent="0" algn="ctr">
              <a:buNone/>
              <a:defRPr sz="1978"/>
            </a:lvl7pPr>
            <a:lvl8pPr marL="3956776" indent="0" algn="ctr">
              <a:buNone/>
              <a:defRPr sz="1978"/>
            </a:lvl8pPr>
            <a:lvl9pPr marL="4522029" indent="0" algn="ctr">
              <a:buNone/>
              <a:defRPr sz="1978"/>
            </a:lvl9pPr>
          </a:lstStyle>
          <a:p>
            <a:r>
              <a:rPr lang="en-US"/>
              <a:t>Click to edit Master subtitle style</a:t>
            </a:r>
            <a:endParaRPr lang="en-US" dirty="0"/>
          </a:p>
        </p:txBody>
      </p:sp>
      <p:sp>
        <p:nvSpPr>
          <p:cNvPr id="4" name="Date Placeholder 3"/>
          <p:cNvSpPr>
            <a:spLocks noGrp="1"/>
          </p:cNvSpPr>
          <p:nvPr>
            <p:ph type="dt" sz="half" idx="10"/>
          </p:nvPr>
        </p:nvSpPr>
        <p:spPr>
          <a:xfrm>
            <a:off x="6693188" y="6727679"/>
            <a:ext cx="2263140" cy="413809"/>
          </a:xfrm>
        </p:spPr>
        <p:txBody>
          <a:bodyPr/>
          <a:lstStyle/>
          <a:p>
            <a:fld id="{D9FF6A57-797A-4F53-BF10-511CD2A52119}" type="datetime1">
              <a:rPr lang="en-US" smtClean="0"/>
              <a:pPr/>
              <a:t>11/1/2018</a:t>
            </a:fld>
            <a:endParaRPr lang="en-US" dirty="0"/>
          </a:p>
        </p:txBody>
      </p:sp>
      <p:sp>
        <p:nvSpPr>
          <p:cNvPr id="5" name="Footer Placeholder 4"/>
          <p:cNvSpPr>
            <a:spLocks noGrp="1"/>
          </p:cNvSpPr>
          <p:nvPr>
            <p:ph type="ftr" sz="quarter" idx="11"/>
          </p:nvPr>
        </p:nvSpPr>
        <p:spPr>
          <a:xfrm>
            <a:off x="1024895" y="6727681"/>
            <a:ext cx="5668295" cy="413809"/>
          </a:xfrm>
        </p:spPr>
        <p:txBody>
          <a:bodyPr/>
          <a:lstStyle/>
          <a:p>
            <a:endParaRPr lang="en-US" dirty="0"/>
          </a:p>
        </p:txBody>
      </p:sp>
      <p:sp>
        <p:nvSpPr>
          <p:cNvPr id="12" name="Rectangle 11">
            <a:extLst>
              <a:ext uri="{FF2B5EF4-FFF2-40B4-BE49-F238E27FC236}">
                <a16:creationId xmlns:a16="http://schemas.microsoft.com/office/drawing/2014/main" xmlns="" id="{10A59AF3-34E3-4F2D-B219-533C8164A410}"/>
              </a:ext>
            </a:extLst>
          </p:cNvPr>
          <p:cNvSpPr/>
          <p:nvPr userDrawn="1"/>
        </p:nvSpPr>
        <p:spPr>
          <a:xfrm>
            <a:off x="3" y="2935422"/>
            <a:ext cx="1322473" cy="1881710"/>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xmlns="" id="{3B98DDA9-3997-4600-985C-44C2CABD0BA3}"/>
              </a:ext>
            </a:extLst>
          </p:cNvPr>
          <p:cNvSpPr/>
          <p:nvPr userDrawn="1"/>
        </p:nvSpPr>
        <p:spPr>
          <a:xfrm>
            <a:off x="8750611" y="2935422"/>
            <a:ext cx="1322473" cy="1881708"/>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6" name="Slide Number Placeholder 5"/>
          <p:cNvSpPr>
            <a:spLocks noGrp="1"/>
          </p:cNvSpPr>
          <p:nvPr>
            <p:ph type="sldNum" sz="quarter" idx="12"/>
          </p:nvPr>
        </p:nvSpPr>
        <p:spPr>
          <a:xfrm>
            <a:off x="8912906" y="3117550"/>
            <a:ext cx="966808" cy="1537301"/>
          </a:xfrm>
        </p:spPr>
        <p:txBody>
          <a:bodyPr/>
          <a:lstStyle/>
          <a:p>
            <a:endParaRPr lang="en-US" dirty="0"/>
          </a:p>
        </p:txBody>
      </p:sp>
    </p:spTree>
    <p:extLst>
      <p:ext uri="{BB962C8B-B14F-4D97-AF65-F5344CB8AC3E}">
        <p14:creationId xmlns:p14="http://schemas.microsoft.com/office/powerpoint/2010/main" xmlns="" val="888968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xmlns="" id="{9F6BBB30-80DB-4A1B-9DD3-A090C4EF2F33}"/>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xmlns=""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xmlns="" id="{62BA598A-71EC-4BD4-8924-8F16E990AF5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xmlns="" id="{2086399E-589B-48EE-B396-961A783106E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xmlns="" id="{F2A039E4-F69C-4905-B047-6891B77F8CA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5899" y="2232940"/>
            <a:ext cx="8611195" cy="363986"/>
          </a:xfrm>
          <a:prstGeom prst="rect">
            <a:avLst/>
          </a:prstGeom>
        </p:spPr>
      </p:pic>
      <p:sp>
        <p:nvSpPr>
          <p:cNvPr id="10" name="Rectangle 9"/>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2932"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007164" y="853658"/>
            <a:ext cx="7931434" cy="1225066"/>
          </a:xfrm>
        </p:spPr>
        <p:txBody>
          <a:bodyPr anchor="ctr">
            <a:normAutofit/>
          </a:bodyPr>
          <a:lstStyle>
            <a:lvl1pPr>
              <a:defRPr sz="4451"/>
            </a:lvl1pPr>
          </a:lstStyle>
          <a:p>
            <a:r>
              <a:rPr lang="en-US"/>
              <a:t>Click to edit Master title style</a:t>
            </a:r>
            <a:endParaRPr lang="en-US" dirty="0"/>
          </a:p>
        </p:txBody>
      </p:sp>
      <p:sp>
        <p:nvSpPr>
          <p:cNvPr id="3" name="Content Placeholder 2"/>
          <p:cNvSpPr>
            <a:spLocks noGrp="1"/>
          </p:cNvSpPr>
          <p:nvPr>
            <p:ph idx="1"/>
          </p:nvPr>
        </p:nvSpPr>
        <p:spPr>
          <a:xfrm>
            <a:off x="5311718" y="2648457"/>
            <a:ext cx="4626877" cy="40792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07164" y="2648456"/>
            <a:ext cx="3126815" cy="4079226"/>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675454" y="6727679"/>
            <a:ext cx="2263140" cy="413809"/>
          </a:xfrm>
        </p:spPr>
        <p:txBody>
          <a:bodyPr/>
          <a:lstStyle/>
          <a:p>
            <a:fld id="{AA96EF41-9EFD-4531-8073-C84C97C415A5}" type="datetime1">
              <a:rPr lang="en-US" smtClean="0"/>
              <a:pPr/>
              <a:t>11/1/2018</a:t>
            </a:fld>
            <a:endParaRPr lang="en-US" dirty="0"/>
          </a:p>
        </p:txBody>
      </p:sp>
      <p:sp>
        <p:nvSpPr>
          <p:cNvPr id="6" name="Footer Placeholder 5"/>
          <p:cNvSpPr>
            <a:spLocks noGrp="1"/>
          </p:cNvSpPr>
          <p:nvPr>
            <p:ph type="ftr" sz="quarter" idx="11"/>
          </p:nvPr>
        </p:nvSpPr>
        <p:spPr>
          <a:xfrm>
            <a:off x="2007160" y="6727681"/>
            <a:ext cx="5668295" cy="413809"/>
          </a:xfrm>
        </p:spPr>
        <p:txBody>
          <a:bodyPr/>
          <a:lstStyle/>
          <a:p>
            <a:endParaRPr lang="en-US" dirty="0"/>
          </a:p>
        </p:txBody>
      </p:sp>
      <p:sp>
        <p:nvSpPr>
          <p:cNvPr id="7" name="Slide Number Placeholder 6"/>
          <p:cNvSpPr>
            <a:spLocks noGrp="1"/>
          </p:cNvSpPr>
          <p:nvPr>
            <p:ph type="sldNum" sz="quarter" idx="12"/>
          </p:nvPr>
        </p:nvSpPr>
        <p:spPr>
          <a:xfrm>
            <a:off x="115565" y="853658"/>
            <a:ext cx="952174" cy="1236228"/>
          </a:xfrm>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3220702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xmlns="" id="{9F6BBB30-80DB-4A1B-9DD3-A090C4EF2F33}"/>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xmlns=""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xmlns="" id="{62BA598A-71EC-4BD4-8924-8F16E990AF5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xmlns="" id="{2086399E-589B-48EE-B396-961A783106E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xmlns="" id="{F2A039E4-F69C-4905-B047-6891B77F8CA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5899" y="2232940"/>
            <a:ext cx="8611195" cy="363986"/>
          </a:xfrm>
          <a:prstGeom prst="rect">
            <a:avLst/>
          </a:prstGeom>
        </p:spPr>
      </p:pic>
      <p:sp>
        <p:nvSpPr>
          <p:cNvPr id="10" name="Rectangle 9"/>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2932"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007164" y="853658"/>
            <a:ext cx="7931434" cy="1225066"/>
          </a:xfrm>
        </p:spPr>
        <p:txBody>
          <a:bodyPr anchor="ctr">
            <a:normAutofit/>
          </a:bodyPr>
          <a:lstStyle>
            <a:lvl1pPr>
              <a:defRPr sz="4451"/>
            </a:lvl1pPr>
          </a:lstStyle>
          <a:p>
            <a:r>
              <a:rPr lang="en-US"/>
              <a:t>Click to edit Master title style</a:t>
            </a:r>
            <a:endParaRPr lang="en-US" dirty="0"/>
          </a:p>
        </p:txBody>
      </p:sp>
      <p:sp>
        <p:nvSpPr>
          <p:cNvPr id="4" name="Text Placeholder 3"/>
          <p:cNvSpPr>
            <a:spLocks noGrp="1"/>
          </p:cNvSpPr>
          <p:nvPr>
            <p:ph type="body" sz="half" idx="2"/>
          </p:nvPr>
        </p:nvSpPr>
        <p:spPr>
          <a:xfrm>
            <a:off x="2007164" y="2648456"/>
            <a:ext cx="2162174" cy="4079226"/>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675454" y="6727679"/>
            <a:ext cx="2263140" cy="413809"/>
          </a:xfrm>
        </p:spPr>
        <p:txBody>
          <a:bodyPr/>
          <a:lstStyle/>
          <a:p>
            <a:fld id="{2B1D0A82-97E9-4D5F-B102-44CD8789583E}" type="datetime1">
              <a:rPr lang="en-US" smtClean="0"/>
              <a:pPr/>
              <a:t>11/1/2018</a:t>
            </a:fld>
            <a:endParaRPr lang="en-US" dirty="0"/>
          </a:p>
        </p:txBody>
      </p:sp>
      <p:sp>
        <p:nvSpPr>
          <p:cNvPr id="6" name="Footer Placeholder 5"/>
          <p:cNvSpPr>
            <a:spLocks noGrp="1"/>
          </p:cNvSpPr>
          <p:nvPr>
            <p:ph type="ftr" sz="quarter" idx="11"/>
          </p:nvPr>
        </p:nvSpPr>
        <p:spPr>
          <a:xfrm>
            <a:off x="2007160" y="6727681"/>
            <a:ext cx="5668295" cy="413809"/>
          </a:xfrm>
        </p:spPr>
        <p:txBody>
          <a:bodyPr/>
          <a:lstStyle/>
          <a:p>
            <a:endParaRPr lang="en-US" dirty="0"/>
          </a:p>
        </p:txBody>
      </p:sp>
      <p:sp>
        <p:nvSpPr>
          <p:cNvPr id="7" name="Slide Number Placeholder 6"/>
          <p:cNvSpPr>
            <a:spLocks noGrp="1"/>
          </p:cNvSpPr>
          <p:nvPr>
            <p:ph type="sldNum" sz="quarter" idx="12"/>
          </p:nvPr>
        </p:nvSpPr>
        <p:spPr>
          <a:xfrm>
            <a:off x="115565" y="853658"/>
            <a:ext cx="952174" cy="1236228"/>
          </a:xfrm>
        </p:spPr>
        <p:txBody>
          <a:bodyPr/>
          <a:lstStyle/>
          <a:p>
            <a:fld id="{9E3FA76C-C565-46B6-8652-D75785E2521F}" type="slidenum">
              <a:rPr lang="en-US" smtClean="0"/>
              <a:pPr/>
              <a:t>‹#›</a:t>
            </a:fld>
            <a:endParaRPr lang="en-US" dirty="0"/>
          </a:p>
        </p:txBody>
      </p:sp>
      <p:sp>
        <p:nvSpPr>
          <p:cNvPr id="16" name="Picture Placeholder 2">
            <a:extLst>
              <a:ext uri="{FF2B5EF4-FFF2-40B4-BE49-F238E27FC236}">
                <a16:creationId xmlns:a16="http://schemas.microsoft.com/office/drawing/2014/main" xmlns="" id="{5E59F855-D2A7-4662-804E-17B59CD1A41D}"/>
              </a:ext>
            </a:extLst>
          </p:cNvPr>
          <p:cNvSpPr>
            <a:spLocks noGrp="1"/>
          </p:cNvSpPr>
          <p:nvPr>
            <p:ph type="pic" idx="1"/>
          </p:nvPr>
        </p:nvSpPr>
        <p:spPr>
          <a:xfrm>
            <a:off x="4300744" y="2637803"/>
            <a:ext cx="5637849" cy="4089874"/>
          </a:xfrm>
        </p:spPr>
        <p:txBody>
          <a:bodyPr/>
          <a:lstStyle>
            <a:lvl1pPr marL="0" indent="0">
              <a:buNone/>
              <a:defRPr sz="3956"/>
            </a:lvl1pPr>
            <a:lvl2pPr marL="565253" indent="0">
              <a:buNone/>
              <a:defRPr sz="3462"/>
            </a:lvl2pPr>
            <a:lvl3pPr marL="1130507" indent="0">
              <a:buNone/>
              <a:defRPr sz="2967"/>
            </a:lvl3pPr>
            <a:lvl4pPr marL="1695761" indent="0">
              <a:buNone/>
              <a:defRPr sz="2473"/>
            </a:lvl4pPr>
            <a:lvl5pPr marL="2261014" indent="0">
              <a:buNone/>
              <a:defRPr sz="2473"/>
            </a:lvl5pPr>
            <a:lvl6pPr marL="2826268" indent="0">
              <a:buNone/>
              <a:defRPr sz="2473"/>
            </a:lvl6pPr>
            <a:lvl7pPr marL="3391522" indent="0">
              <a:buNone/>
              <a:defRPr sz="2473"/>
            </a:lvl7pPr>
            <a:lvl8pPr marL="3956776" indent="0">
              <a:buNone/>
              <a:defRPr sz="2473"/>
            </a:lvl8pPr>
            <a:lvl9pPr marL="4522029" indent="0">
              <a:buNone/>
              <a:defRPr sz="2473"/>
            </a:lvl9pPr>
          </a:lstStyle>
          <a:p>
            <a:r>
              <a:rPr lang="en-US" dirty="0"/>
              <a:t>Click icon to add picture</a:t>
            </a:r>
          </a:p>
        </p:txBody>
      </p:sp>
    </p:spTree>
    <p:extLst>
      <p:ext uri="{BB962C8B-B14F-4D97-AF65-F5344CB8AC3E}">
        <p14:creationId xmlns:p14="http://schemas.microsoft.com/office/powerpoint/2010/main" xmlns="" val="2275739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 y="6719113"/>
            <a:ext cx="8611195" cy="363986"/>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8733310" y="6720238"/>
            <a:ext cx="1322473" cy="163506"/>
          </a:xfrm>
          <a:prstGeom prst="rect">
            <a:avLst/>
          </a:prstGeom>
        </p:spPr>
      </p:pic>
      <p:sp>
        <p:nvSpPr>
          <p:cNvPr id="10" name="Rectangle 9"/>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70" y="5339831"/>
            <a:ext cx="7931434" cy="1235880"/>
          </a:xfrm>
        </p:spPr>
        <p:txBody>
          <a:bodyPr anchor="ctr" anchorCtr="0">
            <a:normAutofit/>
          </a:bodyPr>
          <a:lstStyle>
            <a:lvl1pPr>
              <a:defRPr sz="2967"/>
            </a:lvl1p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4C83D211-A543-409E-AC56-7980B95F16FC}" type="datetime1">
              <a:rPr lang="en-US" smtClean="0"/>
              <a:pPr/>
              <a:t>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851804" y="5339484"/>
            <a:ext cx="952174" cy="1236228"/>
          </a:xfrm>
        </p:spPr>
        <p:txBody>
          <a:bodyPr/>
          <a:lstStyle/>
          <a:p>
            <a:fld id="{9E3FA76C-C565-46B6-8652-D75785E2521F}" type="slidenum">
              <a:rPr lang="en-US" smtClean="0"/>
              <a:pPr/>
              <a:t>‹#›</a:t>
            </a:fld>
            <a:endParaRPr lang="en-US" dirty="0"/>
          </a:p>
        </p:txBody>
      </p:sp>
      <p:sp>
        <p:nvSpPr>
          <p:cNvPr id="13" name="SmartArt Placeholder 12">
            <a:extLst>
              <a:ext uri="{FF2B5EF4-FFF2-40B4-BE49-F238E27FC236}">
                <a16:creationId xmlns:a16="http://schemas.microsoft.com/office/drawing/2014/main" xmlns="" id="{DBD7FBFD-679C-4A5B-A176-220004B60453}"/>
              </a:ext>
            </a:extLst>
          </p:cNvPr>
          <p:cNvSpPr>
            <a:spLocks noGrp="1"/>
          </p:cNvSpPr>
          <p:nvPr>
            <p:ph type="dgm" sz="quarter" idx="13"/>
          </p:nvPr>
        </p:nvSpPr>
        <p:spPr>
          <a:xfrm>
            <a:off x="561265" y="438444"/>
            <a:ext cx="7932059" cy="4383323"/>
          </a:xfrm>
        </p:spPr>
        <p:txBody>
          <a:bodyPr/>
          <a:lstStyle/>
          <a:p>
            <a:r>
              <a:rPr lang="en-US" dirty="0"/>
              <a:t>Click icon to add SmartArt graphic</a:t>
            </a:r>
          </a:p>
        </p:txBody>
      </p:sp>
    </p:spTree>
    <p:extLst>
      <p:ext uri="{BB962C8B-B14F-4D97-AF65-F5344CB8AC3E}">
        <p14:creationId xmlns:p14="http://schemas.microsoft.com/office/powerpoint/2010/main" xmlns="" val="3525996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xmlns="" id="{22B243BA-55F2-42F1-B294-0EB708FCD888}"/>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xmlns="" id="{46408269-63CF-4017-AC0D-C35B044D3076}"/>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xmlns="" id="{7A3695B4-ADE3-45A9-8119-67D5F83A8C31}"/>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xmlns="" id="{6B8F0030-0551-4558-8533-64D2E4838DB7}"/>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59607E3E-29E0-44E4-899A-0955FA4D3671}"/>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AD4251FC-462A-4B83-9F84-2358E52E31E8}"/>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6719113"/>
            <a:ext cx="8611195" cy="363986"/>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6720238"/>
            <a:ext cx="1322473" cy="163506"/>
          </a:xfrm>
          <a:prstGeom prst="rect">
            <a:avLst/>
          </a:prstGeom>
        </p:spPr>
      </p:pic>
      <p:sp>
        <p:nvSpPr>
          <p:cNvPr id="10" name="Rectangle 9"/>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7" y="690876"/>
            <a:ext cx="7931432" cy="4071784"/>
          </a:xfrm>
        </p:spPr>
        <p:txBody>
          <a:bodyPr anchor="ctr"/>
          <a:lstStyle>
            <a:lvl1pPr>
              <a:defRPr sz="3956"/>
            </a:lvl1pPr>
          </a:lstStyle>
          <a:p>
            <a:r>
              <a:rPr lang="en-US"/>
              <a:t>Click to edit Master title style</a:t>
            </a:r>
            <a:endParaRPr lang="en-US" dirty="0"/>
          </a:p>
        </p:txBody>
      </p:sp>
      <p:sp>
        <p:nvSpPr>
          <p:cNvPr id="4" name="Text Placeholder 3"/>
          <p:cNvSpPr>
            <a:spLocks noGrp="1"/>
          </p:cNvSpPr>
          <p:nvPr>
            <p:ph type="body" sz="half" idx="2"/>
          </p:nvPr>
        </p:nvSpPr>
        <p:spPr>
          <a:xfrm>
            <a:off x="561270" y="5339830"/>
            <a:ext cx="7931434" cy="1236228"/>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p:txBody>
          <a:bodyPr/>
          <a:lstStyle/>
          <a:p>
            <a:fld id="{8D356D7C-A528-4DCB-9513-92B7FBAD69D5}" type="datetime1">
              <a:rPr lang="en-US" smtClean="0"/>
              <a:pPr/>
              <a:t>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851804" y="5339830"/>
            <a:ext cx="952174" cy="1236228"/>
          </a:xfrm>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25140067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xmlns="" id="{D7FCAB52-C8F0-4659-9B95-C792632631CE}"/>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9" name="Graphic 18" descr="Single gear">
              <a:extLst>
                <a:ext uri="{FF2B5EF4-FFF2-40B4-BE49-F238E27FC236}">
                  <a16:creationId xmlns:a16="http://schemas.microsoft.com/office/drawing/2014/main" xmlns="" id="{5E98770F-9E46-4F69-9A76-F671813AF579}"/>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20" name="Graphic 19" descr="Single gear">
              <a:extLst>
                <a:ext uri="{FF2B5EF4-FFF2-40B4-BE49-F238E27FC236}">
                  <a16:creationId xmlns:a16="http://schemas.microsoft.com/office/drawing/2014/main" xmlns="" id="{F08BF8CF-C3C2-4767-B88B-DE07E6A628E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1" name="Graphic 20" descr="Single gear">
              <a:extLst>
                <a:ext uri="{FF2B5EF4-FFF2-40B4-BE49-F238E27FC236}">
                  <a16:creationId xmlns:a16="http://schemas.microsoft.com/office/drawing/2014/main" xmlns="" id="{E63AFEB7-4AAE-448E-8B0B-C2F2287771A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2" name="Graphic 21" descr="Single gear">
              <a:extLst>
                <a:ext uri="{FF2B5EF4-FFF2-40B4-BE49-F238E27FC236}">
                  <a16:creationId xmlns:a16="http://schemas.microsoft.com/office/drawing/2014/main" xmlns="" id="{E279C731-1AAF-453A-94B0-6CC29203950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1" name="Picture 10"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6719113"/>
            <a:ext cx="8611195" cy="363986"/>
          </a:xfrm>
          <a:prstGeom prst="rect">
            <a:avLst/>
          </a:prstGeom>
        </p:spPr>
      </p:pic>
      <p:pic>
        <p:nvPicPr>
          <p:cNvPr id="13" name="Picture 12"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6720238"/>
            <a:ext cx="1322473" cy="163506"/>
          </a:xfrm>
          <a:prstGeom prst="rect">
            <a:avLst/>
          </a:prstGeom>
        </p:spPr>
      </p:pic>
      <p:sp>
        <p:nvSpPr>
          <p:cNvPr id="14" name="Rectangle 13"/>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30482" y="690880"/>
            <a:ext cx="7193073" cy="3440869"/>
          </a:xfrm>
        </p:spPr>
        <p:txBody>
          <a:bodyPr anchor="ctr"/>
          <a:lstStyle>
            <a:lvl1pPr>
              <a:defRPr sz="3956"/>
            </a:lvl1pPr>
          </a:lstStyle>
          <a:p>
            <a:r>
              <a:rPr lang="en-US"/>
              <a:t>Click to edit Master title style</a:t>
            </a:r>
            <a:endParaRPr lang="en-US" dirty="0"/>
          </a:p>
        </p:txBody>
      </p:sp>
      <p:sp>
        <p:nvSpPr>
          <p:cNvPr id="12" name="Text Placeholder 3"/>
          <p:cNvSpPr>
            <a:spLocks noGrp="1"/>
          </p:cNvSpPr>
          <p:nvPr>
            <p:ph type="body" sz="half" idx="13"/>
          </p:nvPr>
        </p:nvSpPr>
        <p:spPr>
          <a:xfrm>
            <a:off x="1156891" y="4140497"/>
            <a:ext cx="6729178" cy="622164"/>
          </a:xfrm>
        </p:spPr>
        <p:txBody>
          <a:bodyPr anchor="t">
            <a:normAutofit/>
          </a:bodyPr>
          <a:lstStyle>
            <a:lvl1pPr marL="0" indent="0">
              <a:buNone/>
              <a:defRPr sz="1731"/>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4" name="Text Placeholder 3"/>
          <p:cNvSpPr>
            <a:spLocks noGrp="1"/>
          </p:cNvSpPr>
          <p:nvPr>
            <p:ph type="body" sz="half" idx="2"/>
          </p:nvPr>
        </p:nvSpPr>
        <p:spPr>
          <a:xfrm>
            <a:off x="561270" y="5339830"/>
            <a:ext cx="7931434" cy="1236228"/>
          </a:xfrm>
        </p:spPr>
        <p:txBody>
          <a:bodyPr anchor="ctr">
            <a:normAutofit/>
          </a:bodyP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p:txBody>
          <a:bodyPr/>
          <a:lstStyle/>
          <a:p>
            <a:fld id="{3B2D59F9-4395-4649-B645-4E9ADC4D4949}" type="datetime1">
              <a:rPr lang="en-US" smtClean="0"/>
              <a:pPr/>
              <a:t>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851804" y="5337916"/>
            <a:ext cx="952174" cy="1236228"/>
          </a:xfrm>
        </p:spPr>
        <p:txBody>
          <a:bodyPr/>
          <a:lstStyle/>
          <a:p>
            <a:fld id="{9E3FA76C-C565-46B6-8652-D75785E2521F}" type="slidenum">
              <a:rPr lang="en-US" smtClean="0"/>
              <a:pPr/>
              <a:t>‹#›</a:t>
            </a:fld>
            <a:endParaRPr lang="en-US" dirty="0"/>
          </a:p>
        </p:txBody>
      </p:sp>
      <p:sp>
        <p:nvSpPr>
          <p:cNvPr id="16" name="TextBox 15"/>
          <p:cNvSpPr txBox="1"/>
          <p:nvPr/>
        </p:nvSpPr>
        <p:spPr>
          <a:xfrm>
            <a:off x="481447" y="847866"/>
            <a:ext cx="502920" cy="662746"/>
          </a:xfrm>
          <a:prstGeom prst="rect">
            <a:avLst/>
          </a:prstGeom>
        </p:spPr>
        <p:txBody>
          <a:bodyPr vert="horz" lIns="113053" tIns="56527" rIns="113053" bIns="56527"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902" dirty="0">
                <a:solidFill>
                  <a:schemeClr val="tx1"/>
                </a:solidFill>
                <a:effectLst/>
              </a:rPr>
              <a:t>“</a:t>
            </a:r>
          </a:p>
        </p:txBody>
      </p:sp>
      <p:sp>
        <p:nvSpPr>
          <p:cNvPr id="17" name="TextBox 16"/>
          <p:cNvSpPr txBox="1"/>
          <p:nvPr/>
        </p:nvSpPr>
        <p:spPr>
          <a:xfrm>
            <a:off x="7971818" y="3437995"/>
            <a:ext cx="502920" cy="662746"/>
          </a:xfrm>
          <a:prstGeom prst="rect">
            <a:avLst/>
          </a:prstGeom>
        </p:spPr>
        <p:txBody>
          <a:bodyPr vert="horz" lIns="113053" tIns="56527" rIns="113053" bIns="56527"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902" dirty="0">
                <a:solidFill>
                  <a:schemeClr val="tx1"/>
                </a:solidFill>
                <a:effectLst/>
              </a:rPr>
              <a:t>”</a:t>
            </a:r>
          </a:p>
        </p:txBody>
      </p:sp>
    </p:spTree>
    <p:extLst>
      <p:ext uri="{BB962C8B-B14F-4D97-AF65-F5344CB8AC3E}">
        <p14:creationId xmlns:p14="http://schemas.microsoft.com/office/powerpoint/2010/main" xmlns="" val="333132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8CB2BD5A-C0EC-4AC1-BBF1-851D8321B964}"/>
              </a:ext>
            </a:extLst>
          </p:cNvPr>
          <p:cNvGrpSpPr/>
          <p:nvPr userDrawn="1"/>
        </p:nvGrpSpPr>
        <p:grpSpPr>
          <a:xfrm rot="5400000">
            <a:off x="-673449" y="2315087"/>
            <a:ext cx="6095974" cy="4610807"/>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xmlns="" id="{538A56DB-6938-460F-9BB3-A0A34C234B32}"/>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xmlns="" id="{E2A1D679-9D00-4DC7-82EC-B6C33270E7F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xmlns="" id="{8DFB6E86-77FA-4731-B7FA-5A63254A3E67}"/>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982D40F0-DDB8-45E0-B9D1-5964842C7304}"/>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D744A42C-4948-489C-8EB2-12C65C47E90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9" name="Picture 8"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7210" y="6719113"/>
            <a:ext cx="8611195" cy="363986"/>
          </a:xfrm>
          <a:prstGeom prst="rect">
            <a:avLst/>
          </a:prstGeom>
        </p:spPr>
      </p:pic>
      <p:sp>
        <p:nvSpPr>
          <p:cNvPr id="11" name="Rectangle 10"/>
          <p:cNvSpPr/>
          <p:nvPr/>
        </p:nvSpPr>
        <p:spPr bwMode="ltGray">
          <a:xfrm>
            <a:off x="1447208"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4064" y="5163582"/>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796302" y="5339831"/>
            <a:ext cx="7931436" cy="667007"/>
          </a:xfrm>
        </p:spPr>
        <p:txBody>
          <a:bodyPr anchor="b"/>
          <a:lstStyle>
            <a:lvl1pPr>
              <a:defRPr sz="3956"/>
            </a:lvl1pPr>
          </a:lstStyle>
          <a:p>
            <a:r>
              <a:rPr lang="en-US"/>
              <a:t>Click to edit Master title style</a:t>
            </a:r>
            <a:endParaRPr lang="en-US" dirty="0"/>
          </a:p>
        </p:txBody>
      </p:sp>
      <p:sp>
        <p:nvSpPr>
          <p:cNvPr id="4" name="Text Placeholder 3"/>
          <p:cNvSpPr>
            <a:spLocks noGrp="1"/>
          </p:cNvSpPr>
          <p:nvPr>
            <p:ph type="body" sz="half" idx="2"/>
          </p:nvPr>
        </p:nvSpPr>
        <p:spPr>
          <a:xfrm>
            <a:off x="1796303" y="6006836"/>
            <a:ext cx="7931436" cy="569223"/>
          </a:xfrm>
        </p:spPr>
        <p:txBody>
          <a:bodyPr anchor="t"/>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464595" y="6727679"/>
            <a:ext cx="2263140" cy="413809"/>
          </a:xfrm>
        </p:spPr>
        <p:txBody>
          <a:bodyPr/>
          <a:lstStyle/>
          <a:p>
            <a:fld id="{C37B09B6-A855-4EAD-BDF7-00F544F7B113}" type="datetime1">
              <a:rPr lang="en-US" smtClean="0"/>
              <a:pPr/>
              <a:t>11/1/2018</a:t>
            </a:fld>
            <a:endParaRPr lang="en-US" dirty="0"/>
          </a:p>
        </p:txBody>
      </p:sp>
      <p:sp>
        <p:nvSpPr>
          <p:cNvPr id="6" name="Footer Placeholder 5"/>
          <p:cNvSpPr>
            <a:spLocks noGrp="1"/>
          </p:cNvSpPr>
          <p:nvPr>
            <p:ph type="ftr" sz="quarter" idx="11"/>
          </p:nvPr>
        </p:nvSpPr>
        <p:spPr>
          <a:xfrm>
            <a:off x="1796300" y="6727681"/>
            <a:ext cx="5668295" cy="413809"/>
          </a:xfrm>
        </p:spPr>
        <p:txBody>
          <a:bodyPr/>
          <a:lstStyle/>
          <a:p>
            <a:endParaRPr lang="en-US" dirty="0"/>
          </a:p>
        </p:txBody>
      </p:sp>
      <p:sp>
        <p:nvSpPr>
          <p:cNvPr id="7" name="Slide Number Placeholder 6"/>
          <p:cNvSpPr>
            <a:spLocks noGrp="1"/>
          </p:cNvSpPr>
          <p:nvPr>
            <p:ph type="sldNum" sz="quarter" idx="12"/>
          </p:nvPr>
        </p:nvSpPr>
        <p:spPr>
          <a:xfrm>
            <a:off x="114429" y="5324445"/>
            <a:ext cx="952174" cy="1236228"/>
          </a:xfrm>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15689363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BFC60FB4-27C2-4896-9B64-2DFE33815CE2}"/>
              </a:ext>
            </a:extLst>
          </p:cNvPr>
          <p:cNvGrpSpPr/>
          <p:nvPr userDrawn="1"/>
        </p:nvGrpSpPr>
        <p:grpSpPr bwMode="ltGray">
          <a:xfrm>
            <a:off x="5966812" y="-180520"/>
            <a:ext cx="4091588" cy="5920544"/>
            <a:chOff x="7232499" y="-159283"/>
            <a:chExt cx="4959501" cy="5224009"/>
          </a:xfrm>
          <a:solidFill>
            <a:srgbClr val="76280B">
              <a:alpha val="60000"/>
            </a:srgbClr>
          </a:solidFill>
        </p:grpSpPr>
        <p:pic>
          <p:nvPicPr>
            <p:cNvPr id="24" name="Graphic 23" descr="Single gear">
              <a:extLst>
                <a:ext uri="{FF2B5EF4-FFF2-40B4-BE49-F238E27FC236}">
                  <a16:creationId xmlns:a16="http://schemas.microsoft.com/office/drawing/2014/main" xmlns="" id="{EE89D477-BED5-4149-965A-0C122D97A012}"/>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25" name="Graphic 24" descr="Single gear">
              <a:extLst>
                <a:ext uri="{FF2B5EF4-FFF2-40B4-BE49-F238E27FC236}">
                  <a16:creationId xmlns:a16="http://schemas.microsoft.com/office/drawing/2014/main" xmlns="" id="{5CCE09A4-D09F-43A2-8459-2E9D3E96029E}"/>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6" name="Graphic 25" descr="Single gear">
              <a:extLst>
                <a:ext uri="{FF2B5EF4-FFF2-40B4-BE49-F238E27FC236}">
                  <a16:creationId xmlns:a16="http://schemas.microsoft.com/office/drawing/2014/main" xmlns="" id="{9A46A1B3-2A0B-4FFE-AE15-A11187E434D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7" name="Graphic 26" descr="Single gear">
              <a:extLst>
                <a:ext uri="{FF2B5EF4-FFF2-40B4-BE49-F238E27FC236}">
                  <a16:creationId xmlns:a16="http://schemas.microsoft.com/office/drawing/2014/main" xmlns="" id="{D4F4A02A-94BC-4984-A372-3B77FC854C2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6" name="Rectangle 15"/>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552108" y="853658"/>
            <a:ext cx="7940592" cy="12250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545284" y="2648456"/>
            <a:ext cx="2532778"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8" name="Text Placeholder 3"/>
          <p:cNvSpPr>
            <a:spLocks noGrp="1"/>
          </p:cNvSpPr>
          <p:nvPr>
            <p:ph type="body" sz="half" idx="15"/>
          </p:nvPr>
        </p:nvSpPr>
        <p:spPr>
          <a:xfrm>
            <a:off x="561269" y="3425697"/>
            <a:ext cx="2516004"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9" name="Text Placeholder 4"/>
          <p:cNvSpPr>
            <a:spLocks noGrp="1"/>
          </p:cNvSpPr>
          <p:nvPr>
            <p:ph type="body" sz="quarter" idx="3"/>
          </p:nvPr>
        </p:nvSpPr>
        <p:spPr>
          <a:xfrm>
            <a:off x="3263721" y="2648456"/>
            <a:ext cx="2527174"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10" name="Text Placeholder 3"/>
          <p:cNvSpPr>
            <a:spLocks noGrp="1"/>
          </p:cNvSpPr>
          <p:nvPr>
            <p:ph type="body" sz="half" idx="16"/>
          </p:nvPr>
        </p:nvSpPr>
        <p:spPr>
          <a:xfrm>
            <a:off x="3255012" y="3425697"/>
            <a:ext cx="2527174"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11" name="Text Placeholder 4"/>
          <p:cNvSpPr>
            <a:spLocks noGrp="1"/>
          </p:cNvSpPr>
          <p:nvPr>
            <p:ph type="body" sz="quarter" idx="13"/>
          </p:nvPr>
        </p:nvSpPr>
        <p:spPr>
          <a:xfrm>
            <a:off x="5959933" y="2648456"/>
            <a:ext cx="2532771"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12" name="Text Placeholder 3"/>
          <p:cNvSpPr>
            <a:spLocks noGrp="1"/>
          </p:cNvSpPr>
          <p:nvPr>
            <p:ph type="body" sz="half" idx="17"/>
          </p:nvPr>
        </p:nvSpPr>
        <p:spPr>
          <a:xfrm>
            <a:off x="5959933" y="3425697"/>
            <a:ext cx="2532771"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3" name="Date Placeholder 2"/>
          <p:cNvSpPr>
            <a:spLocks noGrp="1"/>
          </p:cNvSpPr>
          <p:nvPr>
            <p:ph type="dt" sz="half" idx="10"/>
          </p:nvPr>
        </p:nvSpPr>
        <p:spPr/>
        <p:txBody>
          <a:bodyPr/>
          <a:lstStyle/>
          <a:p>
            <a:fld id="{0E883C7C-EC05-40AF-9A03-9408EAD24BD8}" type="datetime1">
              <a:rPr lang="en-US" smtClean="0"/>
              <a:pPr/>
              <a:t>11/1/2018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32528377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3 Colum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xmlns="" id="{D1F89FDF-9788-47AD-B230-0314E7C8D087}"/>
              </a:ext>
            </a:extLst>
          </p:cNvPr>
          <p:cNvGrpSpPr/>
          <p:nvPr userDrawn="1"/>
        </p:nvGrpSpPr>
        <p:grpSpPr>
          <a:xfrm rot="10800000">
            <a:off x="81933" y="85530"/>
            <a:ext cx="4437510" cy="6334037"/>
            <a:chOff x="-424090" y="303112"/>
            <a:chExt cx="5378800" cy="5588856"/>
          </a:xfrm>
          <a:solidFill>
            <a:srgbClr val="F6BF73">
              <a:alpha val="30196"/>
            </a:srgbClr>
          </a:solidFill>
        </p:grpSpPr>
        <p:pic>
          <p:nvPicPr>
            <p:cNvPr id="19" name="Graphic 18" descr="Single gear">
              <a:extLst>
                <a:ext uri="{FF2B5EF4-FFF2-40B4-BE49-F238E27FC236}">
                  <a16:creationId xmlns:a16="http://schemas.microsoft.com/office/drawing/2014/main" xmlns="" id="{9CD6B783-A97E-437E-B4E2-F7D761F0A2EB}"/>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20" name="Graphic 19" descr="Single gear">
              <a:extLst>
                <a:ext uri="{FF2B5EF4-FFF2-40B4-BE49-F238E27FC236}">
                  <a16:creationId xmlns:a16="http://schemas.microsoft.com/office/drawing/2014/main" xmlns="" id="{4699BB72-0480-4165-8D15-316CEED8CEB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21" name="Graphic 20" descr="Single gear">
              <a:extLst>
                <a:ext uri="{FF2B5EF4-FFF2-40B4-BE49-F238E27FC236}">
                  <a16:creationId xmlns:a16="http://schemas.microsoft.com/office/drawing/2014/main" xmlns="" id="{685C07D9-1911-4085-8555-C992A61B10C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22" name="Graphic 21" descr="Single gear">
              <a:extLst>
                <a:ext uri="{FF2B5EF4-FFF2-40B4-BE49-F238E27FC236}">
                  <a16:creationId xmlns:a16="http://schemas.microsoft.com/office/drawing/2014/main" xmlns="" id="{D621B3C3-2371-4ED0-BC1D-87AABF852BD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23" name="Graphic 22" descr="Single gear">
              <a:extLst>
                <a:ext uri="{FF2B5EF4-FFF2-40B4-BE49-F238E27FC236}">
                  <a16:creationId xmlns:a16="http://schemas.microsoft.com/office/drawing/2014/main" xmlns="" id="{D7D15287-50FE-4441-BA06-D454D73F7EF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38041" y="2232940"/>
            <a:ext cx="8611195" cy="363986"/>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6" name="Rectangle 15"/>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790"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3" name="Date Placeholder 2"/>
          <p:cNvSpPr>
            <a:spLocks noGrp="1"/>
          </p:cNvSpPr>
          <p:nvPr>
            <p:ph type="dt" sz="half" idx="10"/>
          </p:nvPr>
        </p:nvSpPr>
        <p:spPr>
          <a:xfrm>
            <a:off x="7416137" y="6727679"/>
            <a:ext cx="2263140" cy="413809"/>
          </a:xfrm>
        </p:spPr>
        <p:txBody>
          <a:bodyPr/>
          <a:lstStyle/>
          <a:p>
            <a:fld id="{77481234-004C-4B0C-B7AE-3AAE1666399B}" type="datetime1">
              <a:rPr lang="en-US" smtClean="0"/>
              <a:pPr/>
              <a:t>11/1/2018</a:t>
            </a:fld>
            <a:endParaRPr lang="en-US" dirty="0"/>
          </a:p>
        </p:txBody>
      </p:sp>
      <p:sp>
        <p:nvSpPr>
          <p:cNvPr id="4" name="Footer Placeholder 3"/>
          <p:cNvSpPr>
            <a:spLocks noGrp="1"/>
          </p:cNvSpPr>
          <p:nvPr>
            <p:ph type="ftr" sz="quarter" idx="11"/>
          </p:nvPr>
        </p:nvSpPr>
        <p:spPr>
          <a:xfrm>
            <a:off x="1747842" y="6727681"/>
            <a:ext cx="5668295" cy="413809"/>
          </a:xfrm>
        </p:spPr>
        <p:txBody>
          <a:bodyPr/>
          <a:lstStyle/>
          <a:p>
            <a:endParaRPr lang="en-US" dirty="0"/>
          </a:p>
        </p:txBody>
      </p:sp>
      <p:sp>
        <p:nvSpPr>
          <p:cNvPr id="5" name="Slide Number Placeholder 4"/>
          <p:cNvSpPr>
            <a:spLocks noGrp="1"/>
          </p:cNvSpPr>
          <p:nvPr>
            <p:ph type="sldNum" sz="quarter" idx="12"/>
          </p:nvPr>
        </p:nvSpPr>
        <p:spPr>
          <a:xfrm>
            <a:off x="115911" y="848079"/>
            <a:ext cx="952174" cy="1236228"/>
          </a:xfrm>
        </p:spPr>
        <p:txBody>
          <a:bodyPr/>
          <a:lstStyle/>
          <a:p>
            <a:fld id="{9E3FA76C-C565-46B6-8652-D75785E2521F}" type="slidenum">
              <a:rPr lang="en-US" smtClean="0"/>
              <a:pPr/>
              <a:t>‹#›</a:t>
            </a:fld>
            <a:endParaRPr lang="en-US" dirty="0"/>
          </a:p>
        </p:txBody>
      </p:sp>
      <p:cxnSp>
        <p:nvCxnSpPr>
          <p:cNvPr id="33" name="Straight Connector 32">
            <a:extLst>
              <a:ext uri="{FF2B5EF4-FFF2-40B4-BE49-F238E27FC236}">
                <a16:creationId xmlns:a16="http://schemas.microsoft.com/office/drawing/2014/main" xmlns="" id="{2664D24B-EA78-4E18-9226-569365267E5E}"/>
              </a:ext>
            </a:extLst>
          </p:cNvPr>
          <p:cNvCxnSpPr/>
          <p:nvPr userDrawn="1"/>
        </p:nvCxnSpPr>
        <p:spPr>
          <a:xfrm>
            <a:off x="7071190" y="1098992"/>
            <a:ext cx="0" cy="7344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7" name="Title 1">
            <a:extLst>
              <a:ext uri="{FF2B5EF4-FFF2-40B4-BE49-F238E27FC236}">
                <a16:creationId xmlns:a16="http://schemas.microsoft.com/office/drawing/2014/main" xmlns="" id="{5BE17E03-04A7-46ED-8623-88DFFD7E30B0}"/>
              </a:ext>
            </a:extLst>
          </p:cNvPr>
          <p:cNvSpPr txBox="1">
            <a:spLocks/>
          </p:cNvSpPr>
          <p:nvPr userDrawn="1"/>
        </p:nvSpPr>
        <p:spPr>
          <a:xfrm>
            <a:off x="1737562" y="895620"/>
            <a:ext cx="2525161" cy="1225063"/>
          </a:xfrm>
          <a:prstGeom prst="rect">
            <a:avLst/>
          </a:prstGeom>
        </p:spPr>
        <p:txBody>
          <a:bodyPr vert="horz" lIns="113053" tIns="56527" rIns="113053" bIns="56527"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endParaRPr lang="en-US" sz="2967" dirty="0"/>
          </a:p>
        </p:txBody>
      </p:sp>
      <p:cxnSp>
        <p:nvCxnSpPr>
          <p:cNvPr id="38" name="Straight Connector 37">
            <a:extLst>
              <a:ext uri="{FF2B5EF4-FFF2-40B4-BE49-F238E27FC236}">
                <a16:creationId xmlns:a16="http://schemas.microsoft.com/office/drawing/2014/main" xmlns="" id="{A3840076-AFCB-4C84-8E23-85DAD3CBEF3E}"/>
              </a:ext>
            </a:extLst>
          </p:cNvPr>
          <p:cNvCxnSpPr/>
          <p:nvPr userDrawn="1"/>
        </p:nvCxnSpPr>
        <p:spPr>
          <a:xfrm>
            <a:off x="4367995" y="1098992"/>
            <a:ext cx="0" cy="7344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1" name="Title 50">
            <a:extLst>
              <a:ext uri="{FF2B5EF4-FFF2-40B4-BE49-F238E27FC236}">
                <a16:creationId xmlns:a16="http://schemas.microsoft.com/office/drawing/2014/main" xmlns="" id="{BBA20603-8433-4B38-976F-F18CF78D6BF9}"/>
              </a:ext>
            </a:extLst>
          </p:cNvPr>
          <p:cNvSpPr>
            <a:spLocks noGrp="1"/>
          </p:cNvSpPr>
          <p:nvPr>
            <p:ph type="title"/>
          </p:nvPr>
        </p:nvSpPr>
        <p:spPr>
          <a:xfrm>
            <a:off x="1737562" y="833099"/>
            <a:ext cx="2525161" cy="1225063"/>
          </a:xfrm>
        </p:spPr>
        <p:txBody>
          <a:bodyPr anchor="ctr" anchorCtr="0"/>
          <a:lstStyle>
            <a:lvl1pPr algn="ctr">
              <a:defRPr/>
            </a:lvl1pPr>
          </a:lstStyle>
          <a:p>
            <a:r>
              <a:rPr lang="en-US"/>
              <a:t>Click to edit Master title style</a:t>
            </a:r>
            <a:endParaRPr lang="en-US" dirty="0"/>
          </a:p>
        </p:txBody>
      </p:sp>
      <p:sp>
        <p:nvSpPr>
          <p:cNvPr id="53" name="Text Placeholder 52">
            <a:extLst>
              <a:ext uri="{FF2B5EF4-FFF2-40B4-BE49-F238E27FC236}">
                <a16:creationId xmlns:a16="http://schemas.microsoft.com/office/drawing/2014/main" xmlns="" id="{EF340F6C-3335-49B0-AE89-7103CA6A7F5E}"/>
              </a:ext>
            </a:extLst>
          </p:cNvPr>
          <p:cNvSpPr>
            <a:spLocks noGrp="1"/>
          </p:cNvSpPr>
          <p:nvPr>
            <p:ph type="body" sz="quarter" idx="18"/>
          </p:nvPr>
        </p:nvSpPr>
        <p:spPr>
          <a:xfrm>
            <a:off x="4442305" y="833016"/>
            <a:ext cx="2525077" cy="1225232"/>
          </a:xfrm>
        </p:spPr>
        <p:txBody>
          <a:bodyPr anchor="ctr" anchorCtr="0">
            <a:noAutofit/>
          </a:bodyPr>
          <a:lstStyle>
            <a:lvl1pPr marL="0" indent="0" algn="ctr">
              <a:buNone/>
              <a:defRPr sz="4451">
                <a:latin typeface="+mj-lt"/>
              </a:defRPr>
            </a:lvl1pPr>
            <a:lvl2pPr>
              <a:defRPr sz="4451">
                <a:latin typeface="+mj-lt"/>
              </a:defRPr>
            </a:lvl2pPr>
            <a:lvl3pPr>
              <a:defRPr sz="4451">
                <a:latin typeface="+mj-lt"/>
              </a:defRPr>
            </a:lvl3pPr>
            <a:lvl4pPr>
              <a:defRPr sz="4451">
                <a:latin typeface="+mj-lt"/>
              </a:defRPr>
            </a:lvl4pPr>
            <a:lvl5pPr>
              <a:defRPr sz="4451">
                <a:latin typeface="+mj-lt"/>
              </a:defRPr>
            </a:lvl5pPr>
          </a:lstStyle>
          <a:p>
            <a:pPr lvl="0"/>
            <a:r>
              <a:rPr lang="en-US"/>
              <a:t>Click to edit Master text styles</a:t>
            </a:r>
          </a:p>
        </p:txBody>
      </p:sp>
      <p:sp>
        <p:nvSpPr>
          <p:cNvPr id="55" name="Text Placeholder 54">
            <a:extLst>
              <a:ext uri="{FF2B5EF4-FFF2-40B4-BE49-F238E27FC236}">
                <a16:creationId xmlns:a16="http://schemas.microsoft.com/office/drawing/2014/main" xmlns="" id="{1F0AD31D-2FFB-40A9-96C2-F4EE3869BC54}"/>
              </a:ext>
            </a:extLst>
          </p:cNvPr>
          <p:cNvSpPr>
            <a:spLocks noGrp="1"/>
          </p:cNvSpPr>
          <p:nvPr>
            <p:ph type="body" sz="quarter" idx="19"/>
          </p:nvPr>
        </p:nvSpPr>
        <p:spPr>
          <a:xfrm>
            <a:off x="7146965" y="845608"/>
            <a:ext cx="2532935" cy="1200044"/>
          </a:xfrm>
        </p:spPr>
        <p:txBody>
          <a:bodyPr anchor="ctr" anchorCtr="0">
            <a:noAutofit/>
          </a:bodyPr>
          <a:lstStyle>
            <a:lvl1pPr marL="0" indent="0" algn="ctr">
              <a:buNone/>
              <a:defRPr sz="4451">
                <a:latin typeface="+mj-lt"/>
              </a:defRPr>
            </a:lvl1pPr>
            <a:lvl2pPr algn="ctr">
              <a:defRPr sz="4451">
                <a:latin typeface="+mj-lt"/>
              </a:defRPr>
            </a:lvl2pPr>
            <a:lvl3pPr algn="ctr">
              <a:defRPr sz="4451">
                <a:latin typeface="+mj-lt"/>
              </a:defRPr>
            </a:lvl3pPr>
            <a:lvl4pPr algn="ctr">
              <a:defRPr sz="4451">
                <a:latin typeface="+mj-lt"/>
              </a:defRPr>
            </a:lvl4pPr>
            <a:lvl5pPr algn="ctr">
              <a:defRPr sz="4451">
                <a:latin typeface="+mj-lt"/>
              </a:defRPr>
            </a:lvl5pPr>
          </a:lstStyle>
          <a:p>
            <a:pPr lvl="0"/>
            <a:r>
              <a:rPr lang="en-US"/>
              <a:t>Click to edit Master text styles</a:t>
            </a:r>
          </a:p>
        </p:txBody>
      </p:sp>
      <p:sp>
        <p:nvSpPr>
          <p:cNvPr id="57" name="Content Placeholder 56">
            <a:extLst>
              <a:ext uri="{FF2B5EF4-FFF2-40B4-BE49-F238E27FC236}">
                <a16:creationId xmlns:a16="http://schemas.microsoft.com/office/drawing/2014/main" xmlns="" id="{52B689E9-5B4C-4CC0-AAA4-847EB66C3302}"/>
              </a:ext>
            </a:extLst>
          </p:cNvPr>
          <p:cNvSpPr>
            <a:spLocks noGrp="1"/>
          </p:cNvSpPr>
          <p:nvPr>
            <p:ph sz="quarter" idx="20"/>
          </p:nvPr>
        </p:nvSpPr>
        <p:spPr>
          <a:xfrm>
            <a:off x="1737562" y="2398291"/>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8" name="Content Placeholder 56">
            <a:extLst>
              <a:ext uri="{FF2B5EF4-FFF2-40B4-BE49-F238E27FC236}">
                <a16:creationId xmlns:a16="http://schemas.microsoft.com/office/drawing/2014/main" xmlns="" id="{1D5202CC-08D0-4157-9CB3-AA1EF4A2C855}"/>
              </a:ext>
            </a:extLst>
          </p:cNvPr>
          <p:cNvSpPr>
            <a:spLocks noGrp="1"/>
          </p:cNvSpPr>
          <p:nvPr>
            <p:ph sz="quarter" idx="21"/>
          </p:nvPr>
        </p:nvSpPr>
        <p:spPr>
          <a:xfrm>
            <a:off x="4442308" y="2383640"/>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9" name="Content Placeholder 56">
            <a:extLst>
              <a:ext uri="{FF2B5EF4-FFF2-40B4-BE49-F238E27FC236}">
                <a16:creationId xmlns:a16="http://schemas.microsoft.com/office/drawing/2014/main" xmlns="" id="{7BE8E782-50B7-4C4E-BEA5-DDA27E0F6817}"/>
              </a:ext>
            </a:extLst>
          </p:cNvPr>
          <p:cNvSpPr>
            <a:spLocks noGrp="1"/>
          </p:cNvSpPr>
          <p:nvPr>
            <p:ph sz="quarter" idx="22"/>
          </p:nvPr>
        </p:nvSpPr>
        <p:spPr>
          <a:xfrm>
            <a:off x="7144414" y="2377296"/>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xmlns="" val="27253014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 Column">
    <p:bg bwMode="blackWhite">
      <p:bgRef idx="1003">
        <a:schemeClr val="bg2"/>
      </p:bgRef>
    </p:bg>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xmlns="" id="{2C074DF2-6D4F-4B58-A82E-6322DB69A6CC}"/>
              </a:ext>
            </a:extLst>
          </p:cNvPr>
          <p:cNvGrpSpPr/>
          <p:nvPr userDrawn="1"/>
        </p:nvGrpSpPr>
        <p:grpSpPr bwMode="ltGray">
          <a:xfrm>
            <a:off x="5966812" y="-180520"/>
            <a:ext cx="4091588" cy="5941270"/>
            <a:chOff x="7232499" y="-159283"/>
            <a:chExt cx="4959501" cy="5242297"/>
          </a:xfrm>
          <a:solidFill>
            <a:srgbClr val="76280B">
              <a:alpha val="60000"/>
            </a:srgbClr>
          </a:solidFill>
        </p:grpSpPr>
        <p:pic>
          <p:nvPicPr>
            <p:cNvPr id="29" name="Graphic 28" descr="Single gear">
              <a:extLst>
                <a:ext uri="{FF2B5EF4-FFF2-40B4-BE49-F238E27FC236}">
                  <a16:creationId xmlns:a16="http://schemas.microsoft.com/office/drawing/2014/main" xmlns="" id="{B9A8CB2C-0A50-43EC-A2C7-F536FF84DE44}"/>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31" name="Graphic 30" descr="Single gear">
              <a:extLst>
                <a:ext uri="{FF2B5EF4-FFF2-40B4-BE49-F238E27FC236}">
                  <a16:creationId xmlns:a16="http://schemas.microsoft.com/office/drawing/2014/main" xmlns="" id="{71F3D36D-2C1A-4D06-A27F-6A64AA11889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32" name="Graphic 31" descr="Single gear">
              <a:extLst>
                <a:ext uri="{FF2B5EF4-FFF2-40B4-BE49-F238E27FC236}">
                  <a16:creationId xmlns:a16="http://schemas.microsoft.com/office/drawing/2014/main" xmlns="" id="{61F0F601-D5AC-45C0-92B6-2376085B0D50}"/>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203014"/>
              <a:ext cx="2880000" cy="2880000"/>
            </a:xfrm>
            <a:prstGeom prst="rect">
              <a:avLst/>
            </a:prstGeom>
          </p:spPr>
        </p:pic>
        <p:pic>
          <p:nvPicPr>
            <p:cNvPr id="33" name="Graphic 32" descr="Single gear">
              <a:extLst>
                <a:ext uri="{FF2B5EF4-FFF2-40B4-BE49-F238E27FC236}">
                  <a16:creationId xmlns:a16="http://schemas.microsoft.com/office/drawing/2014/main" xmlns="" id="{DE792A6A-B423-4979-BD59-4CD4A74069B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7" name="Rectangle 16"/>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561265" y="853658"/>
            <a:ext cx="7931435" cy="12250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61266" y="4870504"/>
            <a:ext cx="2516007"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0" name="Picture Placeholder 2"/>
          <p:cNvSpPr>
            <a:spLocks noGrp="1" noChangeAspect="1"/>
          </p:cNvSpPr>
          <p:nvPr>
            <p:ph type="pic" idx="15"/>
          </p:nvPr>
        </p:nvSpPr>
        <p:spPr>
          <a:xfrm>
            <a:off x="561266" y="2648456"/>
            <a:ext cx="2516007"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dirty="0"/>
              <a:t>Click icon to add picture</a:t>
            </a:r>
          </a:p>
        </p:txBody>
      </p:sp>
      <p:sp>
        <p:nvSpPr>
          <p:cNvPr id="21" name="Text Placeholder 3"/>
          <p:cNvSpPr>
            <a:spLocks noGrp="1"/>
          </p:cNvSpPr>
          <p:nvPr>
            <p:ph type="body" sz="half" idx="18"/>
          </p:nvPr>
        </p:nvSpPr>
        <p:spPr>
          <a:xfrm>
            <a:off x="561266" y="5523602"/>
            <a:ext cx="2516007"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22" name="Text Placeholder 4"/>
          <p:cNvSpPr>
            <a:spLocks noGrp="1"/>
          </p:cNvSpPr>
          <p:nvPr>
            <p:ph type="body" sz="quarter" idx="3"/>
          </p:nvPr>
        </p:nvSpPr>
        <p:spPr>
          <a:xfrm>
            <a:off x="3255014" y="4870504"/>
            <a:ext cx="2527174"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3" name="Picture Placeholder 2"/>
          <p:cNvSpPr>
            <a:spLocks noGrp="1" noChangeAspect="1"/>
          </p:cNvSpPr>
          <p:nvPr>
            <p:ph type="pic" idx="21"/>
          </p:nvPr>
        </p:nvSpPr>
        <p:spPr>
          <a:xfrm>
            <a:off x="3255012" y="2648456"/>
            <a:ext cx="2527174"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dirty="0"/>
              <a:t>Click icon to add picture</a:t>
            </a:r>
          </a:p>
        </p:txBody>
      </p:sp>
      <p:sp>
        <p:nvSpPr>
          <p:cNvPr id="24" name="Text Placeholder 3"/>
          <p:cNvSpPr>
            <a:spLocks noGrp="1"/>
          </p:cNvSpPr>
          <p:nvPr>
            <p:ph type="body" sz="half" idx="19"/>
          </p:nvPr>
        </p:nvSpPr>
        <p:spPr>
          <a:xfrm>
            <a:off x="3253897" y="5523600"/>
            <a:ext cx="2530520"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25" name="Text Placeholder 4"/>
          <p:cNvSpPr>
            <a:spLocks noGrp="1"/>
          </p:cNvSpPr>
          <p:nvPr>
            <p:ph type="body" sz="quarter" idx="13"/>
          </p:nvPr>
        </p:nvSpPr>
        <p:spPr>
          <a:xfrm>
            <a:off x="5965310" y="4870504"/>
            <a:ext cx="2527391"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6" name="Picture Placeholder 2"/>
          <p:cNvSpPr>
            <a:spLocks noGrp="1" noChangeAspect="1"/>
          </p:cNvSpPr>
          <p:nvPr>
            <p:ph type="pic" idx="22"/>
          </p:nvPr>
        </p:nvSpPr>
        <p:spPr>
          <a:xfrm>
            <a:off x="5965309" y="2648456"/>
            <a:ext cx="2527391"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dirty="0"/>
              <a:t>Click icon to add picture</a:t>
            </a:r>
          </a:p>
        </p:txBody>
      </p:sp>
      <p:sp>
        <p:nvSpPr>
          <p:cNvPr id="27" name="Text Placeholder 3"/>
          <p:cNvSpPr>
            <a:spLocks noGrp="1"/>
          </p:cNvSpPr>
          <p:nvPr>
            <p:ph type="body" sz="half" idx="20"/>
          </p:nvPr>
        </p:nvSpPr>
        <p:spPr>
          <a:xfrm>
            <a:off x="5965210" y="5523598"/>
            <a:ext cx="2530739"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3" name="Date Placeholder 2"/>
          <p:cNvSpPr>
            <a:spLocks noGrp="1"/>
          </p:cNvSpPr>
          <p:nvPr>
            <p:ph type="dt" sz="half" idx="10"/>
          </p:nvPr>
        </p:nvSpPr>
        <p:spPr/>
        <p:txBody>
          <a:bodyPr/>
          <a:lstStyle/>
          <a:p>
            <a:fld id="{513A27FC-6E8A-496E-B52E-B05ADAF83FF8}" type="datetime1">
              <a:rPr lang="en-US" smtClean="0"/>
              <a:pPr/>
              <a:t>11/1/2018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2025567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Multiple Conten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xmlns="" id="{4E106B9E-EBA8-4369-8705-FDBBA60DC72E}"/>
              </a:ext>
            </a:extLst>
          </p:cNvPr>
          <p:cNvSpPr>
            <a:spLocks noGrp="1"/>
          </p:cNvSpPr>
          <p:nvPr>
            <p:ph type="body" sz="quarter" idx="13"/>
          </p:nvPr>
        </p:nvSpPr>
        <p:spPr>
          <a:xfrm>
            <a:off x="1534956" y="2382098"/>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1" name="Group 10">
            <a:extLst>
              <a:ext uri="{FF2B5EF4-FFF2-40B4-BE49-F238E27FC236}">
                <a16:creationId xmlns:a16="http://schemas.microsoft.com/office/drawing/2014/main" xmlns="" id="{180D0165-A38B-4CE8-AE4D-186DBC04F8D4}"/>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2" name="Graphic 11" descr="Single gear">
              <a:extLst>
                <a:ext uri="{FF2B5EF4-FFF2-40B4-BE49-F238E27FC236}">
                  <a16:creationId xmlns:a16="http://schemas.microsoft.com/office/drawing/2014/main" xmlns="" id="{90C052C9-F1E0-4264-8CAC-31B0B8F76D67}"/>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3" name="Graphic 12" descr="Single gear">
              <a:extLst>
                <a:ext uri="{FF2B5EF4-FFF2-40B4-BE49-F238E27FC236}">
                  <a16:creationId xmlns:a16="http://schemas.microsoft.com/office/drawing/2014/main" xmlns="" id="{892FFF3D-7B2E-44EB-83BA-5453FEC4892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xmlns="" id="{CC5A9AF4-A787-49A3-83CF-889F9AEE0DB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19" name="Graphic 18" descr="Single gear">
              <a:extLst>
                <a:ext uri="{FF2B5EF4-FFF2-40B4-BE49-F238E27FC236}">
                  <a16:creationId xmlns:a16="http://schemas.microsoft.com/office/drawing/2014/main" xmlns="" id="{B5D192A5-6FE9-49BC-9104-102935BA03A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7" name="Rectangle 16"/>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FBDBBE4A-15A4-48DC-9E06-9B0D467372BD}" type="datetime1">
              <a:rPr lang="en-US" smtClean="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E3FA76C-C565-46B6-8652-D75785E2521F}" type="slidenum">
              <a:rPr lang="en-US" smtClean="0"/>
              <a:pPr/>
              <a:t>‹#›</a:t>
            </a:fld>
            <a:endParaRPr lang="en-US" dirty="0"/>
          </a:p>
        </p:txBody>
      </p:sp>
      <p:sp>
        <p:nvSpPr>
          <p:cNvPr id="24" name="Text Placeholder 7">
            <a:extLst>
              <a:ext uri="{FF2B5EF4-FFF2-40B4-BE49-F238E27FC236}">
                <a16:creationId xmlns:a16="http://schemas.microsoft.com/office/drawing/2014/main" xmlns="" id="{F099E8F9-E092-4E4C-AB87-FB2B4EC4D0AD}"/>
              </a:ext>
            </a:extLst>
          </p:cNvPr>
          <p:cNvSpPr>
            <a:spLocks noGrp="1"/>
          </p:cNvSpPr>
          <p:nvPr>
            <p:ph type="body" sz="quarter" idx="14"/>
          </p:nvPr>
        </p:nvSpPr>
        <p:spPr>
          <a:xfrm>
            <a:off x="1534956" y="3450575"/>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5" name="Text Placeholder 7">
            <a:extLst>
              <a:ext uri="{FF2B5EF4-FFF2-40B4-BE49-F238E27FC236}">
                <a16:creationId xmlns:a16="http://schemas.microsoft.com/office/drawing/2014/main" xmlns="" id="{782CF4FC-13E5-4A63-BCF2-3AF43B5F15B9}"/>
              </a:ext>
            </a:extLst>
          </p:cNvPr>
          <p:cNvSpPr>
            <a:spLocks noGrp="1"/>
          </p:cNvSpPr>
          <p:nvPr>
            <p:ph type="body" sz="quarter" idx="15"/>
          </p:nvPr>
        </p:nvSpPr>
        <p:spPr>
          <a:xfrm>
            <a:off x="1534956" y="4519051"/>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6" name="Text Placeholder 7">
            <a:extLst>
              <a:ext uri="{FF2B5EF4-FFF2-40B4-BE49-F238E27FC236}">
                <a16:creationId xmlns:a16="http://schemas.microsoft.com/office/drawing/2014/main" xmlns="" id="{8523C4DE-E0C6-4EE1-9145-DA7819174663}"/>
              </a:ext>
            </a:extLst>
          </p:cNvPr>
          <p:cNvSpPr>
            <a:spLocks noGrp="1"/>
          </p:cNvSpPr>
          <p:nvPr>
            <p:ph type="body" sz="quarter" idx="16"/>
          </p:nvPr>
        </p:nvSpPr>
        <p:spPr>
          <a:xfrm>
            <a:off x="1534956" y="5587528"/>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xmlns="" val="2035263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xmlns="" id="{EE363D07-B7E9-4C17-BF5B-ADACCCAD7C6C}"/>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2" name="Graphic 11" descr="Single gear">
              <a:extLst>
                <a:ext uri="{FF2B5EF4-FFF2-40B4-BE49-F238E27FC236}">
                  <a16:creationId xmlns:a16="http://schemas.microsoft.com/office/drawing/2014/main" xmlns="" id="{BF7F7D52-1EF2-49FA-AE87-7BE7232893FF}"/>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3" name="Graphic 12" descr="Single gear">
              <a:extLst>
                <a:ext uri="{FF2B5EF4-FFF2-40B4-BE49-F238E27FC236}">
                  <a16:creationId xmlns:a16="http://schemas.microsoft.com/office/drawing/2014/main" xmlns="" id="{ACC0D449-4064-40FD-A10D-BE7844EB8774}"/>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4" name="Graphic 13" descr="Single gear">
              <a:extLst>
                <a:ext uri="{FF2B5EF4-FFF2-40B4-BE49-F238E27FC236}">
                  <a16:creationId xmlns:a16="http://schemas.microsoft.com/office/drawing/2014/main" xmlns="" id="{1FE621D1-1FD9-49E2-99C8-0CB37634CDC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0EA6856C-35D0-465E-B0CB-B889D4DA0B27}"/>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A493FB47-F1DA-40B8-A1F4-115CD1F7084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7" name="Picture 6"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 y="4631829"/>
            <a:ext cx="8611195" cy="363986"/>
          </a:xfrm>
          <a:prstGeom prst="rect">
            <a:avLst/>
          </a:prstGeom>
        </p:spPr>
      </p:pic>
      <p:pic>
        <p:nvPicPr>
          <p:cNvPr id="8" name="Picture 7"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08" y="4632954"/>
            <a:ext cx="1322473" cy="163506"/>
          </a:xfrm>
          <a:prstGeom prst="rect">
            <a:avLst/>
          </a:prstGeom>
        </p:spPr>
      </p:pic>
      <p:sp>
        <p:nvSpPr>
          <p:cNvPr id="9" name="Rectangle 8"/>
          <p:cNvSpPr/>
          <p:nvPr/>
        </p:nvSpPr>
        <p:spPr bwMode="ltGray">
          <a:xfrm>
            <a:off x="-1" y="3089769"/>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8733310" y="3089769"/>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5" y="3252548"/>
            <a:ext cx="7931435" cy="1236226"/>
          </a:xfrm>
        </p:spPr>
        <p:txBody>
          <a:bodyPr anchor="ctr">
            <a:normAutofit/>
          </a:bodyPr>
          <a:lstStyle>
            <a:lvl1pPr algn="r">
              <a:defRPr sz="4451"/>
            </a:lvl1pPr>
          </a:lstStyle>
          <a:p>
            <a:r>
              <a:rPr lang="en-US"/>
              <a:t>Click to edit Master title style</a:t>
            </a:r>
            <a:endParaRPr lang="en-US" dirty="0"/>
          </a:p>
        </p:txBody>
      </p:sp>
      <p:sp>
        <p:nvSpPr>
          <p:cNvPr id="3" name="Text Placeholder 2"/>
          <p:cNvSpPr>
            <a:spLocks noGrp="1"/>
          </p:cNvSpPr>
          <p:nvPr>
            <p:ph type="body" idx="1"/>
          </p:nvPr>
        </p:nvSpPr>
        <p:spPr>
          <a:xfrm>
            <a:off x="561265" y="4796462"/>
            <a:ext cx="7931435" cy="1931219"/>
          </a:xfrm>
        </p:spPr>
        <p:txBody>
          <a:bodyPr>
            <a:normAutofit/>
          </a:bodyPr>
          <a:lstStyle>
            <a:lvl1pPr marL="0" indent="0" algn="r">
              <a:buNone/>
              <a:defRPr sz="2473">
                <a:solidFill>
                  <a:schemeClr val="tx1">
                    <a:tint val="75000"/>
                  </a:schemeClr>
                </a:solidFill>
              </a:defRPr>
            </a:lvl1pPr>
            <a:lvl2pPr marL="565253" indent="0">
              <a:buNone/>
              <a:defRPr sz="2473">
                <a:solidFill>
                  <a:schemeClr val="tx1">
                    <a:tint val="75000"/>
                  </a:schemeClr>
                </a:solidFill>
              </a:defRPr>
            </a:lvl2pPr>
            <a:lvl3pPr marL="1130507" indent="0">
              <a:buNone/>
              <a:defRPr sz="2225">
                <a:solidFill>
                  <a:schemeClr val="tx1">
                    <a:tint val="75000"/>
                  </a:schemeClr>
                </a:solidFill>
              </a:defRPr>
            </a:lvl3pPr>
            <a:lvl4pPr marL="1695761" indent="0">
              <a:buNone/>
              <a:defRPr sz="1978">
                <a:solidFill>
                  <a:schemeClr val="tx1">
                    <a:tint val="75000"/>
                  </a:schemeClr>
                </a:solidFill>
              </a:defRPr>
            </a:lvl4pPr>
            <a:lvl5pPr marL="2261014" indent="0">
              <a:buNone/>
              <a:defRPr sz="1978">
                <a:solidFill>
                  <a:schemeClr val="tx1">
                    <a:tint val="75000"/>
                  </a:schemeClr>
                </a:solidFill>
              </a:defRPr>
            </a:lvl5pPr>
            <a:lvl6pPr marL="2826268" indent="0">
              <a:buNone/>
              <a:defRPr sz="1978">
                <a:solidFill>
                  <a:schemeClr val="tx1">
                    <a:tint val="75000"/>
                  </a:schemeClr>
                </a:solidFill>
              </a:defRPr>
            </a:lvl6pPr>
            <a:lvl7pPr marL="3391522" indent="0">
              <a:buNone/>
              <a:defRPr sz="1978">
                <a:solidFill>
                  <a:schemeClr val="tx1">
                    <a:tint val="75000"/>
                  </a:schemeClr>
                </a:solidFill>
              </a:defRPr>
            </a:lvl7pPr>
            <a:lvl8pPr marL="3956776" indent="0">
              <a:buNone/>
              <a:defRPr sz="1978">
                <a:solidFill>
                  <a:schemeClr val="tx1">
                    <a:tint val="75000"/>
                  </a:schemeClr>
                </a:solidFill>
              </a:defRPr>
            </a:lvl8pPr>
            <a:lvl9pPr marL="4522029" indent="0">
              <a:buNone/>
              <a:defRPr sz="197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CB8141-48BE-4512-91F5-720DB55E7EF5}" type="datetime1">
              <a:rPr lang="en-US" smtClean="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851804" y="3252549"/>
            <a:ext cx="952174" cy="1236228"/>
          </a:xfrm>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50330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xmlns="" id="{CBF5BF6C-5F7D-464E-B42E-D194CF355A7E}"/>
              </a:ext>
            </a:extLst>
          </p:cNvPr>
          <p:cNvGrpSpPr/>
          <p:nvPr userDrawn="1"/>
        </p:nvGrpSpPr>
        <p:grpSpPr bwMode="ltGray">
          <a:xfrm rot="5400000">
            <a:off x="5089987" y="2682641"/>
            <a:ext cx="5620768" cy="4558753"/>
            <a:chOff x="7232499" y="-159283"/>
            <a:chExt cx="4959501" cy="5525761"/>
          </a:xfrm>
          <a:solidFill>
            <a:srgbClr val="76280B">
              <a:alpha val="60000"/>
            </a:srgbClr>
          </a:solidFill>
        </p:grpSpPr>
        <p:pic>
          <p:nvPicPr>
            <p:cNvPr id="13" name="Graphic 12" descr="Single gear">
              <a:extLst>
                <a:ext uri="{FF2B5EF4-FFF2-40B4-BE49-F238E27FC236}">
                  <a16:creationId xmlns:a16="http://schemas.microsoft.com/office/drawing/2014/main" xmlns="" id="{8F045C13-A0AE-4F21-8EE7-47DCE4B458F8}"/>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4" name="Graphic 13" descr="Single gear">
              <a:extLst>
                <a:ext uri="{FF2B5EF4-FFF2-40B4-BE49-F238E27FC236}">
                  <a16:creationId xmlns:a16="http://schemas.microsoft.com/office/drawing/2014/main" xmlns="" id="{D5197B13-7446-4E28-A62C-4543D7BD632C}"/>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5" name="Graphic 14" descr="Single gear">
              <a:extLst>
                <a:ext uri="{FF2B5EF4-FFF2-40B4-BE49-F238E27FC236}">
                  <a16:creationId xmlns:a16="http://schemas.microsoft.com/office/drawing/2014/main" xmlns="" id="{4B5B975A-536D-4192-B3DE-875F5E141AA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486478"/>
              <a:ext cx="2880000" cy="2880000"/>
            </a:xfrm>
            <a:prstGeom prst="rect">
              <a:avLst/>
            </a:prstGeom>
          </p:spPr>
        </p:pic>
        <p:pic>
          <p:nvPicPr>
            <p:cNvPr id="16" name="Graphic 15" descr="Single gear">
              <a:extLst>
                <a:ext uri="{FF2B5EF4-FFF2-40B4-BE49-F238E27FC236}">
                  <a16:creationId xmlns:a16="http://schemas.microsoft.com/office/drawing/2014/main" xmlns="" id="{5BB09BB4-511A-4714-92A7-D9CA09D1FD72}"/>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0" name="Rectangle 9"/>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61267" y="2648457"/>
            <a:ext cx="3876145" cy="4079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15154" y="2648457"/>
            <a:ext cx="3877548" cy="4079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0D849B8-77F8-43F9-8BC4-BED845243C6C}" type="datetime1">
              <a:rPr lang="en-US" smtClean="0"/>
              <a:pPr/>
              <a:t>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1762720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xmlns="" id="{11281ABC-1821-4B63-88B5-74D2B13A11AF}"/>
              </a:ext>
            </a:extLst>
          </p:cNvPr>
          <p:cNvGrpSpPr/>
          <p:nvPr userDrawn="1"/>
        </p:nvGrpSpPr>
        <p:grpSpPr>
          <a:xfrm rot="5400000">
            <a:off x="-684747" y="2304724"/>
            <a:ext cx="6095974" cy="4610807"/>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xmlns="" id="{0BD16937-7ADD-43BC-AFAD-ABA8E1E4D044}"/>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xmlns="" id="{A93E95CB-8B7F-4CE0-BD90-8078D78E5BE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xmlns="" id="{308EA72E-9FD8-4137-AF70-2F45B4623A1E}"/>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7E5F03E5-E60E-40E5-996F-CE212FF6425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7EB0518D-8C62-493A-B053-F7B2F41290B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5899" y="2232940"/>
            <a:ext cx="8611195" cy="363986"/>
          </a:xfrm>
          <a:prstGeom prst="rect">
            <a:avLst/>
          </a:prstGeom>
        </p:spPr>
      </p:pic>
      <p:sp>
        <p:nvSpPr>
          <p:cNvPr id="10" name="Rectangle 9"/>
          <p:cNvSpPr/>
          <p:nvPr/>
        </p:nvSpPr>
        <p:spPr bwMode="ltGray">
          <a:xfrm>
            <a:off x="1423679" y="2232939"/>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29286" y="2234472"/>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763559" y="853658"/>
            <a:ext cx="7931435" cy="1225063"/>
          </a:xfrm>
        </p:spPr>
        <p:txBody>
          <a:bodyPr/>
          <a:lstStyle/>
          <a:p>
            <a:r>
              <a:rPr lang="en-US"/>
              <a:t>Click to edit Master title style</a:t>
            </a:r>
            <a:endParaRPr lang="en-US" dirty="0"/>
          </a:p>
        </p:txBody>
      </p:sp>
      <p:sp>
        <p:nvSpPr>
          <p:cNvPr id="5" name="Date Placeholder 4"/>
          <p:cNvSpPr>
            <a:spLocks noGrp="1"/>
          </p:cNvSpPr>
          <p:nvPr>
            <p:ph type="dt" sz="half" idx="10"/>
          </p:nvPr>
        </p:nvSpPr>
        <p:spPr>
          <a:xfrm>
            <a:off x="7431852" y="6727679"/>
            <a:ext cx="2263140" cy="413809"/>
          </a:xfrm>
        </p:spPr>
        <p:txBody>
          <a:bodyPr/>
          <a:lstStyle/>
          <a:p>
            <a:fld id="{F6FE7809-0F93-4BD3-9F35-82EF04A1F784}" type="datetime1">
              <a:rPr lang="en-US" smtClean="0"/>
              <a:pPr/>
              <a:t>11/1/2018</a:t>
            </a:fld>
            <a:endParaRPr lang="en-US" dirty="0"/>
          </a:p>
        </p:txBody>
      </p:sp>
      <p:sp>
        <p:nvSpPr>
          <p:cNvPr id="7" name="Slide Number Placeholder 6"/>
          <p:cNvSpPr>
            <a:spLocks noGrp="1"/>
          </p:cNvSpPr>
          <p:nvPr>
            <p:ph type="sldNum" sz="quarter" idx="12"/>
          </p:nvPr>
        </p:nvSpPr>
        <p:spPr>
          <a:xfrm>
            <a:off x="129286" y="853658"/>
            <a:ext cx="952174" cy="1236228"/>
          </a:xfrm>
        </p:spPr>
        <p:txBody>
          <a:bodyPr/>
          <a:lstStyle/>
          <a:p>
            <a:fld id="{9E3FA76C-C565-46B6-8652-D75785E2521F}" type="slidenum">
              <a:rPr lang="en-US" smtClean="0"/>
              <a:pPr/>
              <a:t>‹#›</a:t>
            </a:fld>
            <a:endParaRPr lang="en-US" dirty="0"/>
          </a:p>
        </p:txBody>
      </p:sp>
      <p:sp>
        <p:nvSpPr>
          <p:cNvPr id="18" name="Content Placeholder 17"/>
          <p:cNvSpPr>
            <a:spLocks noGrp="1"/>
          </p:cNvSpPr>
          <p:nvPr>
            <p:ph sz="quarter" idx="13"/>
          </p:nvPr>
        </p:nvSpPr>
        <p:spPr>
          <a:xfrm>
            <a:off x="2759076" y="4587875"/>
            <a:ext cx="1183341" cy="7065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xmlns="" val="320697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xmlns="" id="{F90C5C8C-B074-498F-921D-CC0B5DF8FBD3}"/>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5" name="Graphic 14" descr="Single gear">
              <a:extLst>
                <a:ext uri="{FF2B5EF4-FFF2-40B4-BE49-F238E27FC236}">
                  <a16:creationId xmlns:a16="http://schemas.microsoft.com/office/drawing/2014/main" xmlns="" id="{C270183A-92E0-49A5-B6BC-F19346763723}"/>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6" name="Graphic 15" descr="Single gear">
              <a:extLst>
                <a:ext uri="{FF2B5EF4-FFF2-40B4-BE49-F238E27FC236}">
                  <a16:creationId xmlns:a16="http://schemas.microsoft.com/office/drawing/2014/main" xmlns="" id="{6E086889-5472-4B65-A156-D0B8F369C344}"/>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7" name="Graphic 16" descr="Single gear">
              <a:extLst>
                <a:ext uri="{FF2B5EF4-FFF2-40B4-BE49-F238E27FC236}">
                  <a16:creationId xmlns:a16="http://schemas.microsoft.com/office/drawing/2014/main" xmlns="" id="{4BCBF44F-62C7-4F40-99DF-85C459F43ED6}"/>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8" name="Graphic 17" descr="Single gear">
              <a:extLst>
                <a:ext uri="{FF2B5EF4-FFF2-40B4-BE49-F238E27FC236}">
                  <a16:creationId xmlns:a16="http://schemas.microsoft.com/office/drawing/2014/main" xmlns="" id="{ABF64D53-5ED0-4A1D-A7EA-94CDB0D37EC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9" name="Graphic 18" descr="Single gear">
              <a:extLst>
                <a:ext uri="{FF2B5EF4-FFF2-40B4-BE49-F238E27FC236}">
                  <a16:creationId xmlns:a16="http://schemas.microsoft.com/office/drawing/2014/main" xmlns="" id="{2565C769-10BF-4E7B-B099-B4FD458436E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10" name="Picture 9"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1" name="Picture 10"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2" name="Rectangle 11"/>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4" y="853661"/>
            <a:ext cx="7931437" cy="122506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61267" y="2648456"/>
            <a:ext cx="3876145" cy="785553"/>
          </a:xfrm>
        </p:spPr>
        <p:txBody>
          <a:bodyPr anchor="b"/>
          <a:lstStyle>
            <a:lvl1pPr marL="0" indent="0">
              <a:buNone/>
              <a:defRPr sz="2967" b="1"/>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4" name="Content Placeholder 3"/>
          <p:cNvSpPr>
            <a:spLocks noGrp="1"/>
          </p:cNvSpPr>
          <p:nvPr>
            <p:ph sz="half" idx="2"/>
          </p:nvPr>
        </p:nvSpPr>
        <p:spPr>
          <a:xfrm>
            <a:off x="561270" y="3434010"/>
            <a:ext cx="3876142" cy="3293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15152" y="2648457"/>
            <a:ext cx="3877549" cy="784353"/>
          </a:xfrm>
        </p:spPr>
        <p:txBody>
          <a:bodyPr anchor="b"/>
          <a:lstStyle>
            <a:lvl1pPr marL="0" indent="0">
              <a:buNone/>
              <a:defRPr sz="2967" b="1"/>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6" name="Content Placeholder 5"/>
          <p:cNvSpPr>
            <a:spLocks noGrp="1"/>
          </p:cNvSpPr>
          <p:nvPr>
            <p:ph sz="quarter" idx="4"/>
          </p:nvPr>
        </p:nvSpPr>
        <p:spPr>
          <a:xfrm>
            <a:off x="4615152" y="3434010"/>
            <a:ext cx="3877549" cy="3293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4A5A9C4-2DBB-4C40-87A0-E5A6AFAD924A}" type="datetime1">
              <a:rPr lang="en-US" smtClean="0"/>
              <a:pPr/>
              <a:t>11/1/2018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727138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Rectangle 9"/>
          <p:cNvSpPr/>
          <p:nvPr/>
        </p:nvSpPr>
        <p:spPr bwMode="ltGray">
          <a:xfrm>
            <a:off x="29571" y="-105937"/>
            <a:ext cx="9999257" cy="142956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29571" y="98564"/>
            <a:ext cx="9999257" cy="715211"/>
          </a:xfrm>
        </p:spPr>
        <p:txBody>
          <a:bodyPr/>
          <a:lstStyle>
            <a:lvl1pPr algn="ctr">
              <a:defRPr sz="5400">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aster title style</a:t>
            </a:r>
          </a:p>
        </p:txBody>
      </p:sp>
      <p:sp>
        <p:nvSpPr>
          <p:cNvPr id="5" name="Date Placeholder 4"/>
          <p:cNvSpPr>
            <a:spLocks noGrp="1"/>
          </p:cNvSpPr>
          <p:nvPr>
            <p:ph type="dt" sz="half" idx="10"/>
          </p:nvPr>
        </p:nvSpPr>
        <p:spPr>
          <a:xfrm>
            <a:off x="7431852" y="6727679"/>
            <a:ext cx="2263140" cy="413809"/>
          </a:xfrm>
        </p:spPr>
        <p:txBody>
          <a:bodyPr/>
          <a:lstStyle/>
          <a:p>
            <a:fld id="{10128F99-3223-4DB8-B8EE-2968B5D4CCC9}" type="datetime1">
              <a:rPr lang="en-US" smtClean="0"/>
              <a:pPr/>
              <a:t>11/1/2018</a:t>
            </a:fld>
            <a:endParaRPr lang="en-US" dirty="0"/>
          </a:p>
        </p:txBody>
      </p:sp>
      <p:sp>
        <p:nvSpPr>
          <p:cNvPr id="18" name="Content Placeholder 2">
            <a:extLst>
              <a:ext uri="{FF2B5EF4-FFF2-40B4-BE49-F238E27FC236}">
                <a16:creationId xmlns:a16="http://schemas.microsoft.com/office/drawing/2014/main" xmlns="" id="{FD7CD5CF-F924-43C6-9C02-06FBC84A6729}"/>
              </a:ext>
            </a:extLst>
          </p:cNvPr>
          <p:cNvSpPr>
            <a:spLocks noGrp="1"/>
          </p:cNvSpPr>
          <p:nvPr>
            <p:ph idx="1"/>
          </p:nvPr>
        </p:nvSpPr>
        <p:spPr>
          <a:xfrm>
            <a:off x="0" y="813775"/>
            <a:ext cx="9999257" cy="6958625"/>
          </a:xfrm>
          <a:gradFill>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p:spPr>
        <p:txBody>
          <a:bodyPr/>
          <a:lstStyle>
            <a:lvl1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1pPr>
            <a:lvl2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2pPr>
            <a:lvl3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3pPr>
            <a:lvl4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4pPr>
            <a:lvl5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2413184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1CA97C9F-27FA-4BCE-84C2-EA9C0347E974}"/>
              </a:ext>
            </a:extLst>
          </p:cNvPr>
          <p:cNvGrpSpPr/>
          <p:nvPr userDrawn="1"/>
        </p:nvGrpSpPr>
        <p:grpSpPr>
          <a:xfrm rot="5400000">
            <a:off x="-641689" y="2315378"/>
            <a:ext cx="6095974" cy="4610807"/>
            <a:chOff x="-424090" y="303112"/>
            <a:chExt cx="5378800" cy="5588856"/>
          </a:xfrm>
          <a:solidFill>
            <a:srgbClr val="F6BF73">
              <a:alpha val="30196"/>
            </a:srgbClr>
          </a:solidFill>
        </p:grpSpPr>
        <p:pic>
          <p:nvPicPr>
            <p:cNvPr id="11" name="Graphic 10" descr="Single gear">
              <a:extLst>
                <a:ext uri="{FF2B5EF4-FFF2-40B4-BE49-F238E27FC236}">
                  <a16:creationId xmlns:a16="http://schemas.microsoft.com/office/drawing/2014/main" xmlns="" id="{6EEB6AF8-1385-4805-8E97-CDE431030B09}"/>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2" name="Graphic 11" descr="Single gear">
              <a:extLst>
                <a:ext uri="{FF2B5EF4-FFF2-40B4-BE49-F238E27FC236}">
                  <a16:creationId xmlns:a16="http://schemas.microsoft.com/office/drawing/2014/main" xmlns="" id="{1F08FE59-AC1A-4BF7-B9D5-7672C8C7D396}"/>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3" name="Graphic 12" descr="Single gear">
              <a:extLst>
                <a:ext uri="{FF2B5EF4-FFF2-40B4-BE49-F238E27FC236}">
                  <a16:creationId xmlns:a16="http://schemas.microsoft.com/office/drawing/2014/main" xmlns="" id="{F44470E0-8B01-46E6-90F1-4B52CB3EFFE8}"/>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4" name="Graphic 13" descr="Single gear">
              <a:extLst>
                <a:ext uri="{FF2B5EF4-FFF2-40B4-BE49-F238E27FC236}">
                  <a16:creationId xmlns:a16="http://schemas.microsoft.com/office/drawing/2014/main" xmlns="" id="{2FB2E216-0387-4DF4-A432-E877C96A7BA6}"/>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5" name="Graphic 14" descr="Single gear">
              <a:extLst>
                <a:ext uri="{FF2B5EF4-FFF2-40B4-BE49-F238E27FC236}">
                  <a16:creationId xmlns:a16="http://schemas.microsoft.com/office/drawing/2014/main" xmlns="" id="{53685AA4-853C-46A8-8ADB-FA80FE59BFB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6" name="Picture 5"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7" name="Picture 6"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8" name="Rectangle 7"/>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p:txBody>
          <a:bodyPr/>
          <a:lstStyle/>
          <a:p>
            <a:r>
              <a:rPr lang="en-US" dirty="0"/>
              <a:t>Click to edit Master </a:t>
            </a:r>
            <a:r>
              <a:rPr lang="en-US" dirty="0" err="1"/>
              <a:t>ttle</a:t>
            </a:r>
            <a:r>
              <a:rPr lang="en-US" dirty="0"/>
              <a:t> style</a:t>
            </a:r>
          </a:p>
        </p:txBody>
      </p:sp>
      <p:sp>
        <p:nvSpPr>
          <p:cNvPr id="3" name="Date Placeholder 2"/>
          <p:cNvSpPr>
            <a:spLocks noGrp="1"/>
          </p:cNvSpPr>
          <p:nvPr>
            <p:ph type="dt" sz="half" idx="10"/>
          </p:nvPr>
        </p:nvSpPr>
        <p:spPr/>
        <p:txBody>
          <a:bodyPr/>
          <a:lstStyle/>
          <a:p>
            <a:fld id="{47ADD055-C507-459A-9F77-15629FF7FD3C}" type="datetime1">
              <a:rPr lang="en-US" smtClean="0"/>
              <a:pPr/>
              <a:t>11/1/2018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4199344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AC2D2AED-B2EF-46D8-BC7C-81AE25C80786}"/>
              </a:ext>
            </a:extLst>
          </p:cNvPr>
          <p:cNvGrpSpPr/>
          <p:nvPr userDrawn="1"/>
        </p:nvGrpSpPr>
        <p:grpSpPr bwMode="ltGray">
          <a:xfrm>
            <a:off x="5966812" y="-180520"/>
            <a:ext cx="4091588" cy="5920544"/>
            <a:chOff x="7232499" y="-159283"/>
            <a:chExt cx="4959501" cy="5224009"/>
          </a:xfrm>
          <a:solidFill>
            <a:srgbClr val="76280B">
              <a:alpha val="60000"/>
            </a:srgbClr>
          </a:solidFill>
        </p:grpSpPr>
        <p:pic>
          <p:nvPicPr>
            <p:cNvPr id="8" name="Graphic 7" descr="Single gear">
              <a:extLst>
                <a:ext uri="{FF2B5EF4-FFF2-40B4-BE49-F238E27FC236}">
                  <a16:creationId xmlns:a16="http://schemas.microsoft.com/office/drawing/2014/main" xmlns="" id="{2F9289FC-9317-4EC5-8064-00D341850192}"/>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9" name="Graphic 8" descr="Single gear">
              <a:extLst>
                <a:ext uri="{FF2B5EF4-FFF2-40B4-BE49-F238E27FC236}">
                  <a16:creationId xmlns:a16="http://schemas.microsoft.com/office/drawing/2014/main" xmlns="" id="{09784D29-4AB9-4581-A176-2BC2AD58F82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0" name="Graphic 9" descr="Single gear">
              <a:extLst>
                <a:ext uri="{FF2B5EF4-FFF2-40B4-BE49-F238E27FC236}">
                  <a16:creationId xmlns:a16="http://schemas.microsoft.com/office/drawing/2014/main" xmlns="" id="{25EF2775-3EFB-4A64-8FAF-4D8B56AE073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11" name="Graphic 10" descr="Single gear">
              <a:extLst>
                <a:ext uri="{FF2B5EF4-FFF2-40B4-BE49-F238E27FC236}">
                  <a16:creationId xmlns:a16="http://schemas.microsoft.com/office/drawing/2014/main" xmlns="" id="{A34C11DA-4074-454D-800C-0FC5FBF1CD12}"/>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5" name="Picture 4" descr="HD-ShadowShort.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6" name="Rectangle 5"/>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CA79E24C-DB0F-4ABA-8DA6-BC0097E6426E}" type="datetime1">
              <a:rPr lang="en-US" smtClean="0"/>
              <a:pPr/>
              <a:t>11/1/2018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1735406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xmlns="" val="0"/>
              </a:ext>
            </a:extLst>
          </a:blip>
          <a:stretch>
            <a:fillRect/>
          </a:stretch>
        </p:blipFill>
        <p:spPr>
          <a:xfrm>
            <a:off x="0" y="0"/>
            <a:ext cx="10058400" cy="7772400"/>
          </a:xfrm>
          <a:prstGeom prst="rect">
            <a:avLst/>
          </a:prstGeom>
        </p:spPr>
      </p:pic>
      <p:sp>
        <p:nvSpPr>
          <p:cNvPr id="2" name="Title Placeholder 1"/>
          <p:cNvSpPr>
            <a:spLocks noGrp="1"/>
          </p:cNvSpPr>
          <p:nvPr>
            <p:ph type="title"/>
          </p:nvPr>
        </p:nvSpPr>
        <p:spPr>
          <a:xfrm>
            <a:off x="561265" y="117988"/>
            <a:ext cx="7931435" cy="196073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61265" y="2648457"/>
            <a:ext cx="7931435" cy="407922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29559" y="6727679"/>
            <a:ext cx="2263140" cy="413809"/>
          </a:xfrm>
          <a:prstGeom prst="rect">
            <a:avLst/>
          </a:prstGeom>
        </p:spPr>
        <p:txBody>
          <a:bodyPr vert="horz" lIns="91440" tIns="45720" rIns="91440" bIns="45720" rtlCol="0" anchor="ctr"/>
          <a:lstStyle>
            <a:lvl1pPr algn="r">
              <a:defRPr sz="1298">
                <a:solidFill>
                  <a:schemeClr val="tx1">
                    <a:tint val="75000"/>
                  </a:schemeClr>
                </a:solidFill>
              </a:defRPr>
            </a:lvl1pPr>
          </a:lstStyle>
          <a:p>
            <a:fld id="{B3BC97AE-19A1-4427-9DE8-F7EE78031D8A}" type="datetime1">
              <a:rPr lang="en-US" smtClean="0"/>
              <a:pPr/>
              <a:t>11/1/2018</a:t>
            </a:fld>
            <a:endParaRPr lang="en-US" dirty="0"/>
          </a:p>
        </p:txBody>
      </p:sp>
      <p:sp>
        <p:nvSpPr>
          <p:cNvPr id="5" name="Footer Placeholder 4"/>
          <p:cNvSpPr>
            <a:spLocks noGrp="1"/>
          </p:cNvSpPr>
          <p:nvPr>
            <p:ph type="ftr" sz="quarter" idx="3"/>
          </p:nvPr>
        </p:nvSpPr>
        <p:spPr>
          <a:xfrm>
            <a:off x="561265" y="6727681"/>
            <a:ext cx="5668295" cy="413809"/>
          </a:xfrm>
          <a:prstGeom prst="rect">
            <a:avLst/>
          </a:prstGeom>
        </p:spPr>
        <p:txBody>
          <a:bodyPr vert="horz" lIns="91440" tIns="45720" rIns="91440" bIns="45720" rtlCol="0" anchor="ctr"/>
          <a:lstStyle>
            <a:lvl1pPr algn="l">
              <a:defRPr sz="129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851804" y="853658"/>
            <a:ext cx="952174" cy="1236228"/>
          </a:xfrm>
          <a:prstGeom prst="rect">
            <a:avLst/>
          </a:prstGeom>
        </p:spPr>
        <p:txBody>
          <a:bodyPr vert="horz" lIns="91440" tIns="45720" rIns="91440" bIns="45720" rtlCol="0" anchor="ctr"/>
          <a:lstStyle>
            <a:lvl1pPr algn="l">
              <a:defRPr sz="4451">
                <a:solidFill>
                  <a:schemeClr val="tx1">
                    <a:tint val="75000"/>
                  </a:schemeClr>
                </a:solidFill>
              </a:defRPr>
            </a:lvl1pPr>
          </a:lstStyle>
          <a:p>
            <a:fld id="{9E3FA76C-C565-46B6-8652-D75785E2521F}" type="slidenum">
              <a:rPr lang="en-US" smtClean="0"/>
              <a:pPr/>
              <a:t>‹#›</a:t>
            </a:fld>
            <a:endParaRPr lang="en-US" dirty="0"/>
          </a:p>
        </p:txBody>
      </p:sp>
      <p:pic>
        <p:nvPicPr>
          <p:cNvPr id="8" name="Picture 7">
            <a:extLst>
              <a:ext uri="{FF2B5EF4-FFF2-40B4-BE49-F238E27FC236}">
                <a16:creationId xmlns:a16="http://schemas.microsoft.com/office/drawing/2014/main" xmlns="" id="{910161FD-23F2-43F5-A722-478BA179A789}"/>
              </a:ext>
            </a:extLst>
          </p:cNvPr>
          <p:cNvPicPr>
            <a:picLocks noChangeAspect="1"/>
          </p:cNvPicPr>
          <p:nvPr userDrawn="1"/>
        </p:nvPicPr>
        <p:blipFill>
          <a:blip r:embed="rId21"/>
          <a:stretch>
            <a:fillRect/>
          </a:stretch>
        </p:blipFill>
        <p:spPr>
          <a:xfrm>
            <a:off x="2721664" y="837936"/>
            <a:ext cx="4615072" cy="6096528"/>
          </a:xfrm>
          <a:prstGeom prst="rect">
            <a:avLst/>
          </a:prstGeom>
        </p:spPr>
      </p:pic>
    </p:spTree>
    <p:extLst>
      <p:ext uri="{BB962C8B-B14F-4D97-AF65-F5344CB8AC3E}">
        <p14:creationId xmlns:p14="http://schemas.microsoft.com/office/powerpoint/2010/main" xmlns="" val="38322647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79" r:id="rId5"/>
    <p:sldLayoutId id="2147483665" r:id="rId6"/>
    <p:sldLayoutId id="2147483680" r:id="rId7"/>
    <p:sldLayoutId id="2147483666" r:id="rId8"/>
    <p:sldLayoutId id="2147483667" r:id="rId9"/>
    <p:sldLayoutId id="2147483668" r:id="rId10"/>
    <p:sldLayoutId id="2147483681" r:id="rId11"/>
    <p:sldLayoutId id="2147483670" r:id="rId12"/>
    <p:sldLayoutId id="2147483671" r:id="rId13"/>
    <p:sldLayoutId id="2147483672" r:id="rId14"/>
    <p:sldLayoutId id="2147483673" r:id="rId15"/>
    <p:sldLayoutId id="2147483674" r:id="rId16"/>
    <p:sldLayoutId id="2147483678" r:id="rId17"/>
    <p:sldLayoutId id="2147483675" r:id="rId18"/>
  </p:sldLayoutIdLst>
  <p:hf hdr="0" ftr="0" dt="0"/>
  <p:txStyles>
    <p:titleStyle>
      <a:lvl1pPr algn="l" defTabSz="1130507" rtl="0" eaLnBrk="1" latinLnBrk="0" hangingPunct="1">
        <a:lnSpc>
          <a:spcPct val="90000"/>
        </a:lnSpc>
        <a:spcBef>
          <a:spcPct val="0"/>
        </a:spcBef>
        <a:buNone/>
        <a:defRPr sz="4451" b="1" kern="1200">
          <a:solidFill>
            <a:schemeClr val="tx1"/>
          </a:solidFill>
          <a:latin typeface="+mj-lt"/>
          <a:ea typeface="+mj-ea"/>
          <a:cs typeface="+mj-cs"/>
        </a:defRPr>
      </a:lvl1pPr>
    </p:titleStyle>
    <p:bodyStyle>
      <a:lvl1pPr marL="282627" indent="-282627" algn="l" defTabSz="1130507" rtl="0" eaLnBrk="1" latinLnBrk="0" hangingPunct="1">
        <a:lnSpc>
          <a:spcPct val="90000"/>
        </a:lnSpc>
        <a:spcBef>
          <a:spcPts val="1236"/>
        </a:spcBef>
        <a:buFont typeface="Arial" panose="020B0604020202020204" pitchFamily="34" charset="0"/>
        <a:buChar char="•"/>
        <a:defRPr sz="2967" kern="1200">
          <a:solidFill>
            <a:schemeClr val="tx1"/>
          </a:solidFill>
          <a:latin typeface="+mn-lt"/>
          <a:ea typeface="+mn-ea"/>
          <a:cs typeface="+mn-cs"/>
        </a:defRPr>
      </a:lvl1pPr>
      <a:lvl2pPr marL="847881" indent="-282627" algn="l" defTabSz="1130507" rtl="0" eaLnBrk="1" latinLnBrk="0" hangingPunct="1">
        <a:lnSpc>
          <a:spcPct val="90000"/>
        </a:lnSpc>
        <a:spcBef>
          <a:spcPts val="618"/>
        </a:spcBef>
        <a:buFont typeface="Arial" panose="020B0604020202020204" pitchFamily="34" charset="0"/>
        <a:buChar char="•"/>
        <a:defRPr sz="2473" kern="1200">
          <a:solidFill>
            <a:schemeClr val="tx1"/>
          </a:solidFill>
          <a:latin typeface="+mn-lt"/>
          <a:ea typeface="+mn-ea"/>
          <a:cs typeface="+mn-cs"/>
        </a:defRPr>
      </a:lvl2pPr>
      <a:lvl3pPr marL="1413134" indent="-282627" algn="l" defTabSz="1130507" rtl="0" eaLnBrk="1" latinLnBrk="0" hangingPunct="1">
        <a:lnSpc>
          <a:spcPct val="90000"/>
        </a:lnSpc>
        <a:spcBef>
          <a:spcPts val="618"/>
        </a:spcBef>
        <a:buFont typeface="Arial" panose="020B0604020202020204" pitchFamily="34" charset="0"/>
        <a:buChar char="•"/>
        <a:defRPr sz="2225" kern="1200">
          <a:solidFill>
            <a:schemeClr val="tx1"/>
          </a:solidFill>
          <a:latin typeface="+mn-lt"/>
          <a:ea typeface="+mn-ea"/>
          <a:cs typeface="+mn-cs"/>
        </a:defRPr>
      </a:lvl3pPr>
      <a:lvl4pPr marL="1978387" indent="-282627" algn="l" defTabSz="1130507" rtl="0" eaLnBrk="1" latinLnBrk="0" hangingPunct="1">
        <a:lnSpc>
          <a:spcPct val="90000"/>
        </a:lnSpc>
        <a:spcBef>
          <a:spcPts val="618"/>
        </a:spcBef>
        <a:buFont typeface="Arial" panose="020B0604020202020204" pitchFamily="34" charset="0"/>
        <a:buChar char="•"/>
        <a:defRPr sz="1978" kern="1200">
          <a:solidFill>
            <a:schemeClr val="tx1"/>
          </a:solidFill>
          <a:latin typeface="+mn-lt"/>
          <a:ea typeface="+mn-ea"/>
          <a:cs typeface="+mn-cs"/>
        </a:defRPr>
      </a:lvl4pPr>
      <a:lvl5pPr marL="2543642" indent="-282627" algn="l" defTabSz="1130507" rtl="0" eaLnBrk="1" latinLnBrk="0" hangingPunct="1">
        <a:lnSpc>
          <a:spcPct val="90000"/>
        </a:lnSpc>
        <a:spcBef>
          <a:spcPts val="618"/>
        </a:spcBef>
        <a:buFont typeface="Arial" panose="020B0604020202020204" pitchFamily="34" charset="0"/>
        <a:buChar char="•"/>
        <a:defRPr sz="1978" kern="1200">
          <a:solidFill>
            <a:schemeClr val="tx1"/>
          </a:solidFill>
          <a:latin typeface="+mn-lt"/>
          <a:ea typeface="+mn-ea"/>
          <a:cs typeface="+mn-cs"/>
        </a:defRPr>
      </a:lvl5pPr>
      <a:lvl6pPr marL="3108895"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6pPr>
      <a:lvl7pPr marL="3674148"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7pPr>
      <a:lvl8pPr marL="4239402"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8pPr>
      <a:lvl9pPr marL="4804656"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9pPr>
    </p:bodyStyle>
    <p:otherStyle>
      <a:defPPr>
        <a:defRPr lang="en-US"/>
      </a:defPPr>
      <a:lvl1pPr marL="0" algn="l" defTabSz="1130507" rtl="0" eaLnBrk="1" latinLnBrk="0" hangingPunct="1">
        <a:defRPr sz="2225" kern="1200">
          <a:solidFill>
            <a:schemeClr val="tx1"/>
          </a:solidFill>
          <a:latin typeface="+mn-lt"/>
          <a:ea typeface="+mn-ea"/>
          <a:cs typeface="+mn-cs"/>
        </a:defRPr>
      </a:lvl1pPr>
      <a:lvl2pPr marL="565253" algn="l" defTabSz="1130507" rtl="0" eaLnBrk="1" latinLnBrk="0" hangingPunct="1">
        <a:defRPr sz="2225" kern="1200">
          <a:solidFill>
            <a:schemeClr val="tx1"/>
          </a:solidFill>
          <a:latin typeface="+mn-lt"/>
          <a:ea typeface="+mn-ea"/>
          <a:cs typeface="+mn-cs"/>
        </a:defRPr>
      </a:lvl2pPr>
      <a:lvl3pPr marL="1130507" algn="l" defTabSz="1130507" rtl="0" eaLnBrk="1" latinLnBrk="0" hangingPunct="1">
        <a:defRPr sz="2225" kern="1200">
          <a:solidFill>
            <a:schemeClr val="tx1"/>
          </a:solidFill>
          <a:latin typeface="+mn-lt"/>
          <a:ea typeface="+mn-ea"/>
          <a:cs typeface="+mn-cs"/>
        </a:defRPr>
      </a:lvl3pPr>
      <a:lvl4pPr marL="1695761" algn="l" defTabSz="1130507" rtl="0" eaLnBrk="1" latinLnBrk="0" hangingPunct="1">
        <a:defRPr sz="2225" kern="1200">
          <a:solidFill>
            <a:schemeClr val="tx1"/>
          </a:solidFill>
          <a:latin typeface="+mn-lt"/>
          <a:ea typeface="+mn-ea"/>
          <a:cs typeface="+mn-cs"/>
        </a:defRPr>
      </a:lvl4pPr>
      <a:lvl5pPr marL="2261014" algn="l" defTabSz="1130507" rtl="0" eaLnBrk="1" latinLnBrk="0" hangingPunct="1">
        <a:defRPr sz="2225" kern="1200">
          <a:solidFill>
            <a:schemeClr val="tx1"/>
          </a:solidFill>
          <a:latin typeface="+mn-lt"/>
          <a:ea typeface="+mn-ea"/>
          <a:cs typeface="+mn-cs"/>
        </a:defRPr>
      </a:lvl5pPr>
      <a:lvl6pPr marL="2826268" algn="l" defTabSz="1130507" rtl="0" eaLnBrk="1" latinLnBrk="0" hangingPunct="1">
        <a:defRPr sz="2225" kern="1200">
          <a:solidFill>
            <a:schemeClr val="tx1"/>
          </a:solidFill>
          <a:latin typeface="+mn-lt"/>
          <a:ea typeface="+mn-ea"/>
          <a:cs typeface="+mn-cs"/>
        </a:defRPr>
      </a:lvl6pPr>
      <a:lvl7pPr marL="3391522" algn="l" defTabSz="1130507" rtl="0" eaLnBrk="1" latinLnBrk="0" hangingPunct="1">
        <a:defRPr sz="2225" kern="1200">
          <a:solidFill>
            <a:schemeClr val="tx1"/>
          </a:solidFill>
          <a:latin typeface="+mn-lt"/>
          <a:ea typeface="+mn-ea"/>
          <a:cs typeface="+mn-cs"/>
        </a:defRPr>
      </a:lvl7pPr>
      <a:lvl8pPr marL="3956776" algn="l" defTabSz="1130507" rtl="0" eaLnBrk="1" latinLnBrk="0" hangingPunct="1">
        <a:defRPr sz="2225" kern="1200">
          <a:solidFill>
            <a:schemeClr val="tx1"/>
          </a:solidFill>
          <a:latin typeface="+mn-lt"/>
          <a:ea typeface="+mn-ea"/>
          <a:cs typeface="+mn-cs"/>
        </a:defRPr>
      </a:lvl8pPr>
      <a:lvl9pPr marL="4522029" algn="l" defTabSz="1130507" rtl="0" eaLnBrk="1" latinLnBrk="0" hangingPunct="1">
        <a:defRPr sz="22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98BBFB-4314-436C-A688-96F483D693AB}"/>
              </a:ext>
            </a:extLst>
          </p:cNvPr>
          <p:cNvSpPr>
            <a:spLocks noGrp="1"/>
          </p:cNvSpPr>
          <p:nvPr>
            <p:ph type="ctrTitle"/>
          </p:nvPr>
        </p:nvSpPr>
        <p:spPr/>
        <p:txBody>
          <a:bodyPr anchor="ctr" anchorCtr="0"/>
          <a:lstStyle/>
          <a:p>
            <a:r>
              <a:rPr lang="en-US" sz="3372" dirty="0">
                <a:solidFill>
                  <a:srgbClr val="76280B"/>
                </a:solidFill>
              </a:rPr>
              <a:t>INVISIBLE POWERS</a:t>
            </a:r>
            <a:br>
              <a:rPr lang="en-US" sz="3372" dirty="0">
                <a:solidFill>
                  <a:srgbClr val="76280B"/>
                </a:solidFill>
              </a:rPr>
            </a:br>
            <a:r>
              <a:rPr lang="en-US" sz="3372" dirty="0">
                <a:solidFill>
                  <a:srgbClr val="76280B"/>
                </a:solidFill>
              </a:rPr>
              <a:t>AND </a:t>
            </a:r>
            <a:r>
              <a:rPr lang="en-US" sz="3372" dirty="0" smtClean="0">
                <a:solidFill>
                  <a:srgbClr val="76280B"/>
                </a:solidFill>
              </a:rPr>
              <a:t>PLACES</a:t>
            </a:r>
            <a:br>
              <a:rPr lang="en-US" sz="3372" dirty="0" smtClean="0">
                <a:solidFill>
                  <a:srgbClr val="76280B"/>
                </a:solidFill>
              </a:rPr>
            </a:br>
            <a:r>
              <a:rPr lang="en-US" sz="1600" dirty="0" smtClean="0">
                <a:solidFill>
                  <a:srgbClr val="76280B"/>
                </a:solidFill>
                <a:latin typeface="Tahoma" pitchFamily="34" charset="0"/>
                <a:ea typeface="Tahoma" pitchFamily="34" charset="0"/>
                <a:cs typeface="Tahoma" pitchFamily="34" charset="0"/>
              </a:rPr>
              <a:t>Lesson 9</a:t>
            </a:r>
            <a:endParaRPr lang="en-US" sz="1600" dirty="0">
              <a:solidFill>
                <a:srgbClr val="76280B"/>
              </a:solidFill>
              <a:latin typeface="Tahoma" pitchFamily="34" charset="0"/>
              <a:ea typeface="Tahoma" pitchFamily="34" charset="0"/>
              <a:cs typeface="Tahoma" pitchFamily="34" charset="0"/>
            </a:endParaRPr>
          </a:p>
        </p:txBody>
      </p:sp>
      <p:sp>
        <p:nvSpPr>
          <p:cNvPr id="3" name="Subtitle 2">
            <a:extLst>
              <a:ext uri="{FF2B5EF4-FFF2-40B4-BE49-F238E27FC236}">
                <a16:creationId xmlns:a16="http://schemas.microsoft.com/office/drawing/2014/main" xmlns="" id="{6AA173D3-8B7E-4F91-B862-AC30CB0D2705}"/>
              </a:ext>
            </a:extLst>
          </p:cNvPr>
          <p:cNvSpPr>
            <a:spLocks noGrp="1"/>
          </p:cNvSpPr>
          <p:nvPr>
            <p:ph type="subTitle" idx="1"/>
          </p:nvPr>
        </p:nvSpPr>
        <p:spPr>
          <a:xfrm>
            <a:off x="2607552" y="5914392"/>
            <a:ext cx="4564624" cy="1381867"/>
          </a:xfrm>
        </p:spPr>
        <p:txBody>
          <a:bodyPr>
            <a:noAutofit/>
          </a:bodyPr>
          <a:lstStyle/>
          <a:p>
            <a:pPr>
              <a:spcBef>
                <a:spcPts val="0"/>
              </a:spcBef>
            </a:pPr>
            <a:r>
              <a:rPr lang="en-US" sz="2400" b="1" dirty="0">
                <a:solidFill>
                  <a:srgbClr val="76280B"/>
                </a:solidFill>
                <a:effectLst>
                  <a:outerShdw blurRad="38100" dist="38100" dir="2700000" algn="tl">
                    <a:srgbClr val="000000">
                      <a:alpha val="43137"/>
                    </a:srgbClr>
                  </a:outerShdw>
                </a:effectLst>
              </a:rPr>
              <a:t>JoLynn Gower</a:t>
            </a:r>
          </a:p>
          <a:p>
            <a:pPr>
              <a:spcBef>
                <a:spcPts val="0"/>
              </a:spcBef>
            </a:pPr>
            <a:r>
              <a:rPr lang="en-US" sz="2400" b="1" dirty="0">
                <a:solidFill>
                  <a:srgbClr val="76280B"/>
                </a:solidFill>
                <a:effectLst>
                  <a:outerShdw blurRad="38100" dist="38100" dir="2700000" algn="tl">
                    <a:srgbClr val="000000">
                      <a:alpha val="43137"/>
                    </a:srgbClr>
                  </a:outerShdw>
                </a:effectLst>
              </a:rPr>
              <a:t>Fall 2018</a:t>
            </a:r>
          </a:p>
          <a:p>
            <a:pPr>
              <a:spcBef>
                <a:spcPts val="0"/>
              </a:spcBef>
            </a:pPr>
            <a:r>
              <a:rPr lang="en-US" sz="2400" b="1" dirty="0">
                <a:solidFill>
                  <a:srgbClr val="76280B"/>
                </a:solidFill>
                <a:effectLst>
                  <a:outerShdw blurRad="38100" dist="38100" dir="2700000" algn="tl">
                    <a:srgbClr val="000000">
                      <a:alpha val="43137"/>
                    </a:srgbClr>
                  </a:outerShdw>
                </a:effectLst>
              </a:rPr>
              <a:t>217-493-6151</a:t>
            </a:r>
          </a:p>
          <a:p>
            <a:pPr>
              <a:spcBef>
                <a:spcPts val="0"/>
              </a:spcBef>
            </a:pPr>
            <a:r>
              <a:rPr lang="en-US" sz="2400" b="1" dirty="0">
                <a:solidFill>
                  <a:srgbClr val="76280B"/>
                </a:solidFill>
                <a:effectLst>
                  <a:outerShdw blurRad="38100" dist="38100" dir="2700000" algn="tl">
                    <a:srgbClr val="000000">
                      <a:alpha val="43137"/>
                    </a:srgbClr>
                  </a:outerShdw>
                </a:effectLst>
              </a:rPr>
              <a:t>jgower@guardingthetruth.org</a:t>
            </a:r>
          </a:p>
        </p:txBody>
      </p:sp>
      <p:pic>
        <p:nvPicPr>
          <p:cNvPr id="9" name="Graphic 8" descr="Book">
            <a:extLst>
              <a:ext uri="{FF2B5EF4-FFF2-40B4-BE49-F238E27FC236}">
                <a16:creationId xmlns:a16="http://schemas.microsoft.com/office/drawing/2014/main" xmlns="" id="{E26792AF-5D39-4A12-8EDD-CC09A60BDA44}"/>
              </a:ext>
            </a:extLst>
          </p:cNvPr>
          <p:cNvPicPr>
            <a:picLocks noChangeAspect="1"/>
          </p:cNvPicPr>
          <p:nvPr/>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a:off x="-3834365" y="3307582"/>
            <a:ext cx="1157236" cy="1157236"/>
          </a:xfrm>
          <a:prstGeom prst="rect">
            <a:avLst/>
          </a:prstGeom>
        </p:spPr>
      </p:pic>
    </p:spTree>
    <p:extLst>
      <p:ext uri="{BB962C8B-B14F-4D97-AF65-F5344CB8AC3E}">
        <p14:creationId xmlns:p14="http://schemas.microsoft.com/office/powerpoint/2010/main" xmlns="" val="19065309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3D57C3-7E00-4DC0-8993-3D9E19894104}"/>
              </a:ext>
            </a:extLst>
          </p:cNvPr>
          <p:cNvSpPr>
            <a:spLocks noGrp="1"/>
          </p:cNvSpPr>
          <p:nvPr>
            <p:ph type="title"/>
          </p:nvPr>
        </p:nvSpPr>
        <p:spPr>
          <a:xfrm>
            <a:off x="29571" y="98564"/>
            <a:ext cx="9999257" cy="894664"/>
          </a:xfrm>
        </p:spPr>
        <p:txBody>
          <a:bodyPr>
            <a:normAutofit/>
          </a:bodyPr>
          <a:lstStyle/>
          <a:p>
            <a:r>
              <a:rPr lang="en-US" b="0" dirty="0" smtClean="0">
                <a:solidFill>
                  <a:srgbClr val="76280B"/>
                </a:solidFill>
              </a:rPr>
              <a:t>WHEN FAITH WAIVERS</a:t>
            </a:r>
            <a:endParaRPr lang="en-US" b="0" dirty="0">
              <a:solidFill>
                <a:srgbClr val="76280B"/>
              </a:solidFill>
            </a:endParaRPr>
          </a:p>
        </p:txBody>
      </p:sp>
      <p:sp>
        <p:nvSpPr>
          <p:cNvPr id="3" name="Content Placeholder 2">
            <a:extLst>
              <a:ext uri="{FF2B5EF4-FFF2-40B4-BE49-F238E27FC236}">
                <a16:creationId xmlns:a16="http://schemas.microsoft.com/office/drawing/2014/main" xmlns="" id="{3F418A50-04F7-4F50-80A2-EE51445B2F9A}"/>
              </a:ext>
            </a:extLst>
          </p:cNvPr>
          <p:cNvSpPr>
            <a:spLocks noGrp="1"/>
          </p:cNvSpPr>
          <p:nvPr>
            <p:ph idx="1"/>
          </p:nvPr>
        </p:nvSpPr>
        <p:spPr>
          <a:xfrm>
            <a:off x="0" y="955343"/>
            <a:ext cx="10058400" cy="6817058"/>
          </a:xfrm>
        </p:spPr>
        <p:txBody>
          <a:bodyPr>
            <a:noAutofit/>
          </a:bodyPr>
          <a:lstStyle/>
          <a:p>
            <a:pPr>
              <a:lnSpc>
                <a:spcPct val="95000"/>
              </a:lnSpc>
              <a:spcBef>
                <a:spcPts val="200"/>
              </a:spcBef>
            </a:pPr>
            <a:r>
              <a:rPr lang="en-US" b="1" dirty="0" smtClean="0"/>
              <a:t>2 Chronicles 20:1-3 </a:t>
            </a:r>
            <a:r>
              <a:rPr lang="en-US" dirty="0" smtClean="0"/>
              <a:t> Now it came about after this that the sons of Moab and the sons of </a:t>
            </a:r>
            <a:r>
              <a:rPr lang="en-US" dirty="0" err="1" smtClean="0"/>
              <a:t>Ammon</a:t>
            </a:r>
            <a:r>
              <a:rPr lang="en-US" dirty="0" smtClean="0"/>
              <a:t>, together with some of the </a:t>
            </a:r>
            <a:r>
              <a:rPr lang="en-US" dirty="0" err="1" smtClean="0"/>
              <a:t>Meunites</a:t>
            </a:r>
            <a:r>
              <a:rPr lang="en-US" dirty="0" smtClean="0"/>
              <a:t>, came to make war against Jehoshaphat. </a:t>
            </a:r>
            <a:br>
              <a:rPr lang="en-US" dirty="0" smtClean="0"/>
            </a:br>
            <a:r>
              <a:rPr lang="en-US" dirty="0" smtClean="0"/>
              <a:t>Then </a:t>
            </a:r>
            <a:r>
              <a:rPr lang="en-US" dirty="0" smtClean="0"/>
              <a:t>some came and reported to Jehoshaphat, saying, "A great multitude is coming against you from beyond the sea, out of Aram and behold, they are in </a:t>
            </a:r>
            <a:r>
              <a:rPr lang="en-US" dirty="0" err="1" smtClean="0"/>
              <a:t>Hazazon-tamar</a:t>
            </a:r>
            <a:r>
              <a:rPr lang="en-US" dirty="0" smtClean="0"/>
              <a:t> (that is </a:t>
            </a:r>
            <a:r>
              <a:rPr lang="en-US" dirty="0" err="1" smtClean="0"/>
              <a:t>Engedi</a:t>
            </a:r>
            <a:r>
              <a:rPr lang="en-US" dirty="0" smtClean="0"/>
              <a:t>).”</a:t>
            </a:r>
            <a:r>
              <a:rPr lang="en-US" dirty="0" smtClean="0"/>
              <a:t> Jehoshaphat was afraid and turned his attention to seek the </a:t>
            </a:r>
            <a:r>
              <a:rPr lang="en-US" sz="2400" cap="small" dirty="0" smtClean="0"/>
              <a:t>LORD</a:t>
            </a:r>
            <a:r>
              <a:rPr lang="en-US" sz="2400" dirty="0" smtClean="0"/>
              <a:t>, </a:t>
            </a:r>
            <a:r>
              <a:rPr lang="en-US" dirty="0" smtClean="0"/>
              <a:t>and </a:t>
            </a:r>
            <a:r>
              <a:rPr lang="en-US" b="1" dirty="0" smtClean="0"/>
              <a:t>proclaimed a fast</a:t>
            </a:r>
            <a:r>
              <a:rPr lang="en-US" b="1" spc="-150" dirty="0" smtClean="0"/>
              <a:t> </a:t>
            </a:r>
            <a:r>
              <a:rPr lang="en-US" spc="-150" dirty="0" smtClean="0"/>
              <a:t>throughout  </a:t>
            </a:r>
            <a:r>
              <a:rPr lang="en-US" dirty="0" smtClean="0"/>
              <a:t>all Judah</a:t>
            </a:r>
            <a:r>
              <a:rPr lang="en-US" dirty="0" smtClean="0"/>
              <a:t>.</a:t>
            </a:r>
          </a:p>
          <a:p>
            <a:pPr>
              <a:lnSpc>
                <a:spcPct val="95000"/>
              </a:lnSpc>
              <a:spcBef>
                <a:spcPts val="200"/>
              </a:spcBef>
            </a:pPr>
            <a:r>
              <a:rPr lang="en-US" dirty="0" smtClean="0"/>
              <a:t>Gathered together people to </a:t>
            </a:r>
            <a:r>
              <a:rPr lang="en-US" b="1" dirty="0" smtClean="0"/>
              <a:t>pray</a:t>
            </a:r>
            <a:r>
              <a:rPr lang="en-US" dirty="0" smtClean="0"/>
              <a:t> to the Lord</a:t>
            </a:r>
          </a:p>
          <a:p>
            <a:pPr>
              <a:lnSpc>
                <a:spcPct val="95000"/>
              </a:lnSpc>
              <a:spcBef>
                <a:spcPts val="200"/>
              </a:spcBef>
            </a:pPr>
            <a:r>
              <a:rPr lang="en-US" dirty="0" smtClean="0"/>
              <a:t>He, the King, stood in front of the people and </a:t>
            </a:r>
            <a:r>
              <a:rPr lang="en-US" b="1" dirty="0" smtClean="0"/>
              <a:t>praised God and acknowledged His sovereignty</a:t>
            </a:r>
          </a:p>
          <a:p>
            <a:pPr>
              <a:lnSpc>
                <a:spcPct val="95000"/>
              </a:lnSpc>
              <a:spcBef>
                <a:spcPts val="200"/>
              </a:spcBef>
            </a:pPr>
            <a:r>
              <a:rPr lang="en-US" b="1" dirty="0" smtClean="0"/>
              <a:t>2 Chronicles 20:12-13 </a:t>
            </a:r>
            <a:r>
              <a:rPr lang="en-US" dirty="0" smtClean="0"/>
              <a:t> "O our God, will You not judge them? For we are powerless before this great multitude who are coming against us; nor do we know what to do, but our eyes are on You</a:t>
            </a:r>
            <a:r>
              <a:rPr lang="en-US" dirty="0" smtClean="0"/>
              <a:t>.”</a:t>
            </a:r>
            <a:r>
              <a:rPr lang="en-US" baseline="30000" dirty="0" smtClean="0"/>
              <a:t> </a:t>
            </a:r>
            <a:r>
              <a:rPr lang="en-US" dirty="0" smtClean="0"/>
              <a:t> All Judah was standing before the </a:t>
            </a:r>
            <a:r>
              <a:rPr lang="en-US" cap="small" dirty="0" smtClean="0"/>
              <a:t>LORD</a:t>
            </a:r>
            <a:r>
              <a:rPr lang="en-US" dirty="0" smtClean="0"/>
              <a:t>, with their infants, their wives and their children. </a:t>
            </a:r>
            <a:endParaRPr lang="en-US" b="1" dirty="0" smtClean="0"/>
          </a:p>
        </p:txBody>
      </p:sp>
    </p:spTree>
    <p:extLst>
      <p:ext uri="{BB962C8B-B14F-4D97-AF65-F5344CB8AC3E}">
        <p14:creationId xmlns:p14="http://schemas.microsoft.com/office/powerpoint/2010/main" xmlns="" val="817345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F26FB8-8BDD-44A5-9966-508BEA09E184}"/>
              </a:ext>
            </a:extLst>
          </p:cNvPr>
          <p:cNvSpPr>
            <a:spLocks noGrp="1"/>
          </p:cNvSpPr>
          <p:nvPr>
            <p:ph type="title"/>
          </p:nvPr>
        </p:nvSpPr>
        <p:spPr>
          <a:xfrm>
            <a:off x="29571" y="0"/>
            <a:ext cx="9999257" cy="813775"/>
          </a:xfrm>
        </p:spPr>
        <p:txBody>
          <a:bodyPr>
            <a:noAutofit/>
          </a:bodyPr>
          <a:lstStyle/>
          <a:p>
            <a:r>
              <a:rPr lang="en-US" b="0" dirty="0" smtClean="0">
                <a:solidFill>
                  <a:srgbClr val="76280B"/>
                </a:solidFill>
              </a:rPr>
              <a:t>WHOSE BATTLE IS IT?</a:t>
            </a:r>
            <a:endParaRPr lang="en-US" b="0" dirty="0">
              <a:solidFill>
                <a:srgbClr val="76280B"/>
              </a:solidFill>
            </a:endParaRPr>
          </a:p>
        </p:txBody>
      </p:sp>
      <p:sp>
        <p:nvSpPr>
          <p:cNvPr id="3" name="Content Placeholder 2">
            <a:extLst>
              <a:ext uri="{FF2B5EF4-FFF2-40B4-BE49-F238E27FC236}">
                <a16:creationId xmlns:a16="http://schemas.microsoft.com/office/drawing/2014/main" xmlns="" id="{900ACB66-1957-43E1-B08F-86DC83D993D7}"/>
              </a:ext>
            </a:extLst>
          </p:cNvPr>
          <p:cNvSpPr>
            <a:spLocks noGrp="1"/>
          </p:cNvSpPr>
          <p:nvPr>
            <p:ph idx="1"/>
          </p:nvPr>
        </p:nvSpPr>
        <p:spPr>
          <a:xfrm>
            <a:off x="0" y="851338"/>
            <a:ext cx="10058400" cy="6921062"/>
          </a:xfrm>
        </p:spPr>
        <p:txBody>
          <a:bodyPr>
            <a:noAutofit/>
          </a:bodyPr>
          <a:lstStyle/>
          <a:p>
            <a:pPr>
              <a:lnSpc>
                <a:spcPct val="88000"/>
              </a:lnSpc>
              <a:spcBef>
                <a:spcPts val="200"/>
              </a:spcBef>
            </a:pPr>
            <a:r>
              <a:rPr lang="en-US" b="1" dirty="0" smtClean="0"/>
              <a:t>2 Chronicles 20:14-15 </a:t>
            </a:r>
            <a:r>
              <a:rPr lang="en-US" baseline="30000" dirty="0" smtClean="0"/>
              <a:t> </a:t>
            </a:r>
            <a:r>
              <a:rPr lang="en-US" dirty="0" smtClean="0"/>
              <a:t> Then in the midst of the assembly </a:t>
            </a:r>
            <a:r>
              <a:rPr lang="en-US" spc="-150" dirty="0" smtClean="0"/>
              <a:t>the Spirit of </a:t>
            </a:r>
            <a:r>
              <a:rPr lang="en-US" dirty="0" smtClean="0"/>
              <a:t>the </a:t>
            </a:r>
            <a:r>
              <a:rPr lang="en-US" sz="2400" cap="small" dirty="0" smtClean="0"/>
              <a:t>LORD</a:t>
            </a:r>
            <a:r>
              <a:rPr lang="en-US" dirty="0" smtClean="0"/>
              <a:t> came upon </a:t>
            </a:r>
            <a:r>
              <a:rPr lang="en-US" dirty="0" err="1" smtClean="0"/>
              <a:t>Jahaziel</a:t>
            </a:r>
            <a:r>
              <a:rPr lang="en-US" dirty="0" smtClean="0"/>
              <a:t> </a:t>
            </a:r>
            <a:r>
              <a:rPr lang="en-US" spc="-150" dirty="0" smtClean="0"/>
              <a:t>the son of </a:t>
            </a:r>
            <a:r>
              <a:rPr lang="en-US" dirty="0" smtClean="0"/>
              <a:t>Zechariah, </a:t>
            </a:r>
            <a:r>
              <a:rPr lang="en-US" dirty="0" smtClean="0"/>
              <a:t> </a:t>
            </a:r>
            <a:r>
              <a:rPr lang="en-US" dirty="0" smtClean="0"/>
              <a:t>son of </a:t>
            </a:r>
            <a:r>
              <a:rPr lang="en-US" dirty="0" err="1" smtClean="0"/>
              <a:t>Benaiah</a:t>
            </a:r>
            <a:r>
              <a:rPr lang="en-US" dirty="0" smtClean="0"/>
              <a:t>, </a:t>
            </a:r>
            <a:r>
              <a:rPr lang="en-US" dirty="0" smtClean="0"/>
              <a:t>son of </a:t>
            </a:r>
            <a:r>
              <a:rPr lang="en-US" dirty="0" err="1" smtClean="0"/>
              <a:t>Jeiel</a:t>
            </a:r>
            <a:r>
              <a:rPr lang="en-US" dirty="0" smtClean="0"/>
              <a:t>, </a:t>
            </a:r>
            <a:r>
              <a:rPr lang="en-US" dirty="0" smtClean="0"/>
              <a:t>son </a:t>
            </a:r>
            <a:r>
              <a:rPr lang="en-US" dirty="0" smtClean="0"/>
              <a:t>of </a:t>
            </a:r>
            <a:r>
              <a:rPr lang="en-US" dirty="0" err="1" smtClean="0"/>
              <a:t>Mattaniah</a:t>
            </a:r>
            <a:r>
              <a:rPr lang="en-US" dirty="0" smtClean="0"/>
              <a:t>, the Levite of the sons of </a:t>
            </a:r>
            <a:r>
              <a:rPr lang="en-US" dirty="0" err="1" smtClean="0"/>
              <a:t>Asaph</a:t>
            </a:r>
            <a:r>
              <a:rPr lang="en-US" dirty="0" smtClean="0"/>
              <a:t>; </a:t>
            </a:r>
            <a:r>
              <a:rPr lang="en-US" dirty="0" smtClean="0"/>
              <a:t>and </a:t>
            </a:r>
            <a:r>
              <a:rPr lang="en-US" dirty="0" smtClean="0"/>
              <a:t>he said, "Listen, all Judah and the inhabitants of Jerusalem and King Jehoshaphat: thus says the </a:t>
            </a:r>
            <a:r>
              <a:rPr lang="en-US" sz="2400" cap="small" dirty="0" smtClean="0"/>
              <a:t>LORD</a:t>
            </a:r>
            <a:r>
              <a:rPr lang="en-US" dirty="0" smtClean="0"/>
              <a:t> to you, 'Do not fear or be dismayed because of this great multitude, for the battle is not yours but God's. </a:t>
            </a:r>
            <a:endParaRPr lang="en-US" dirty="0" smtClean="0"/>
          </a:p>
          <a:p>
            <a:pPr>
              <a:lnSpc>
                <a:spcPct val="88000"/>
              </a:lnSpc>
              <a:spcBef>
                <a:spcPts val="200"/>
              </a:spcBef>
            </a:pPr>
            <a:r>
              <a:rPr lang="en-US" b="1" dirty="0" smtClean="0"/>
              <a:t>2 Chro</a:t>
            </a:r>
            <a:r>
              <a:rPr lang="en-US" b="1" spc="-150" dirty="0" smtClean="0"/>
              <a:t>nic</a:t>
            </a:r>
            <a:r>
              <a:rPr lang="en-US" b="1" dirty="0" smtClean="0"/>
              <a:t>les </a:t>
            </a:r>
            <a:r>
              <a:rPr lang="en-US" b="1" spc="-150" dirty="0" smtClean="0"/>
              <a:t>20:17 </a:t>
            </a:r>
            <a:r>
              <a:rPr lang="en-US" spc="-150" dirty="0" smtClean="0"/>
              <a:t> 'You </a:t>
            </a:r>
            <a:r>
              <a:rPr lang="en-US" i="1" dirty="0" smtClean="0"/>
              <a:t>need</a:t>
            </a:r>
            <a:r>
              <a:rPr lang="en-US" dirty="0" smtClean="0"/>
              <a:t> not fight in this </a:t>
            </a:r>
            <a:r>
              <a:rPr lang="en-US" i="1" dirty="0" smtClean="0"/>
              <a:t>battle;</a:t>
            </a:r>
            <a:r>
              <a:rPr lang="en-US" dirty="0" smtClean="0"/>
              <a:t> station yourselves</a:t>
            </a:r>
            <a:r>
              <a:rPr lang="en-US" spc="-150" dirty="0" smtClean="0"/>
              <a:t>, stand and </a:t>
            </a:r>
            <a:r>
              <a:rPr lang="en-US" dirty="0" smtClean="0"/>
              <a:t>see the salvation of the </a:t>
            </a:r>
            <a:r>
              <a:rPr lang="en-US" sz="2400" cap="small" dirty="0" smtClean="0"/>
              <a:t>LORD</a:t>
            </a:r>
            <a:r>
              <a:rPr lang="en-US" dirty="0" smtClean="0"/>
              <a:t> on your behalf, O</a:t>
            </a:r>
            <a:r>
              <a:rPr lang="en-US" sz="2400" dirty="0" smtClean="0"/>
              <a:t> </a:t>
            </a:r>
            <a:r>
              <a:rPr lang="en-US" dirty="0" smtClean="0"/>
              <a:t>Judah</a:t>
            </a:r>
            <a:r>
              <a:rPr lang="en-US" spc="-150" dirty="0" smtClean="0"/>
              <a:t> and </a:t>
            </a:r>
            <a:r>
              <a:rPr lang="en-US" dirty="0" smtClean="0"/>
              <a:t>Jerusalem</a:t>
            </a:r>
            <a:r>
              <a:rPr lang="en-US" spc="-150" dirty="0" smtClean="0"/>
              <a:t>.' Do not</a:t>
            </a:r>
            <a:r>
              <a:rPr lang="en-US" dirty="0" smtClean="0"/>
              <a:t> fear </a:t>
            </a:r>
            <a:r>
              <a:rPr lang="en-US" spc="-150" dirty="0" smtClean="0"/>
              <a:t>or </a:t>
            </a:r>
            <a:r>
              <a:rPr lang="en-US" dirty="0" smtClean="0"/>
              <a:t>be </a:t>
            </a:r>
            <a:r>
              <a:rPr lang="en-US" dirty="0" smtClean="0"/>
              <a:t>dismayed </a:t>
            </a:r>
            <a:r>
              <a:rPr lang="en-US" dirty="0" smtClean="0"/>
              <a:t>tomorrow go out to face them, for the </a:t>
            </a:r>
            <a:r>
              <a:rPr lang="en-US" sz="2400" cap="small" spc="-150" dirty="0" smtClean="0"/>
              <a:t>LORD</a:t>
            </a:r>
            <a:r>
              <a:rPr lang="en-US" dirty="0" smtClean="0"/>
              <a:t> is with you." </a:t>
            </a:r>
            <a:endParaRPr lang="en-US" dirty="0" smtClean="0"/>
          </a:p>
          <a:p>
            <a:pPr>
              <a:lnSpc>
                <a:spcPct val="88000"/>
              </a:lnSpc>
              <a:spcBef>
                <a:spcPts val="200"/>
              </a:spcBef>
            </a:pPr>
            <a:r>
              <a:rPr lang="en-US" b="1" dirty="0" smtClean="0"/>
              <a:t>2 Chronicles 20:21-22 </a:t>
            </a:r>
            <a:r>
              <a:rPr lang="en-US" dirty="0" smtClean="0"/>
              <a:t> When he had consulted with the people, he appointed those who sang to the </a:t>
            </a:r>
            <a:r>
              <a:rPr lang="en-US" sz="2400" cap="small" dirty="0" smtClean="0"/>
              <a:t>LORD</a:t>
            </a:r>
            <a:r>
              <a:rPr lang="en-US" dirty="0" smtClean="0"/>
              <a:t> and those who praised </a:t>
            </a:r>
            <a:r>
              <a:rPr lang="en-US" i="1" dirty="0" smtClean="0"/>
              <a:t>Him</a:t>
            </a:r>
            <a:r>
              <a:rPr lang="en-US" dirty="0" smtClean="0"/>
              <a:t> in holy attire, as they went out before the army and said</a:t>
            </a:r>
            <a:r>
              <a:rPr lang="en-US" spc="-150" dirty="0" smtClean="0"/>
              <a:t>, "Give </a:t>
            </a:r>
            <a:r>
              <a:rPr lang="en-US" dirty="0" smtClean="0"/>
              <a:t>thanks to the </a:t>
            </a:r>
            <a:r>
              <a:rPr lang="en-US" sz="2400" cap="small" dirty="0" smtClean="0"/>
              <a:t>LORD</a:t>
            </a:r>
            <a:r>
              <a:rPr lang="en-US" dirty="0" smtClean="0"/>
              <a:t>, for His </a:t>
            </a:r>
            <a:r>
              <a:rPr lang="en-US" spc="-150" dirty="0" err="1" smtClean="0"/>
              <a:t>lovingkind-ness</a:t>
            </a:r>
            <a:r>
              <a:rPr lang="en-US" spc="-150" dirty="0" smtClean="0"/>
              <a:t> </a:t>
            </a:r>
            <a:r>
              <a:rPr lang="en-US" spc="-150" dirty="0" smtClean="0"/>
              <a:t>is </a:t>
            </a:r>
            <a:r>
              <a:rPr lang="en-US" dirty="0" smtClean="0"/>
              <a:t>everlasting</a:t>
            </a:r>
            <a:r>
              <a:rPr lang="en-US" spc="-150" dirty="0" smtClean="0"/>
              <a:t>.”</a:t>
            </a:r>
            <a:r>
              <a:rPr lang="en-US" spc="-150" dirty="0" smtClean="0"/>
              <a:t> When </a:t>
            </a:r>
            <a:r>
              <a:rPr lang="en-US" dirty="0" smtClean="0"/>
              <a:t>they began </a:t>
            </a:r>
            <a:r>
              <a:rPr lang="en-US" dirty="0" smtClean="0"/>
              <a:t>singing </a:t>
            </a:r>
            <a:r>
              <a:rPr lang="en-US" spc="-150" dirty="0" smtClean="0"/>
              <a:t>and  praising</a:t>
            </a:r>
            <a:r>
              <a:rPr lang="en-US" dirty="0" smtClean="0"/>
              <a:t>, the </a:t>
            </a:r>
            <a:r>
              <a:rPr lang="en-US" sz="2400" cap="small" dirty="0" smtClean="0"/>
              <a:t>LORD</a:t>
            </a:r>
            <a:r>
              <a:rPr lang="en-US" sz="2400" dirty="0" smtClean="0"/>
              <a:t> </a:t>
            </a:r>
            <a:r>
              <a:rPr lang="en-US" dirty="0" smtClean="0"/>
              <a:t>set ambushes against the sons of </a:t>
            </a:r>
            <a:r>
              <a:rPr lang="en-US" dirty="0" err="1" smtClean="0"/>
              <a:t>Ammon</a:t>
            </a:r>
            <a:r>
              <a:rPr lang="en-US" dirty="0" smtClean="0"/>
              <a:t>, Moab and Mount </a:t>
            </a:r>
            <a:r>
              <a:rPr lang="en-US" dirty="0" err="1" smtClean="0"/>
              <a:t>Seir</a:t>
            </a:r>
            <a:r>
              <a:rPr lang="en-US" dirty="0" smtClean="0"/>
              <a:t>, who had come against </a:t>
            </a:r>
            <a:r>
              <a:rPr lang="en-US" dirty="0" smtClean="0"/>
              <a:t>Judah; </a:t>
            </a:r>
            <a:r>
              <a:rPr lang="en-US" dirty="0" smtClean="0"/>
              <a:t>they were routed. </a:t>
            </a:r>
            <a:br>
              <a:rPr lang="en-US" dirty="0" smtClean="0"/>
            </a:br>
            <a:endParaRPr lang="en-US" dirty="0" smtClean="0"/>
          </a:p>
          <a:p>
            <a:pPr>
              <a:lnSpc>
                <a:spcPct val="88000"/>
              </a:lnSpc>
              <a:spcBef>
                <a:spcPts val="200"/>
              </a:spcBef>
            </a:pPr>
            <a:endParaRPr lang="en-US" dirty="0" smtClean="0"/>
          </a:p>
          <a:p>
            <a:pPr>
              <a:lnSpc>
                <a:spcPct val="88000"/>
              </a:lnSpc>
              <a:spcBef>
                <a:spcPts val="200"/>
              </a:spcBef>
            </a:pPr>
            <a:endParaRPr lang="en-US" dirty="0"/>
          </a:p>
        </p:txBody>
      </p:sp>
    </p:spTree>
    <p:extLst>
      <p:ext uri="{BB962C8B-B14F-4D97-AF65-F5344CB8AC3E}">
        <p14:creationId xmlns:p14="http://schemas.microsoft.com/office/powerpoint/2010/main" xmlns="" val="2731852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ACBA0E4F-971D-4F50-BA71-4DD76B997371}"/>
              </a:ext>
            </a:extLst>
          </p:cNvPr>
          <p:cNvSpPr>
            <a:spLocks noGrp="1"/>
          </p:cNvSpPr>
          <p:nvPr>
            <p:ph type="title"/>
          </p:nvPr>
        </p:nvSpPr>
        <p:spPr/>
        <p:txBody>
          <a:bodyPr>
            <a:normAutofit fontScale="90000"/>
          </a:bodyPr>
          <a:lstStyle/>
          <a:p>
            <a:r>
              <a:rPr lang="en-US" b="0" dirty="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WORD FOR THE JOURNEY</a:t>
            </a:r>
          </a:p>
        </p:txBody>
      </p:sp>
      <p:sp>
        <p:nvSpPr>
          <p:cNvPr id="8" name="Content Placeholder 7">
            <a:extLst>
              <a:ext uri="{FF2B5EF4-FFF2-40B4-BE49-F238E27FC236}">
                <a16:creationId xmlns:a16="http://schemas.microsoft.com/office/drawing/2014/main" xmlns="" id="{C9D02A78-2B25-4D4A-B2B8-0A24E0D1594B}"/>
              </a:ext>
            </a:extLst>
          </p:cNvPr>
          <p:cNvSpPr>
            <a:spLocks noGrp="1"/>
          </p:cNvSpPr>
          <p:nvPr>
            <p:ph idx="1"/>
          </p:nvPr>
        </p:nvSpPr>
        <p:spPr>
          <a:xfrm>
            <a:off x="0" y="1049311"/>
            <a:ext cx="9999257" cy="6723089"/>
          </a:xfrm>
        </p:spPr>
        <p:txBody>
          <a:bodyPr>
            <a:noAutofit/>
          </a:bodyPr>
          <a:lstStyle/>
          <a:p>
            <a:pPr>
              <a:spcBef>
                <a:spcPts val="300"/>
              </a:spcBef>
            </a:pPr>
            <a:r>
              <a:rPr lang="en-US" b="1" dirty="0"/>
              <a:t>Ephesians 6:10-12 </a:t>
            </a:r>
            <a:r>
              <a:rPr lang="en-US" dirty="0"/>
              <a:t> Finally, be strong in the Lord and in the strength of His might. Put on the full armor of God, so that you will be able to stand firm against the schemes of the devil. For our struggle is not against flesh and blood, but against the rulers, against the powers, against the world forces of this darkness, against the spiritual </a:t>
            </a:r>
            <a:r>
              <a:rPr lang="en-US" i="1" dirty="0"/>
              <a:t>forces</a:t>
            </a:r>
            <a:r>
              <a:rPr lang="en-US" dirty="0"/>
              <a:t> of wickedness in the heavenly </a:t>
            </a:r>
            <a:r>
              <a:rPr lang="en-US" i="1" dirty="0"/>
              <a:t>places.</a:t>
            </a:r>
            <a:r>
              <a:rPr lang="en-US" dirty="0"/>
              <a:t> </a:t>
            </a:r>
            <a:endParaRPr lang="en-US" dirty="0" smtClean="0"/>
          </a:p>
          <a:p>
            <a:pPr>
              <a:spcBef>
                <a:spcPts val="300"/>
              </a:spcBef>
            </a:pPr>
            <a:r>
              <a:rPr lang="en-US" dirty="0" smtClean="0"/>
              <a:t>Today we will be considering the importance of developing our faith and working out our salvation</a:t>
            </a:r>
          </a:p>
          <a:p>
            <a:pPr>
              <a:spcBef>
                <a:spcPts val="300"/>
              </a:spcBef>
            </a:pPr>
            <a:r>
              <a:rPr lang="en-US" b="1" dirty="0" smtClean="0"/>
              <a:t>Ephesians 6:16-17…</a:t>
            </a:r>
            <a:r>
              <a:rPr lang="en-US" dirty="0" smtClean="0"/>
              <a:t> in addition to all, taking up the shield of faith with which you will be able to extinguish all the flaming arrows of the evil </a:t>
            </a:r>
            <a:r>
              <a:rPr lang="en-US" i="1" dirty="0" smtClean="0"/>
              <a:t>one.</a:t>
            </a:r>
            <a:r>
              <a:rPr lang="en-US" dirty="0" smtClean="0"/>
              <a:t> And take </a:t>
            </a:r>
            <a:r>
              <a:rPr lang="en-US" sz="2400" cap="small" dirty="0" smtClean="0"/>
              <a:t>THE HELMET OF SALVATION</a:t>
            </a:r>
            <a:r>
              <a:rPr lang="en-US" sz="2400" dirty="0" smtClean="0"/>
              <a:t>…</a:t>
            </a:r>
          </a:p>
          <a:p>
            <a:pPr>
              <a:spcBef>
                <a:spcPts val="300"/>
              </a:spcBef>
            </a:pPr>
            <a:r>
              <a:rPr lang="en-US" b="1" dirty="0" smtClean="0"/>
              <a:t>Isaiah 59:17 </a:t>
            </a:r>
            <a:r>
              <a:rPr lang="en-US" dirty="0" smtClean="0"/>
              <a:t> He put on righteousness like a breastplate, and a helmet of salvation on His head; and He put on garments of vengeance for clothing and wrapped Himself with zeal as a mantle. </a:t>
            </a:r>
            <a:br>
              <a:rPr lang="en-US" dirty="0" smtClean="0"/>
            </a:br>
            <a:endParaRPr lang="en-US" dirty="0" smtClean="0"/>
          </a:p>
          <a:p>
            <a:pPr>
              <a:spcBef>
                <a:spcPts val="300"/>
              </a:spcBef>
            </a:pPr>
            <a:endParaRPr lang="en-US" dirty="0" smtClean="0"/>
          </a:p>
        </p:txBody>
      </p:sp>
    </p:spTree>
    <p:extLst>
      <p:ext uri="{BB962C8B-B14F-4D97-AF65-F5344CB8AC3E}">
        <p14:creationId xmlns:p14="http://schemas.microsoft.com/office/powerpoint/2010/main" xmlns="" val="40739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79DC50-9124-4B42-9E2B-85A3526B981F}"/>
              </a:ext>
            </a:extLst>
          </p:cNvPr>
          <p:cNvSpPr>
            <a:spLocks noGrp="1"/>
          </p:cNvSpPr>
          <p:nvPr>
            <p:ph type="title"/>
          </p:nvPr>
        </p:nvSpPr>
        <p:spPr>
          <a:xfrm>
            <a:off x="29571" y="0"/>
            <a:ext cx="9999257" cy="873457"/>
          </a:xfrm>
        </p:spPr>
        <p:txBody>
          <a:bodyPr/>
          <a:lstStyle/>
          <a:p>
            <a:r>
              <a:rPr lang="en-US" b="0" dirty="0" smtClean="0">
                <a:solidFill>
                  <a:srgbClr val="76280B"/>
                </a:solidFill>
                <a:latin typeface="Tahoma" panose="020B0604030504040204" pitchFamily="34" charset="0"/>
                <a:ea typeface="Tahoma" panose="020B0604030504040204" pitchFamily="34" charset="0"/>
                <a:cs typeface="Tahoma" panose="020B0604030504040204" pitchFamily="34" charset="0"/>
              </a:rPr>
              <a:t>SATAN STARTS FIRES</a:t>
            </a:r>
            <a:endParaRPr lang="en-US" b="0" dirty="0">
              <a:solidFill>
                <a:srgbClr val="76280B"/>
              </a:solidFill>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xmlns="" id="{B369576B-CAB5-4C52-90C7-05BF7EE6F5F4}"/>
              </a:ext>
            </a:extLst>
          </p:cNvPr>
          <p:cNvSpPr>
            <a:spLocks noGrp="1"/>
          </p:cNvSpPr>
          <p:nvPr>
            <p:ph idx="1"/>
          </p:nvPr>
        </p:nvSpPr>
        <p:spPr>
          <a:xfrm>
            <a:off x="0" y="968991"/>
            <a:ext cx="10058400" cy="6803410"/>
          </a:xfrm>
        </p:spPr>
        <p:txBody>
          <a:bodyPr>
            <a:normAutofit lnSpcReduction="10000"/>
          </a:bodyPr>
          <a:lstStyle/>
          <a:p>
            <a:pPr>
              <a:lnSpc>
                <a:spcPct val="100000"/>
              </a:lnSpc>
              <a:spcBef>
                <a:spcPts val="300"/>
              </a:spcBef>
            </a:pPr>
            <a:r>
              <a:rPr lang="en-US" b="1" dirty="0" smtClean="0"/>
              <a:t>PUTTING OUT FIRES</a:t>
            </a:r>
          </a:p>
          <a:p>
            <a:pPr>
              <a:lnSpc>
                <a:spcPct val="100000"/>
              </a:lnSpc>
              <a:spcBef>
                <a:spcPts val="300"/>
              </a:spcBef>
            </a:pPr>
            <a:r>
              <a:rPr lang="en-US" dirty="0" smtClean="0"/>
              <a:t>Roman shields were leather covered and soaked in water to put out flaming arrows that were shot at them</a:t>
            </a:r>
          </a:p>
          <a:p>
            <a:pPr>
              <a:lnSpc>
                <a:spcPct val="100000"/>
              </a:lnSpc>
              <a:spcBef>
                <a:spcPts val="300"/>
              </a:spcBef>
            </a:pPr>
            <a:r>
              <a:rPr lang="en-US" dirty="0" smtClean="0"/>
              <a:t>One of the tactics of the enemy in warfare was to start various fires to occupy people with fighting fires and leave fewer people and resources for defense</a:t>
            </a:r>
          </a:p>
          <a:p>
            <a:pPr>
              <a:lnSpc>
                <a:spcPct val="100000"/>
              </a:lnSpc>
              <a:spcBef>
                <a:spcPts val="300"/>
              </a:spcBef>
            </a:pPr>
            <a:r>
              <a:rPr lang="en-US" dirty="0" smtClean="0"/>
              <a:t>The fires cause anxiety; The fire fighting takes up time</a:t>
            </a:r>
          </a:p>
          <a:p>
            <a:pPr>
              <a:lnSpc>
                <a:spcPct val="100000"/>
              </a:lnSpc>
              <a:spcBef>
                <a:spcPts val="300"/>
              </a:spcBef>
            </a:pPr>
            <a:r>
              <a:rPr lang="en-US" dirty="0" smtClean="0"/>
              <a:t>The fires do damage that has to be </a:t>
            </a:r>
            <a:r>
              <a:rPr lang="en-US" dirty="0" smtClean="0"/>
              <a:t>repaired</a:t>
            </a:r>
          </a:p>
          <a:p>
            <a:pPr>
              <a:lnSpc>
                <a:spcPct val="100000"/>
              </a:lnSpc>
              <a:spcBef>
                <a:spcPts val="300"/>
              </a:spcBef>
            </a:pPr>
            <a:r>
              <a:rPr lang="en-US" b="1" dirty="0" smtClean="0"/>
              <a:t>2 Corinthians 11:13 </a:t>
            </a:r>
            <a:r>
              <a:rPr lang="en-US" dirty="0" smtClean="0"/>
              <a:t> For such men are false apostles, deceitful workers, disguising themselves as apostles of Christ. </a:t>
            </a:r>
            <a:br>
              <a:rPr lang="en-US" dirty="0" smtClean="0"/>
            </a:br>
            <a:r>
              <a:rPr lang="en-US" b="1" dirty="0" smtClean="0"/>
              <a:t>2 </a:t>
            </a:r>
            <a:r>
              <a:rPr lang="en-US" b="1" dirty="0" smtClean="0"/>
              <a:t>Corinthians 5:7…</a:t>
            </a:r>
            <a:r>
              <a:rPr lang="en-US" dirty="0" smtClean="0"/>
              <a:t>for we walk by faith, not by sight— </a:t>
            </a:r>
            <a:br>
              <a:rPr lang="en-US" dirty="0" smtClean="0"/>
            </a:br>
            <a:r>
              <a:rPr lang="en-US" b="1" dirty="0" smtClean="0"/>
              <a:t>Hebrews 11:1  </a:t>
            </a:r>
            <a:r>
              <a:rPr lang="en-US" dirty="0" smtClean="0"/>
              <a:t>Now faith is the assurance of </a:t>
            </a:r>
            <a:r>
              <a:rPr lang="en-US" i="1" dirty="0" smtClean="0"/>
              <a:t>things</a:t>
            </a:r>
            <a:r>
              <a:rPr lang="en-US" dirty="0" smtClean="0"/>
              <a:t> hoped for, the conviction of things not seen. </a:t>
            </a:r>
          </a:p>
          <a:p>
            <a:pPr>
              <a:lnSpc>
                <a:spcPct val="100000"/>
              </a:lnSpc>
              <a:spcBef>
                <a:spcPts val="300"/>
              </a:spcBef>
            </a:pPr>
            <a:r>
              <a:rPr lang="en-US" dirty="0" smtClean="0"/>
              <a:t>Assurance: </a:t>
            </a:r>
            <a:r>
              <a:rPr lang="en-US" i="1" dirty="0" smtClean="0"/>
              <a:t>hupostasis: </a:t>
            </a:r>
            <a:r>
              <a:rPr lang="en-US" dirty="0" smtClean="0"/>
              <a:t>confidence</a:t>
            </a:r>
          </a:p>
          <a:p>
            <a:pPr>
              <a:lnSpc>
                <a:spcPct val="100000"/>
              </a:lnSpc>
              <a:spcBef>
                <a:spcPts val="300"/>
              </a:spcBef>
            </a:pPr>
            <a:r>
              <a:rPr lang="en-US" dirty="0" smtClean="0"/>
              <a:t>Conviction: </a:t>
            </a:r>
            <a:r>
              <a:rPr lang="en-US" i="1" dirty="0" smtClean="0"/>
              <a:t>elegchos: </a:t>
            </a:r>
            <a:r>
              <a:rPr lang="en-US" dirty="0" smtClean="0"/>
              <a:t>proof, </a:t>
            </a:r>
            <a:r>
              <a:rPr lang="en-US" dirty="0" smtClean="0"/>
              <a:t>evidence</a:t>
            </a:r>
            <a:endParaRPr lang="en-US" dirty="0" smtClean="0"/>
          </a:p>
        </p:txBody>
      </p:sp>
    </p:spTree>
    <p:extLst>
      <p:ext uri="{BB962C8B-B14F-4D97-AF65-F5344CB8AC3E}">
        <p14:creationId xmlns:p14="http://schemas.microsoft.com/office/powerpoint/2010/main" xmlns="" val="3455302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0C76DE6-D10B-4F58-AF1F-110DF0A3B872}"/>
              </a:ext>
            </a:extLst>
          </p:cNvPr>
          <p:cNvSpPr>
            <a:spLocks noGrp="1"/>
          </p:cNvSpPr>
          <p:nvPr>
            <p:ph idx="1"/>
          </p:nvPr>
        </p:nvSpPr>
        <p:spPr>
          <a:xfrm>
            <a:off x="0" y="1019332"/>
            <a:ext cx="9999257" cy="6753068"/>
          </a:xfrm>
        </p:spPr>
        <p:txBody>
          <a:bodyPr>
            <a:noAutofit/>
          </a:bodyPr>
          <a:lstStyle/>
          <a:p>
            <a:pPr>
              <a:spcBef>
                <a:spcPts val="200"/>
              </a:spcBef>
            </a:pPr>
            <a:r>
              <a:rPr lang="en-US" dirty="0" smtClean="0"/>
              <a:t>Faith is only useful when placed in someone who can deliver</a:t>
            </a:r>
          </a:p>
          <a:p>
            <a:pPr>
              <a:spcBef>
                <a:spcPts val="200"/>
              </a:spcBef>
            </a:pPr>
            <a:r>
              <a:rPr lang="en-US" dirty="0" smtClean="0">
                <a:latin typeface="Tahoma" panose="020B0604030504040204" pitchFamily="34" charset="0"/>
                <a:ea typeface="Tahoma" panose="020B0604030504040204" pitchFamily="34" charset="0"/>
                <a:cs typeface="Tahoma" panose="020B0604030504040204" pitchFamily="34" charset="0"/>
              </a:rPr>
              <a:t>Faith can’t provide protection if its object is faulty</a:t>
            </a:r>
          </a:p>
          <a:p>
            <a:pPr>
              <a:spcBef>
                <a:spcPts val="200"/>
              </a:spcBef>
            </a:pPr>
            <a:r>
              <a:rPr lang="en-US" b="1" dirty="0" smtClean="0"/>
              <a:t>Genesis 15:1 </a:t>
            </a:r>
            <a:r>
              <a:rPr lang="en-US" dirty="0" smtClean="0"/>
              <a:t> After these things the word of the </a:t>
            </a:r>
            <a:r>
              <a:rPr lang="en-US" cap="small" dirty="0" smtClean="0"/>
              <a:t>LORD</a:t>
            </a:r>
            <a:r>
              <a:rPr lang="en-US" dirty="0" smtClean="0"/>
              <a:t> came to Abram in a vision, saying, "Do not fear, Abram, I am a </a:t>
            </a:r>
            <a:r>
              <a:rPr lang="en-US" u="sng" dirty="0" smtClean="0"/>
              <a:t>shield</a:t>
            </a:r>
            <a:r>
              <a:rPr lang="en-US" dirty="0" smtClean="0"/>
              <a:t> to you; Your reward shall be very great." </a:t>
            </a:r>
          </a:p>
          <a:p>
            <a:pPr>
              <a:spcBef>
                <a:spcPts val="200"/>
              </a:spcBef>
            </a:pPr>
            <a:r>
              <a:rPr lang="en-US" b="1" dirty="0" smtClean="0"/>
              <a:t>Genesis 15:6 </a:t>
            </a:r>
            <a:r>
              <a:rPr lang="en-US" dirty="0" smtClean="0"/>
              <a:t> Then he believed in the </a:t>
            </a:r>
            <a:r>
              <a:rPr lang="en-US" cap="small" dirty="0" smtClean="0"/>
              <a:t>LORD</a:t>
            </a:r>
            <a:r>
              <a:rPr lang="en-US" dirty="0" smtClean="0"/>
              <a:t>; and He reckoned it to him as righteousness. </a:t>
            </a:r>
          </a:p>
          <a:p>
            <a:pPr>
              <a:spcBef>
                <a:spcPts val="200"/>
              </a:spcBef>
            </a:pPr>
            <a:r>
              <a:rPr lang="en-US" b="1" dirty="0" smtClean="0"/>
              <a:t>2 Samuel 22:31 </a:t>
            </a:r>
            <a:r>
              <a:rPr lang="en-US" dirty="0" smtClean="0"/>
              <a:t>“As for God, His way is blameless; The word of the </a:t>
            </a:r>
            <a:r>
              <a:rPr lang="en-US" cap="small" dirty="0" smtClean="0"/>
              <a:t>LORD</a:t>
            </a:r>
            <a:r>
              <a:rPr lang="en-US" dirty="0" smtClean="0"/>
              <a:t> is tested; He is a shield to all who take refuge in Him.”</a:t>
            </a:r>
          </a:p>
          <a:p>
            <a:pPr>
              <a:spcBef>
                <a:spcPts val="200"/>
              </a:spcBef>
            </a:pPr>
            <a:r>
              <a:rPr lang="en-US" b="1" dirty="0" smtClean="0"/>
              <a:t>Psalm 91:4b-5 …</a:t>
            </a:r>
            <a:r>
              <a:rPr lang="en-US" dirty="0" smtClean="0"/>
              <a:t>under His wings you may seek refuge; His faithfulness is a shield and bulwark.  You will not be afraid of the terror by night, or of the arrow that flies by day; </a:t>
            </a:r>
          </a:p>
          <a:p>
            <a:pPr algn="ctr">
              <a:spcBef>
                <a:spcPts val="200"/>
              </a:spcBef>
              <a:buNone/>
            </a:pPr>
            <a:r>
              <a:rPr lang="en-US" b="1" dirty="0" smtClean="0"/>
              <a:t>WHEN WE PLACE OUR FAITH IN GOD, </a:t>
            </a:r>
          </a:p>
          <a:p>
            <a:pPr algn="ctr">
              <a:spcBef>
                <a:spcPts val="200"/>
              </a:spcBef>
              <a:buNone/>
            </a:pPr>
            <a:r>
              <a:rPr lang="en-US" b="1" dirty="0" smtClean="0"/>
              <a:t>HE IS </a:t>
            </a:r>
            <a:r>
              <a:rPr lang="en-US" b="1" dirty="0" smtClean="0"/>
              <a:t>A FAITHFUL SHIELD TO </a:t>
            </a:r>
            <a:r>
              <a:rPr lang="en-US" b="1" dirty="0" smtClean="0"/>
              <a:t>US</a:t>
            </a:r>
            <a:r>
              <a:rPr lang="en-US" dirty="0" smtClean="0"/>
              <a:t/>
            </a:r>
            <a:br>
              <a:rPr lang="en-US" dirty="0" smtClean="0"/>
            </a:br>
            <a:endParaRPr lang="en-US" dirty="0" smtClean="0"/>
          </a:p>
          <a:p>
            <a:pPr>
              <a:spcBef>
                <a:spcPts val="200"/>
              </a:spcBef>
            </a:pPr>
            <a:endParaRPr lang="en-US" dirty="0" smtClean="0">
              <a:latin typeface="Tahoma" panose="020B0604030504040204" pitchFamily="34" charset="0"/>
              <a:ea typeface="Tahoma" panose="020B0604030504040204" pitchFamily="34" charset="0"/>
              <a:cs typeface="Tahoma" panose="020B0604030504040204" pitchFamily="34" charset="0"/>
            </a:endParaRPr>
          </a:p>
        </p:txBody>
      </p:sp>
      <p:sp>
        <p:nvSpPr>
          <p:cNvPr id="2" name="Title 1">
            <a:extLst>
              <a:ext uri="{FF2B5EF4-FFF2-40B4-BE49-F238E27FC236}">
                <a16:creationId xmlns:a16="http://schemas.microsoft.com/office/drawing/2014/main" xmlns="" id="{52F9391E-5CCB-421F-A3F7-D5AE971583CA}"/>
              </a:ext>
            </a:extLst>
          </p:cNvPr>
          <p:cNvSpPr>
            <a:spLocks noGrp="1"/>
          </p:cNvSpPr>
          <p:nvPr>
            <p:ph type="title"/>
          </p:nvPr>
        </p:nvSpPr>
        <p:spPr>
          <a:xfrm>
            <a:off x="29571" y="0"/>
            <a:ext cx="9999257" cy="914400"/>
          </a:xfrm>
        </p:spPr>
        <p:txBody>
          <a:bodyPr>
            <a:normAutofit/>
          </a:bodyPr>
          <a:lstStyle/>
          <a:p>
            <a:r>
              <a:rPr lang="en-US" b="0" dirty="0" smtClean="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ABOUT FAITH</a:t>
            </a:r>
            <a:endParaRPr lang="en-US" b="0" dirty="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3007767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15CF1B-53AF-41BE-ADFB-2049404C6C85}"/>
              </a:ext>
            </a:extLst>
          </p:cNvPr>
          <p:cNvSpPr>
            <a:spLocks noGrp="1"/>
          </p:cNvSpPr>
          <p:nvPr>
            <p:ph type="title"/>
          </p:nvPr>
        </p:nvSpPr>
        <p:spPr>
          <a:xfrm>
            <a:off x="-1" y="0"/>
            <a:ext cx="9999257" cy="856342"/>
          </a:xfrm>
        </p:spPr>
        <p:txBody>
          <a:bodyPr>
            <a:normAutofit/>
          </a:bodyPr>
          <a:lstStyle/>
          <a:p>
            <a:r>
              <a:rPr lang="en-US" b="0" dirty="0" smtClean="0">
                <a:solidFill>
                  <a:srgbClr val="76280B"/>
                </a:solidFill>
              </a:rPr>
              <a:t>GOD SUPPLIES, WE USE</a:t>
            </a:r>
            <a:endParaRPr lang="en-US" b="0" dirty="0">
              <a:solidFill>
                <a:srgbClr val="76280B"/>
              </a:solidFill>
            </a:endParaRPr>
          </a:p>
        </p:txBody>
      </p:sp>
      <p:sp>
        <p:nvSpPr>
          <p:cNvPr id="3" name="Content Placeholder 2">
            <a:extLst>
              <a:ext uri="{FF2B5EF4-FFF2-40B4-BE49-F238E27FC236}">
                <a16:creationId xmlns:a16="http://schemas.microsoft.com/office/drawing/2014/main" xmlns="" id="{7C59EF7C-D06A-4F34-BD40-FA726A86BABC}"/>
              </a:ext>
            </a:extLst>
          </p:cNvPr>
          <p:cNvSpPr>
            <a:spLocks noGrp="1"/>
          </p:cNvSpPr>
          <p:nvPr>
            <p:ph idx="1"/>
          </p:nvPr>
        </p:nvSpPr>
        <p:spPr>
          <a:xfrm>
            <a:off x="0" y="841829"/>
            <a:ext cx="9999257" cy="6930572"/>
          </a:xfrm>
        </p:spPr>
        <p:txBody>
          <a:bodyPr>
            <a:noAutofit/>
          </a:bodyPr>
          <a:lstStyle/>
          <a:p>
            <a:pPr>
              <a:lnSpc>
                <a:spcPct val="95000"/>
              </a:lnSpc>
              <a:spcBef>
                <a:spcPts val="200"/>
              </a:spcBef>
            </a:pPr>
            <a:r>
              <a:rPr lang="en-US" dirty="0" smtClean="0"/>
              <a:t>We have the shield because we are in covenant relationship with Christ; but we must take up the shield and extinguish the arrows</a:t>
            </a:r>
          </a:p>
          <a:p>
            <a:pPr>
              <a:lnSpc>
                <a:spcPct val="95000"/>
              </a:lnSpc>
              <a:spcBef>
                <a:spcPts val="200"/>
              </a:spcBef>
            </a:pPr>
            <a:r>
              <a:rPr lang="en-US" b="1" dirty="0" smtClean="0"/>
              <a:t>Psalm 144:1 </a:t>
            </a:r>
            <a:r>
              <a:rPr lang="en-US" dirty="0" smtClean="0"/>
              <a:t>Blessed be the </a:t>
            </a:r>
            <a:r>
              <a:rPr lang="en-US" cap="small" dirty="0" smtClean="0"/>
              <a:t>LORD</a:t>
            </a:r>
            <a:r>
              <a:rPr lang="en-US" dirty="0" smtClean="0"/>
              <a:t>, my rock, </a:t>
            </a:r>
            <a:r>
              <a:rPr lang="en-US" dirty="0" smtClean="0"/>
              <a:t>w</a:t>
            </a:r>
            <a:r>
              <a:rPr lang="en-US" dirty="0" smtClean="0"/>
              <a:t>ho </a:t>
            </a:r>
            <a:r>
              <a:rPr lang="en-US" dirty="0" smtClean="0"/>
              <a:t>trains my hands for war, </a:t>
            </a:r>
            <a:r>
              <a:rPr lang="en-US" i="1" dirty="0" smtClean="0"/>
              <a:t>and</a:t>
            </a:r>
            <a:r>
              <a:rPr lang="en-US" dirty="0" smtClean="0"/>
              <a:t> my fingers for battle; </a:t>
            </a:r>
            <a:endParaRPr lang="en-US" dirty="0" smtClean="0"/>
          </a:p>
          <a:p>
            <a:pPr>
              <a:lnSpc>
                <a:spcPct val="95000"/>
              </a:lnSpc>
              <a:spcBef>
                <a:spcPts val="200"/>
              </a:spcBef>
            </a:pPr>
            <a:r>
              <a:rPr lang="en-US" dirty="0" smtClean="0"/>
              <a:t>God trains people who sign up to serve! </a:t>
            </a:r>
            <a:r>
              <a:rPr lang="en-US" dirty="0" smtClean="0"/>
              <a:t>When the enemy begins lobbing flaming arrows, faith must be exercised</a:t>
            </a:r>
          </a:p>
          <a:p>
            <a:pPr>
              <a:lnSpc>
                <a:spcPct val="95000"/>
              </a:lnSpc>
              <a:spcBef>
                <a:spcPts val="200"/>
              </a:spcBef>
            </a:pPr>
            <a:r>
              <a:rPr lang="en-US" b="1" dirty="0" smtClean="0"/>
              <a:t>1 Corinthians 16:13-14 </a:t>
            </a:r>
            <a:r>
              <a:rPr lang="en-US" dirty="0" smtClean="0"/>
              <a:t> Be on the alert, stand firm in the faith, act like men, be strong. </a:t>
            </a:r>
            <a:r>
              <a:rPr lang="en-US" dirty="0" smtClean="0"/>
              <a:t>Let </a:t>
            </a:r>
            <a:r>
              <a:rPr lang="en-US" dirty="0" smtClean="0"/>
              <a:t>all </a:t>
            </a:r>
            <a:r>
              <a:rPr lang="en-US" dirty="0" smtClean="0"/>
              <a:t>you </a:t>
            </a:r>
            <a:r>
              <a:rPr lang="en-US" dirty="0" smtClean="0"/>
              <a:t>do be done in love. </a:t>
            </a:r>
            <a:endParaRPr lang="en-US" dirty="0" smtClean="0"/>
          </a:p>
          <a:p>
            <a:pPr>
              <a:lnSpc>
                <a:spcPct val="95000"/>
              </a:lnSpc>
              <a:spcBef>
                <a:spcPts val="200"/>
              </a:spcBef>
            </a:pPr>
            <a:r>
              <a:rPr lang="en-US" b="1" dirty="0" smtClean="0"/>
              <a:t>Hebrews </a:t>
            </a:r>
            <a:r>
              <a:rPr lang="en-US" b="1" dirty="0" smtClean="0"/>
              <a:t>12:1b-2 …</a:t>
            </a:r>
            <a:r>
              <a:rPr lang="en-US" dirty="0" smtClean="0"/>
              <a:t>let </a:t>
            </a:r>
            <a:r>
              <a:rPr lang="en-US" dirty="0" smtClean="0"/>
              <a:t>us also lay aside every encumbrance and the sin which so easily entangles us, and let us run with endurance the race that is set before us, </a:t>
            </a:r>
            <a:br>
              <a:rPr lang="en-US" dirty="0" smtClean="0"/>
            </a:br>
            <a:r>
              <a:rPr lang="en-US" dirty="0" smtClean="0"/>
              <a:t>fixing </a:t>
            </a:r>
            <a:r>
              <a:rPr lang="en-US" dirty="0" smtClean="0"/>
              <a:t>our eyes on Jesus, the </a:t>
            </a:r>
            <a:r>
              <a:rPr lang="en-US" b="1" dirty="0" smtClean="0"/>
              <a:t>author </a:t>
            </a:r>
            <a:r>
              <a:rPr lang="en-US" dirty="0" smtClean="0"/>
              <a:t>and </a:t>
            </a:r>
            <a:r>
              <a:rPr lang="en-US" b="1" dirty="0" err="1" smtClean="0"/>
              <a:t>perfecter</a:t>
            </a:r>
            <a:r>
              <a:rPr lang="en-US" dirty="0" smtClean="0"/>
              <a:t> of faith, who for the joy set before Him endured the cross, despising the shame, and has sat down at the right hand of the throne of God. </a:t>
            </a:r>
            <a:endParaRPr lang="en-US" dirty="0" smtClean="0"/>
          </a:p>
        </p:txBody>
      </p:sp>
    </p:spTree>
    <p:extLst>
      <p:ext uri="{BB962C8B-B14F-4D97-AF65-F5344CB8AC3E}">
        <p14:creationId xmlns:p14="http://schemas.microsoft.com/office/powerpoint/2010/main" xmlns="" val="561215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C293BF-B604-4E52-BEFA-5025D7F6287E}"/>
              </a:ext>
            </a:extLst>
          </p:cNvPr>
          <p:cNvSpPr>
            <a:spLocks noGrp="1"/>
          </p:cNvSpPr>
          <p:nvPr>
            <p:ph type="title"/>
          </p:nvPr>
        </p:nvSpPr>
        <p:spPr>
          <a:xfrm>
            <a:off x="29571" y="0"/>
            <a:ext cx="9999257" cy="887104"/>
          </a:xfrm>
        </p:spPr>
        <p:txBody>
          <a:bodyPr>
            <a:noAutofit/>
          </a:bodyPr>
          <a:lstStyle/>
          <a:p>
            <a:r>
              <a:rPr lang="en-US" b="0" dirty="0" smtClean="0">
                <a:solidFill>
                  <a:srgbClr val="76280B"/>
                </a:solidFill>
              </a:rPr>
              <a:t>FAITH IN WHAT IS TRUE</a:t>
            </a:r>
            <a:endParaRPr lang="en-US" b="0" dirty="0">
              <a:solidFill>
                <a:srgbClr val="76280B"/>
              </a:solidFill>
            </a:endParaRPr>
          </a:p>
        </p:txBody>
      </p:sp>
      <p:sp>
        <p:nvSpPr>
          <p:cNvPr id="3" name="Content Placeholder 2">
            <a:extLst>
              <a:ext uri="{FF2B5EF4-FFF2-40B4-BE49-F238E27FC236}">
                <a16:creationId xmlns:a16="http://schemas.microsoft.com/office/drawing/2014/main" xmlns="" id="{A4EFE5FC-9D9B-451B-9336-352E7EF5027D}"/>
              </a:ext>
            </a:extLst>
          </p:cNvPr>
          <p:cNvSpPr>
            <a:spLocks noGrp="1"/>
          </p:cNvSpPr>
          <p:nvPr>
            <p:ph idx="1"/>
          </p:nvPr>
        </p:nvSpPr>
        <p:spPr>
          <a:xfrm>
            <a:off x="0" y="957943"/>
            <a:ext cx="9999257" cy="6814457"/>
          </a:xfrm>
        </p:spPr>
        <p:txBody>
          <a:bodyPr>
            <a:noAutofit/>
          </a:bodyPr>
          <a:lstStyle/>
          <a:p>
            <a:pPr>
              <a:spcBef>
                <a:spcPts val="300"/>
              </a:spcBef>
            </a:pPr>
            <a:r>
              <a:rPr lang="en-US" b="1" dirty="0" smtClean="0"/>
              <a:t>2 Thessalonians 2:13 </a:t>
            </a:r>
            <a:r>
              <a:rPr lang="en-US" dirty="0" smtClean="0"/>
              <a:t> But we should always give thanks to God for you, brethren beloved by the Lord, because God has chosen you from the beginning for salvation through sanctification by the Spirit and </a:t>
            </a:r>
            <a:r>
              <a:rPr lang="en-US" b="1" dirty="0" smtClean="0"/>
              <a:t>faith in the truth. </a:t>
            </a:r>
            <a:endParaRPr lang="en-US" b="1" dirty="0" smtClean="0"/>
          </a:p>
          <a:p>
            <a:pPr>
              <a:spcBef>
                <a:spcPts val="300"/>
              </a:spcBef>
            </a:pPr>
            <a:r>
              <a:rPr lang="en-US" dirty="0" smtClean="0"/>
              <a:t>Spiritual attack begins in the mind—sin doesn’t originate in our actions</a:t>
            </a:r>
          </a:p>
          <a:p>
            <a:pPr>
              <a:spcBef>
                <a:spcPts val="300"/>
              </a:spcBef>
            </a:pPr>
            <a:r>
              <a:rPr lang="en-US" dirty="0" smtClean="0"/>
              <a:t>The mind processes information based on what you acknowledge as true and right: God’s way or not</a:t>
            </a:r>
          </a:p>
          <a:p>
            <a:pPr>
              <a:spcBef>
                <a:spcPts val="300"/>
              </a:spcBef>
            </a:pPr>
            <a:r>
              <a:rPr lang="en-US" b="1" dirty="0" smtClean="0"/>
              <a:t>Hebrews 13:18 </a:t>
            </a:r>
            <a:r>
              <a:rPr lang="en-US" b="1" dirty="0" smtClean="0"/>
              <a:t> </a:t>
            </a:r>
            <a:r>
              <a:rPr lang="en-US" dirty="0" smtClean="0"/>
              <a:t>Pray </a:t>
            </a:r>
            <a:r>
              <a:rPr lang="en-US" dirty="0" smtClean="0"/>
              <a:t>for us, for we are sure that we have a good </a:t>
            </a:r>
            <a:r>
              <a:rPr lang="en-US" u="sng" dirty="0" smtClean="0"/>
              <a:t>conscience</a:t>
            </a:r>
            <a:r>
              <a:rPr lang="en-US" dirty="0" smtClean="0"/>
              <a:t>, desiring to conduct ourselves honorably in all things</a:t>
            </a:r>
            <a:r>
              <a:rPr lang="en-US" dirty="0" smtClean="0"/>
              <a:t>.</a:t>
            </a:r>
          </a:p>
          <a:p>
            <a:pPr>
              <a:spcBef>
                <a:spcPts val="300"/>
              </a:spcBef>
            </a:pPr>
            <a:r>
              <a:rPr lang="en-US" dirty="0" smtClean="0"/>
              <a:t>Conscience: </a:t>
            </a:r>
            <a:r>
              <a:rPr lang="en-US" i="1" dirty="0" err="1" smtClean="0"/>
              <a:t>suneidesis</a:t>
            </a:r>
            <a:r>
              <a:rPr lang="en-US" i="1" dirty="0" smtClean="0"/>
              <a:t>: </a:t>
            </a:r>
            <a:r>
              <a:rPr lang="en-US" dirty="0" smtClean="0"/>
              <a:t>moral co-perception/consciousness</a:t>
            </a:r>
          </a:p>
          <a:p>
            <a:pPr>
              <a:spcBef>
                <a:spcPts val="300"/>
              </a:spcBef>
            </a:pPr>
            <a:r>
              <a:rPr lang="en-US" dirty="0" smtClean="0"/>
              <a:t>The brain, part </a:t>
            </a:r>
            <a:r>
              <a:rPr lang="en-US" spc="-150" dirty="0" smtClean="0"/>
              <a:t>of the </a:t>
            </a:r>
            <a:r>
              <a:rPr lang="en-US" dirty="0" smtClean="0"/>
              <a:t>unredeemed body, takes in information </a:t>
            </a:r>
          </a:p>
          <a:p>
            <a:pPr>
              <a:spcBef>
                <a:spcPts val="300"/>
              </a:spcBef>
            </a:pPr>
            <a:r>
              <a:rPr lang="en-US" dirty="0" smtClean="0"/>
              <a:t>The mind, part of the soul, processes information</a:t>
            </a:r>
          </a:p>
          <a:p>
            <a:pPr>
              <a:spcBef>
                <a:spcPts val="300"/>
              </a:spcBef>
            </a:pPr>
            <a:r>
              <a:rPr lang="en-US" dirty="0" smtClean="0"/>
              <a:t>The spirit, guided by the Holy Spirit in believers, influences the mind in godliness                                        </a:t>
            </a:r>
            <a:r>
              <a:rPr lang="en-US" dirty="0" smtClean="0"/>
              <a:t/>
            </a:r>
            <a:br>
              <a:rPr lang="en-US" dirty="0" smtClean="0"/>
            </a:br>
            <a:endParaRPr lang="en-US" dirty="0"/>
          </a:p>
        </p:txBody>
      </p:sp>
    </p:spTree>
    <p:extLst>
      <p:ext uri="{BB962C8B-B14F-4D97-AF65-F5344CB8AC3E}">
        <p14:creationId xmlns:p14="http://schemas.microsoft.com/office/powerpoint/2010/main" xmlns="" val="3450213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8A6C8B-E1D5-4691-9A89-01357425A223}"/>
              </a:ext>
            </a:extLst>
          </p:cNvPr>
          <p:cNvSpPr>
            <a:spLocks noGrp="1"/>
          </p:cNvSpPr>
          <p:nvPr>
            <p:ph type="title"/>
          </p:nvPr>
        </p:nvSpPr>
        <p:spPr>
          <a:xfrm>
            <a:off x="29571" y="98564"/>
            <a:ext cx="9999257" cy="875797"/>
          </a:xfrm>
        </p:spPr>
        <p:txBody>
          <a:bodyPr>
            <a:normAutofit/>
          </a:bodyPr>
          <a:lstStyle/>
          <a:p>
            <a:r>
              <a:rPr lang="en-US" b="0" dirty="0" smtClean="0">
                <a:solidFill>
                  <a:srgbClr val="76280B"/>
                </a:solidFill>
              </a:rPr>
              <a:t>HELMET OF SALVATION</a:t>
            </a:r>
            <a:endParaRPr lang="en-US" b="0" dirty="0">
              <a:solidFill>
                <a:srgbClr val="76280B"/>
              </a:solidFill>
            </a:endParaRPr>
          </a:p>
        </p:txBody>
      </p:sp>
      <p:sp>
        <p:nvSpPr>
          <p:cNvPr id="3" name="Content Placeholder 2">
            <a:extLst>
              <a:ext uri="{FF2B5EF4-FFF2-40B4-BE49-F238E27FC236}">
                <a16:creationId xmlns:a16="http://schemas.microsoft.com/office/drawing/2014/main" xmlns="" id="{DF0A1319-3A45-4D2E-803F-CAB610E56E68}"/>
              </a:ext>
            </a:extLst>
          </p:cNvPr>
          <p:cNvSpPr>
            <a:spLocks noGrp="1"/>
          </p:cNvSpPr>
          <p:nvPr>
            <p:ph idx="1"/>
          </p:nvPr>
        </p:nvSpPr>
        <p:spPr>
          <a:xfrm>
            <a:off x="0" y="1023582"/>
            <a:ext cx="9999257" cy="6748818"/>
          </a:xfrm>
        </p:spPr>
        <p:txBody>
          <a:bodyPr>
            <a:noAutofit/>
          </a:bodyPr>
          <a:lstStyle/>
          <a:p>
            <a:pPr>
              <a:spcBef>
                <a:spcPts val="400"/>
              </a:spcBef>
            </a:pPr>
            <a:r>
              <a:rPr lang="en-US" b="1" dirty="0" smtClean="0"/>
              <a:t>Ephesians 6:17 </a:t>
            </a:r>
            <a:r>
              <a:rPr lang="en-US" dirty="0" smtClean="0"/>
              <a:t> And take </a:t>
            </a:r>
            <a:r>
              <a:rPr lang="en-US" cap="small" dirty="0" smtClean="0"/>
              <a:t>THE HELMET OF </a:t>
            </a:r>
            <a:r>
              <a:rPr lang="en-US" cap="small" dirty="0" smtClean="0"/>
              <a:t>SALVATION…</a:t>
            </a:r>
            <a:r>
              <a:rPr lang="en-US" dirty="0" smtClean="0"/>
              <a:t> </a:t>
            </a:r>
          </a:p>
          <a:p>
            <a:pPr>
              <a:spcBef>
                <a:spcPts val="400"/>
              </a:spcBef>
            </a:pPr>
            <a:r>
              <a:rPr lang="en-US" dirty="0" smtClean="0"/>
              <a:t>Helmet: </a:t>
            </a:r>
            <a:r>
              <a:rPr lang="en-US" i="1" dirty="0" err="1" smtClean="0"/>
              <a:t>perikephalaia</a:t>
            </a:r>
            <a:r>
              <a:rPr lang="en-US" i="1" dirty="0" smtClean="0"/>
              <a:t>: </a:t>
            </a:r>
            <a:r>
              <a:rPr lang="en-US" dirty="0" smtClean="0"/>
              <a:t> covering and protection for the head</a:t>
            </a:r>
          </a:p>
          <a:p>
            <a:pPr>
              <a:spcBef>
                <a:spcPts val="400"/>
              </a:spcBef>
            </a:pPr>
            <a:r>
              <a:rPr lang="en-US" dirty="0" smtClean="0"/>
              <a:t>The confidence and assurance brought to us because we are saved; this enables us to control our thoughts</a:t>
            </a:r>
          </a:p>
          <a:p>
            <a:pPr>
              <a:spcBef>
                <a:spcPts val="400"/>
              </a:spcBef>
            </a:pPr>
            <a:r>
              <a:rPr lang="en-US" dirty="0" smtClean="0"/>
              <a:t>THREE ASPECTS OF SALVATION:</a:t>
            </a:r>
          </a:p>
          <a:p>
            <a:pPr>
              <a:spcBef>
                <a:spcPts val="400"/>
              </a:spcBef>
              <a:buNone/>
            </a:pPr>
            <a:r>
              <a:rPr lang="en-US" dirty="0" smtClean="0"/>
              <a:t> </a:t>
            </a:r>
            <a:r>
              <a:rPr lang="en-US" dirty="0" smtClean="0"/>
              <a:t>  </a:t>
            </a:r>
            <a:r>
              <a:rPr lang="en-US" b="1" dirty="0" smtClean="0"/>
              <a:t>1.  I have been saved (justification)</a:t>
            </a:r>
          </a:p>
          <a:p>
            <a:pPr>
              <a:spcBef>
                <a:spcPts val="400"/>
              </a:spcBef>
              <a:buNone/>
            </a:pPr>
            <a:r>
              <a:rPr lang="en-US" dirty="0" smtClean="0"/>
              <a:t> </a:t>
            </a:r>
            <a:r>
              <a:rPr lang="en-US" dirty="0" smtClean="0"/>
              <a:t>  Romans </a:t>
            </a:r>
            <a:r>
              <a:rPr lang="en-US" dirty="0" smtClean="0"/>
              <a:t>5:1</a:t>
            </a:r>
            <a:r>
              <a:rPr lang="en-US" b="1" dirty="0" smtClean="0"/>
              <a:t> </a:t>
            </a:r>
            <a:r>
              <a:rPr lang="en-US" dirty="0" smtClean="0"/>
              <a:t> Therefore, having been justified by faith, we have peace with God through our Lord Jesus Christ, </a:t>
            </a:r>
            <a:endParaRPr lang="en-US" dirty="0" smtClean="0"/>
          </a:p>
          <a:p>
            <a:pPr>
              <a:spcBef>
                <a:spcPts val="400"/>
              </a:spcBef>
              <a:buNone/>
            </a:pPr>
            <a:r>
              <a:rPr lang="en-US" dirty="0" smtClean="0"/>
              <a:t> </a:t>
            </a:r>
            <a:r>
              <a:rPr lang="en-US" dirty="0" smtClean="0"/>
              <a:t>  </a:t>
            </a:r>
            <a:r>
              <a:rPr lang="en-US" b="1" dirty="0" smtClean="0"/>
              <a:t>2.  I am being saved (sanctification)</a:t>
            </a:r>
          </a:p>
          <a:p>
            <a:pPr>
              <a:spcBef>
                <a:spcPts val="400"/>
              </a:spcBef>
              <a:buNone/>
            </a:pPr>
            <a:r>
              <a:rPr lang="en-US" b="1" dirty="0" smtClean="0"/>
              <a:t>   </a:t>
            </a:r>
            <a:r>
              <a:rPr lang="en-US" dirty="0" smtClean="0"/>
              <a:t>Philippians 2:12b…work </a:t>
            </a:r>
            <a:r>
              <a:rPr lang="en-US" dirty="0" smtClean="0"/>
              <a:t>out your salvation with fear and trembling; </a:t>
            </a:r>
            <a:endParaRPr lang="en-US" dirty="0" smtClean="0"/>
          </a:p>
          <a:p>
            <a:pPr>
              <a:spcBef>
                <a:spcPts val="400"/>
              </a:spcBef>
              <a:buNone/>
            </a:pPr>
            <a:r>
              <a:rPr lang="en-US" dirty="0" smtClean="0"/>
              <a:t> </a:t>
            </a:r>
            <a:r>
              <a:rPr lang="en-US" dirty="0" smtClean="0"/>
              <a:t>  </a:t>
            </a:r>
            <a:r>
              <a:rPr lang="en-US" b="1" dirty="0" smtClean="0"/>
              <a:t>3.  I will be saved (glorification)</a:t>
            </a:r>
          </a:p>
          <a:p>
            <a:pPr>
              <a:spcBef>
                <a:spcPts val="400"/>
              </a:spcBef>
              <a:buNone/>
            </a:pPr>
            <a:r>
              <a:rPr lang="en-US" b="1" dirty="0" smtClean="0"/>
              <a:t>   </a:t>
            </a:r>
            <a:r>
              <a:rPr lang="en-US" dirty="0" smtClean="0"/>
              <a:t>Romans </a:t>
            </a:r>
            <a:r>
              <a:rPr lang="en-US" dirty="0" smtClean="0"/>
              <a:t>8:16-17  The Spirit Himself testifies with our spirit that we are children of God, </a:t>
            </a:r>
            <a:r>
              <a:rPr lang="en-US" dirty="0" smtClean="0"/>
              <a:t>and </a:t>
            </a:r>
            <a:r>
              <a:rPr lang="en-US" dirty="0" smtClean="0"/>
              <a:t>if children, heirs also, heirs of God and fellow heirs with Christ, if indeed we suffer with </a:t>
            </a:r>
            <a:r>
              <a:rPr lang="en-US" i="1" dirty="0" smtClean="0"/>
              <a:t>Him</a:t>
            </a:r>
            <a:r>
              <a:rPr lang="en-US" dirty="0" smtClean="0"/>
              <a:t> so that we may also be glorified with </a:t>
            </a:r>
            <a:r>
              <a:rPr lang="en-US" i="1" dirty="0" smtClean="0"/>
              <a:t>Him.</a:t>
            </a:r>
            <a:r>
              <a:rPr lang="en-US" dirty="0" smtClean="0"/>
              <a:t> </a:t>
            </a:r>
            <a:br>
              <a:rPr lang="en-US" dirty="0" smtClean="0"/>
            </a:br>
            <a:r>
              <a:rPr lang="en-US" b="1" dirty="0" smtClean="0"/>
              <a:t/>
            </a:r>
            <a:br>
              <a:rPr lang="en-US" b="1" dirty="0" smtClean="0"/>
            </a:br>
            <a:endParaRPr lang="en-US" b="1" dirty="0" smtClean="0"/>
          </a:p>
          <a:p>
            <a:pPr>
              <a:spcBef>
                <a:spcPts val="400"/>
              </a:spcBef>
              <a:buNone/>
            </a:pPr>
            <a:r>
              <a:rPr lang="en-US" dirty="0" smtClean="0"/>
              <a:t> </a:t>
            </a:r>
            <a:endParaRPr lang="en-US" dirty="0" smtClean="0"/>
          </a:p>
          <a:p>
            <a:pPr>
              <a:spcBef>
                <a:spcPts val="400"/>
              </a:spcBef>
            </a:pPr>
            <a:endParaRPr lang="en-US" dirty="0"/>
          </a:p>
        </p:txBody>
      </p:sp>
    </p:spTree>
    <p:extLst>
      <p:ext uri="{BB962C8B-B14F-4D97-AF65-F5344CB8AC3E}">
        <p14:creationId xmlns:p14="http://schemas.microsoft.com/office/powerpoint/2010/main" xmlns="" val="3901939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20731C-E378-4562-8224-F8D5EE46453B}"/>
              </a:ext>
            </a:extLst>
          </p:cNvPr>
          <p:cNvSpPr>
            <a:spLocks noGrp="1"/>
          </p:cNvSpPr>
          <p:nvPr>
            <p:ph type="title"/>
          </p:nvPr>
        </p:nvSpPr>
        <p:spPr>
          <a:xfrm>
            <a:off x="29571" y="98564"/>
            <a:ext cx="9999257" cy="755875"/>
          </a:xfrm>
        </p:spPr>
        <p:txBody>
          <a:bodyPr>
            <a:noAutofit/>
          </a:bodyPr>
          <a:lstStyle/>
          <a:p>
            <a:r>
              <a:rPr lang="en-US" sz="4800" b="0" dirty="0" smtClean="0">
                <a:solidFill>
                  <a:srgbClr val="76280B"/>
                </a:solidFill>
              </a:rPr>
              <a:t>THE MIND OF CHRIST</a:t>
            </a:r>
            <a:endParaRPr lang="en-US" sz="4800" b="0" dirty="0">
              <a:solidFill>
                <a:srgbClr val="76280B"/>
              </a:solidFill>
            </a:endParaRPr>
          </a:p>
        </p:txBody>
      </p:sp>
      <p:sp>
        <p:nvSpPr>
          <p:cNvPr id="3" name="Content Placeholder 2">
            <a:extLst>
              <a:ext uri="{FF2B5EF4-FFF2-40B4-BE49-F238E27FC236}">
                <a16:creationId xmlns:a16="http://schemas.microsoft.com/office/drawing/2014/main" xmlns="" id="{662A8EEE-AF93-4044-9D2A-DD9480C8E653}"/>
              </a:ext>
            </a:extLst>
          </p:cNvPr>
          <p:cNvSpPr>
            <a:spLocks noGrp="1"/>
          </p:cNvSpPr>
          <p:nvPr>
            <p:ph idx="1"/>
          </p:nvPr>
        </p:nvSpPr>
        <p:spPr>
          <a:xfrm>
            <a:off x="0" y="854439"/>
            <a:ext cx="9999257" cy="6917961"/>
          </a:xfrm>
        </p:spPr>
        <p:txBody>
          <a:bodyPr>
            <a:noAutofit/>
          </a:bodyPr>
          <a:lstStyle/>
          <a:p>
            <a:pPr>
              <a:lnSpc>
                <a:spcPct val="88000"/>
              </a:lnSpc>
              <a:spcBef>
                <a:spcPts val="200"/>
              </a:spcBef>
            </a:pPr>
            <a:r>
              <a:rPr lang="en-US" b="1" dirty="0" smtClean="0"/>
              <a:t>1 Corinthians 2:14-16 </a:t>
            </a:r>
            <a:r>
              <a:rPr lang="en-US" dirty="0" smtClean="0"/>
              <a:t> But a natural man does not accept the things of the Spirit of God, for they are foolishness to him; and he cannot understand them, because they are spiritually </a:t>
            </a:r>
            <a:r>
              <a:rPr lang="en-US" dirty="0" smtClean="0"/>
              <a:t>appraised.</a:t>
            </a:r>
            <a:r>
              <a:rPr lang="en-US" baseline="30000" dirty="0" smtClean="0"/>
              <a:t> </a:t>
            </a:r>
            <a:r>
              <a:rPr lang="en-US" dirty="0" smtClean="0"/>
              <a:t> But he who is spiritual appraises all things, yet he himself is appraised by no one. </a:t>
            </a:r>
            <a:r>
              <a:rPr lang="en-US" dirty="0" smtClean="0"/>
              <a:t>For </a:t>
            </a:r>
            <a:r>
              <a:rPr lang="en-US" sz="2400" cap="small" dirty="0" smtClean="0"/>
              <a:t>WHO HAS KNOWN THE MIND OF THE</a:t>
            </a:r>
            <a:r>
              <a:rPr lang="en-US" sz="2400" dirty="0" smtClean="0"/>
              <a:t> </a:t>
            </a:r>
            <a:r>
              <a:rPr lang="en-US" sz="2400" cap="small" dirty="0" smtClean="0"/>
              <a:t>LORD</a:t>
            </a:r>
            <a:r>
              <a:rPr lang="en-US" sz="2400" dirty="0" smtClean="0"/>
              <a:t>, </a:t>
            </a:r>
            <a:r>
              <a:rPr lang="en-US" sz="2400" cap="small" dirty="0" smtClean="0"/>
              <a:t>THAT HE WILL INSTRUCT</a:t>
            </a:r>
            <a:r>
              <a:rPr lang="en-US" sz="2400" dirty="0" smtClean="0"/>
              <a:t> </a:t>
            </a:r>
            <a:r>
              <a:rPr lang="en-US" sz="2400" cap="small" dirty="0" smtClean="0"/>
              <a:t>HIM</a:t>
            </a:r>
            <a:r>
              <a:rPr lang="en-US" sz="2400" dirty="0" smtClean="0"/>
              <a:t>? </a:t>
            </a:r>
            <a:r>
              <a:rPr lang="en-US" dirty="0" smtClean="0"/>
              <a:t>But we have the mind of Christ. </a:t>
            </a:r>
            <a:endParaRPr lang="en-US" dirty="0" smtClean="0"/>
          </a:p>
          <a:p>
            <a:pPr>
              <a:lnSpc>
                <a:spcPct val="88000"/>
              </a:lnSpc>
              <a:spcBef>
                <a:spcPts val="200"/>
              </a:spcBef>
            </a:pPr>
            <a:r>
              <a:rPr lang="en-US" dirty="0" smtClean="0"/>
              <a:t>Mind: </a:t>
            </a:r>
            <a:r>
              <a:rPr lang="en-US" i="1" dirty="0" smtClean="0"/>
              <a:t>nous: </a:t>
            </a:r>
            <a:r>
              <a:rPr lang="en-US" dirty="0" smtClean="0"/>
              <a:t>understanding, reasoning</a:t>
            </a:r>
          </a:p>
          <a:p>
            <a:pPr>
              <a:lnSpc>
                <a:spcPct val="88000"/>
              </a:lnSpc>
              <a:spcBef>
                <a:spcPts val="200"/>
              </a:spcBef>
            </a:pPr>
            <a:r>
              <a:rPr lang="en-US" sz="2400" b="1" dirty="0" smtClean="0"/>
              <a:t>DO THOUGHTS CLAMOR FOR ATTENTION?</a:t>
            </a:r>
          </a:p>
          <a:p>
            <a:pPr>
              <a:lnSpc>
                <a:spcPct val="88000"/>
              </a:lnSpc>
              <a:spcBef>
                <a:spcPts val="200"/>
              </a:spcBef>
            </a:pPr>
            <a:r>
              <a:rPr lang="en-US" sz="2400" b="1" dirty="0" smtClean="0"/>
              <a:t>DOES VENGEANCE/GETTING ASSAIL YOUR MIND?</a:t>
            </a:r>
          </a:p>
          <a:p>
            <a:pPr>
              <a:lnSpc>
                <a:spcPct val="88000"/>
              </a:lnSpc>
              <a:spcBef>
                <a:spcPts val="200"/>
              </a:spcBef>
            </a:pPr>
            <a:r>
              <a:rPr lang="en-US" sz="2400" b="1" dirty="0" smtClean="0"/>
              <a:t>DO YOU WONDER IF GOD REALLY CARES ABOUT YOU?</a:t>
            </a:r>
          </a:p>
          <a:p>
            <a:pPr>
              <a:lnSpc>
                <a:spcPct val="88000"/>
              </a:lnSpc>
              <a:spcBef>
                <a:spcPts val="200"/>
              </a:spcBef>
            </a:pPr>
            <a:r>
              <a:rPr lang="en-US" sz="2400" b="1" dirty="0" smtClean="0"/>
              <a:t>DO YOU FEEL LIKE A FAILURE IN SOME PARTICULAR AREA?</a:t>
            </a:r>
          </a:p>
          <a:p>
            <a:pPr>
              <a:lnSpc>
                <a:spcPct val="88000"/>
              </a:lnSpc>
              <a:spcBef>
                <a:spcPts val="200"/>
              </a:spcBef>
            </a:pPr>
            <a:r>
              <a:rPr lang="en-US" sz="2400" b="1" dirty="0" smtClean="0"/>
              <a:t>HAVE YOU BEEN HURT AND ARE NOT ABLE TO REBOUND?</a:t>
            </a:r>
          </a:p>
          <a:p>
            <a:pPr>
              <a:lnSpc>
                <a:spcPct val="88000"/>
              </a:lnSpc>
              <a:spcBef>
                <a:spcPts val="200"/>
              </a:spcBef>
            </a:pPr>
            <a:r>
              <a:rPr lang="en-US" b="1" dirty="0" smtClean="0"/>
              <a:t>Philippians 4:8 </a:t>
            </a:r>
            <a:r>
              <a:rPr lang="en-US" dirty="0" smtClean="0"/>
              <a:t>Finally</a:t>
            </a:r>
            <a:r>
              <a:rPr lang="en-US" dirty="0" smtClean="0"/>
              <a:t>, brethren, whatever is true, whatever is honorable, whatever is right, whatever is pure, whatever is lovely, whatever is of good repute, if there is any excellence and if anything worthy of praise, dwell on these things. </a:t>
            </a:r>
            <a:br>
              <a:rPr lang="en-US" dirty="0" smtClean="0"/>
            </a:br>
            <a:endParaRPr lang="en-US" dirty="0" smtClean="0"/>
          </a:p>
          <a:p>
            <a:pPr>
              <a:lnSpc>
                <a:spcPct val="88000"/>
              </a:lnSpc>
              <a:spcBef>
                <a:spcPts val="200"/>
              </a:spcBef>
            </a:pPr>
            <a:endParaRPr lang="en-US" dirty="0"/>
          </a:p>
        </p:txBody>
      </p:sp>
    </p:spTree>
    <p:extLst>
      <p:ext uri="{BB962C8B-B14F-4D97-AF65-F5344CB8AC3E}">
        <p14:creationId xmlns:p14="http://schemas.microsoft.com/office/powerpoint/2010/main" xmlns="" val="2256363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4D36604-9869-46A0-8C8E-5F837247A3AD}"/>
              </a:ext>
            </a:extLst>
          </p:cNvPr>
          <p:cNvSpPr>
            <a:spLocks noGrp="1"/>
          </p:cNvSpPr>
          <p:nvPr>
            <p:ph idx="1"/>
          </p:nvPr>
        </p:nvSpPr>
        <p:spPr>
          <a:xfrm>
            <a:off x="0" y="928913"/>
            <a:ext cx="10058400" cy="6843487"/>
          </a:xfrm>
        </p:spPr>
        <p:txBody>
          <a:bodyPr>
            <a:noAutofit/>
          </a:bodyPr>
          <a:lstStyle/>
          <a:p>
            <a:pPr>
              <a:spcBef>
                <a:spcPts val="300"/>
              </a:spcBef>
            </a:pPr>
            <a:r>
              <a:rPr lang="en-US" dirty="0" smtClean="0"/>
              <a:t>Dwell: </a:t>
            </a:r>
            <a:r>
              <a:rPr lang="en-US" i="1" dirty="0" err="1" smtClean="0"/>
              <a:t>logizomai</a:t>
            </a:r>
            <a:r>
              <a:rPr lang="en-US" i="1" dirty="0" smtClean="0"/>
              <a:t>:</a:t>
            </a:r>
            <a:r>
              <a:rPr lang="en-US" dirty="0" smtClean="0"/>
              <a:t> to consider;  to think about</a:t>
            </a:r>
          </a:p>
          <a:p>
            <a:pPr>
              <a:spcBef>
                <a:spcPts val="300"/>
              </a:spcBef>
            </a:pPr>
            <a:r>
              <a:rPr lang="en-US" b="1" dirty="0" smtClean="0"/>
              <a:t>2 Corinthians </a:t>
            </a:r>
            <a:r>
              <a:rPr lang="en-US" b="1" dirty="0" smtClean="0"/>
              <a:t>10:3-5..</a:t>
            </a:r>
            <a:r>
              <a:rPr lang="en-US" dirty="0" smtClean="0"/>
              <a:t>For </a:t>
            </a:r>
            <a:r>
              <a:rPr lang="en-US" dirty="0" smtClean="0"/>
              <a:t>though we walk in the flesh, we do not war according to the flesh, </a:t>
            </a:r>
            <a:r>
              <a:rPr lang="en-US" dirty="0" smtClean="0"/>
              <a:t>for </a:t>
            </a:r>
            <a:r>
              <a:rPr lang="en-US" dirty="0" smtClean="0"/>
              <a:t>the weapons of our </a:t>
            </a:r>
            <a:r>
              <a:rPr lang="en-US" dirty="0" smtClean="0"/>
              <a:t>war-fare </a:t>
            </a:r>
            <a:r>
              <a:rPr lang="en-US" dirty="0" smtClean="0"/>
              <a:t>are not of the flesh, but divinely powerful for </a:t>
            </a:r>
            <a:r>
              <a:rPr lang="en-US" dirty="0" smtClean="0"/>
              <a:t>the destruction </a:t>
            </a:r>
            <a:r>
              <a:rPr lang="en-US" dirty="0" smtClean="0"/>
              <a:t>of fortresses</a:t>
            </a:r>
            <a:r>
              <a:rPr lang="en-US" dirty="0" smtClean="0"/>
              <a:t>. </a:t>
            </a:r>
            <a:r>
              <a:rPr lang="en-US" i="1" dirty="0" smtClean="0"/>
              <a:t>We </a:t>
            </a:r>
            <a:r>
              <a:rPr lang="en-US" i="1" dirty="0" smtClean="0"/>
              <a:t>are</a:t>
            </a:r>
            <a:r>
              <a:rPr lang="en-US" dirty="0" smtClean="0"/>
              <a:t> destroying speculations and every lofty thing raised up against the knowledge of God, and </a:t>
            </a:r>
            <a:r>
              <a:rPr lang="en-US" i="1" dirty="0" smtClean="0"/>
              <a:t>we are</a:t>
            </a:r>
            <a:r>
              <a:rPr lang="en-US" dirty="0" smtClean="0"/>
              <a:t> taking every thought captive to the obedience of </a:t>
            </a:r>
            <a:r>
              <a:rPr lang="en-US" dirty="0" smtClean="0"/>
              <a:t>Christ…</a:t>
            </a:r>
          </a:p>
          <a:p>
            <a:pPr>
              <a:spcBef>
                <a:spcPts val="300"/>
              </a:spcBef>
            </a:pPr>
            <a:r>
              <a:rPr lang="en-US" dirty="0" smtClean="0"/>
              <a:t>Speculations: </a:t>
            </a:r>
            <a:r>
              <a:rPr lang="en-US" i="1" dirty="0" err="1" smtClean="0"/>
              <a:t>logismos</a:t>
            </a:r>
            <a:r>
              <a:rPr lang="en-US" i="1" dirty="0" smtClean="0"/>
              <a:t>: </a:t>
            </a:r>
            <a:r>
              <a:rPr lang="en-US" dirty="0" smtClean="0"/>
              <a:t>thoughts, considerations </a:t>
            </a:r>
          </a:p>
          <a:p>
            <a:pPr>
              <a:spcBef>
                <a:spcPts val="300"/>
              </a:spcBef>
            </a:pPr>
            <a:r>
              <a:rPr lang="en-US" dirty="0" smtClean="0"/>
              <a:t>Captive: </a:t>
            </a:r>
            <a:r>
              <a:rPr lang="en-US" i="1" dirty="0" err="1" smtClean="0"/>
              <a:t>aichmalotizo</a:t>
            </a:r>
            <a:r>
              <a:rPr lang="en-US" i="1" dirty="0" smtClean="0"/>
              <a:t>:</a:t>
            </a:r>
            <a:r>
              <a:rPr lang="en-US" dirty="0" smtClean="0"/>
              <a:t> to take as a prisoner</a:t>
            </a:r>
          </a:p>
          <a:p>
            <a:pPr>
              <a:spcBef>
                <a:spcPts val="300"/>
              </a:spcBef>
            </a:pPr>
            <a:r>
              <a:rPr lang="en-US" b="1" dirty="0" smtClean="0"/>
              <a:t>1 Thessalonians 5:8-11 </a:t>
            </a:r>
            <a:r>
              <a:rPr lang="en-US" b="1" dirty="0" smtClean="0"/>
              <a:t>…</a:t>
            </a:r>
            <a:r>
              <a:rPr lang="en-US" dirty="0" smtClean="0"/>
              <a:t> </a:t>
            </a:r>
            <a:r>
              <a:rPr lang="en-US" dirty="0" smtClean="0"/>
              <a:t>be sober, having put on the breastplate of faith and love, and as a helmet, the hope of salvation. </a:t>
            </a:r>
            <a:r>
              <a:rPr lang="en-US" dirty="0" smtClean="0"/>
              <a:t>For </a:t>
            </a:r>
            <a:r>
              <a:rPr lang="en-US" dirty="0" smtClean="0"/>
              <a:t>God has not destined us for wrath, but for obtaining salvation through our Lord Jesus Christ, </a:t>
            </a:r>
            <a:r>
              <a:rPr lang="en-US" dirty="0" smtClean="0"/>
              <a:t>who </a:t>
            </a:r>
            <a:r>
              <a:rPr lang="en-US" dirty="0" smtClean="0"/>
              <a:t>died for us, so that whether we are awake or asleep, we will live together with Him. </a:t>
            </a:r>
            <a:r>
              <a:rPr lang="en-US" dirty="0" smtClean="0"/>
              <a:t>Therefore </a:t>
            </a:r>
            <a:r>
              <a:rPr lang="en-US" dirty="0" smtClean="0"/>
              <a:t>encourage one another and build up one another, just as you also are doing. </a:t>
            </a:r>
            <a:endParaRPr lang="en-US" dirty="0" smtClean="0"/>
          </a:p>
        </p:txBody>
      </p:sp>
      <p:sp>
        <p:nvSpPr>
          <p:cNvPr id="5" name="Title 4">
            <a:extLst>
              <a:ext uri="{FF2B5EF4-FFF2-40B4-BE49-F238E27FC236}">
                <a16:creationId xmlns:a16="http://schemas.microsoft.com/office/drawing/2014/main" xmlns="" id="{6BEC318E-C938-4629-9BE1-35374015C87E}"/>
              </a:ext>
            </a:extLst>
          </p:cNvPr>
          <p:cNvSpPr>
            <a:spLocks noGrp="1"/>
          </p:cNvSpPr>
          <p:nvPr>
            <p:ph type="title"/>
          </p:nvPr>
        </p:nvSpPr>
        <p:spPr>
          <a:xfrm>
            <a:off x="29571" y="0"/>
            <a:ext cx="9999257" cy="813775"/>
          </a:xfrm>
        </p:spPr>
        <p:txBody>
          <a:bodyPr>
            <a:normAutofit/>
          </a:bodyPr>
          <a:lstStyle/>
          <a:p>
            <a:r>
              <a:rPr lang="en-US" sz="4800" b="0" dirty="0" smtClean="0">
                <a:solidFill>
                  <a:srgbClr val="76280B"/>
                </a:solidFill>
              </a:rPr>
              <a:t>CHOOSE YOUR DWELLING</a:t>
            </a:r>
            <a:endParaRPr lang="en-US" sz="4800" b="0" dirty="0">
              <a:solidFill>
                <a:srgbClr val="76280B"/>
              </a:solidFill>
            </a:endParaRPr>
          </a:p>
        </p:txBody>
      </p:sp>
    </p:spTree>
    <p:extLst>
      <p:ext uri="{BB962C8B-B14F-4D97-AF65-F5344CB8AC3E}">
        <p14:creationId xmlns:p14="http://schemas.microsoft.com/office/powerpoint/2010/main" xmlns="" val="3848653297"/>
      </p:ext>
    </p:extLst>
  </p:cSld>
  <p:clrMapOvr>
    <a:masterClrMapping/>
  </p:clrMapOvr>
</p:sld>
</file>

<file path=ppt/theme/theme1.xml><?xml version="1.0" encoding="utf-8"?>
<a:theme xmlns:a="http://schemas.openxmlformats.org/drawingml/2006/main" name="Berlin">
  <a:themeElements>
    <a:clrScheme name="Custom 13">
      <a:dk1>
        <a:srgbClr val="FFFFFF"/>
      </a:dk1>
      <a:lt1>
        <a:sysClr val="window" lastClr="FFFFFF"/>
      </a:lt1>
      <a:dk2>
        <a:srgbClr val="FFFFFF"/>
      </a:dk2>
      <a:lt2>
        <a:srgbClr val="FFFFFF"/>
      </a:lt2>
      <a:accent1>
        <a:srgbClr val="A03F22"/>
      </a:accent1>
      <a:accent2>
        <a:srgbClr val="6B2A16"/>
      </a:accent2>
      <a:accent3>
        <a:srgbClr val="F2CD93"/>
      </a:accent3>
      <a:accent4>
        <a:srgbClr val="6063B4"/>
      </a:accent4>
      <a:accent5>
        <a:srgbClr val="D35731"/>
      </a:accent5>
      <a:accent6>
        <a:srgbClr val="EBAC4B"/>
      </a:accent6>
      <a:hlink>
        <a:srgbClr val="65AD30"/>
      </a:hlink>
      <a:folHlink>
        <a:srgbClr val="8ED25B"/>
      </a:folHlink>
    </a:clrScheme>
    <a:fontScheme name="Custom 11">
      <a:majorFont>
        <a:latin typeface="Trebuchet MS"/>
        <a:ea typeface=""/>
        <a:cs typeface=""/>
      </a:majorFont>
      <a:minorFont>
        <a:latin typeface="Trebuchet MS"/>
        <a:ea typeface=""/>
        <a:cs typeface=""/>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spDef>
      <a:spPr>
        <a:solidFill>
          <a:schemeClr val="accent1"/>
        </a:solidFill>
        <a:ln>
          <a:noFill/>
        </a:ln>
        <a:effectLst>
          <a:outerShdw blurRad="50800" dist="38100" dir="5400000" algn="t" rotWithShape="0">
            <a:prstClr val="black">
              <a:alpha val="40000"/>
            </a:prstClr>
          </a:outerShdw>
        </a:effectLst>
      </a:spPr>
      <a:body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Reflection on Learning_SL_v6" id="{99E666E8-F50A-4517-9D7D-F53249680DD1}" vid="{B76D112C-0FAE-423E-AD28-392C54566B9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6D6F43F-4C69-4843-A937-9D003759F9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1DDD245-D6FC-4A3B-8DDB-348DE94B95C6}">
  <ds:schemaRefs>
    <ds:schemaRef ds:uri="http://purl.org/dc/terms/"/>
    <ds:schemaRef ds:uri="6dc4bcd6-49db-4c07-9060-8acfc67cef9f"/>
    <ds:schemaRef ds:uri="http://schemas.microsoft.com/office/2006/documentManagement/types"/>
    <ds:schemaRef ds:uri="http://schemas.microsoft.com/office/infopath/2007/PartnerControls"/>
    <ds:schemaRef ds:uri="fb0879af-3eba-417a-a55a-ffe6dcd6ca77"/>
    <ds:schemaRef ds:uri="http://purl.org/dc/elements/1.1/"/>
    <ds:schemaRef ds:uri="http://schemas.microsoft.com/office/2006/metadata/properties"/>
    <ds:schemaRef ds:uri="http://schemas.microsoft.com/sharepoint/v3"/>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F5873FAD-10D7-4DE7-A029-14288C05F59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Wisp</Template>
  <TotalTime>5754</TotalTime>
  <Words>409</Words>
  <Application>Microsoft Office PowerPoint</Application>
  <PresentationFormat>Custom</PresentationFormat>
  <Paragraphs>80</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Berlin</vt:lpstr>
      <vt:lpstr>INVISIBLE POWERS AND PLACES Lesson 9</vt:lpstr>
      <vt:lpstr>WORD FOR THE JOURNEY</vt:lpstr>
      <vt:lpstr>SATAN STARTS FIRES</vt:lpstr>
      <vt:lpstr>ABOUT FAITH</vt:lpstr>
      <vt:lpstr>GOD SUPPLIES, WE USE</vt:lpstr>
      <vt:lpstr>FAITH IN WHAT IS TRUE</vt:lpstr>
      <vt:lpstr>HELMET OF SALVATION</vt:lpstr>
      <vt:lpstr>THE MIND OF CHRIST</vt:lpstr>
      <vt:lpstr>CHOOSE YOUR DWELLING</vt:lpstr>
      <vt:lpstr>WHEN FAITH WAIVERS</vt:lpstr>
      <vt:lpstr>WHOSE BATTLE IS IT?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INVISIBLE POWERS AND PLACES</dc:title>
  <dc:creator>JoLynn Gower</dc:creator>
  <cp:lastModifiedBy>JoLynn Rees</cp:lastModifiedBy>
  <cp:revision>23</cp:revision>
  <cp:lastPrinted>2018-09-14T13:40:37Z</cp:lastPrinted>
  <dcterms:created xsi:type="dcterms:W3CDTF">2018-08-14T16:05:04Z</dcterms:created>
  <dcterms:modified xsi:type="dcterms:W3CDTF">2018-11-01T19:04:05Z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