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handoutMasterIdLst>
    <p:handoutMasterId r:id="rId15"/>
  </p:handoutMasterIdLst>
  <p:sldIdLst>
    <p:sldId id="256" r:id="rId2"/>
    <p:sldId id="257" r:id="rId3"/>
    <p:sldId id="258" r:id="rId4"/>
    <p:sldId id="264" r:id="rId5"/>
    <p:sldId id="265" r:id="rId6"/>
    <p:sldId id="277" r:id="rId7"/>
    <p:sldId id="260" r:id="rId8"/>
    <p:sldId id="261" r:id="rId9"/>
    <p:sldId id="266" r:id="rId10"/>
    <p:sldId id="275" r:id="rId11"/>
    <p:sldId id="278" r:id="rId12"/>
    <p:sldId id="279" r:id="rId13"/>
  </p:sldIdLst>
  <p:sldSz cx="9144000" cy="6858000" type="screen4x3"/>
  <p:notesSz cx="7086600" cy="90249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1506" y="18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14788" y="0"/>
            <a:ext cx="3070225" cy="450850"/>
          </a:xfrm>
          <a:prstGeom prst="rect">
            <a:avLst/>
          </a:prstGeom>
        </p:spPr>
        <p:txBody>
          <a:bodyPr vert="horz" lIns="91440" tIns="45720" rIns="91440" bIns="45720" rtlCol="0"/>
          <a:lstStyle>
            <a:lvl1pPr algn="r">
              <a:defRPr sz="1200"/>
            </a:lvl1pPr>
          </a:lstStyle>
          <a:p>
            <a:fld id="{0E7C086E-FBB5-4E13-96ED-390C5B9896E2}" type="datetimeFigureOut">
              <a:rPr lang="en-US" smtClean="0"/>
              <a:pPr/>
              <a:t>3/26/2013</a:t>
            </a:fld>
            <a:endParaRPr lang="en-US"/>
          </a:p>
        </p:txBody>
      </p:sp>
      <p:sp>
        <p:nvSpPr>
          <p:cNvPr id="4" name="Footer Placeholder 3"/>
          <p:cNvSpPr>
            <a:spLocks noGrp="1"/>
          </p:cNvSpPr>
          <p:nvPr>
            <p:ph type="ftr" sz="quarter" idx="2"/>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14788" y="8572500"/>
            <a:ext cx="3070225" cy="450850"/>
          </a:xfrm>
          <a:prstGeom prst="rect">
            <a:avLst/>
          </a:prstGeom>
        </p:spPr>
        <p:txBody>
          <a:bodyPr vert="horz" lIns="91440" tIns="45720" rIns="91440" bIns="45720" rtlCol="0" anchor="b"/>
          <a:lstStyle>
            <a:lvl1pPr algn="r">
              <a:defRPr sz="1200"/>
            </a:lvl1pPr>
          </a:lstStyle>
          <a:p>
            <a:fld id="{0C21E509-4386-4EA0-8E08-2F1C9A9BA634}"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14788" y="0"/>
            <a:ext cx="3070225" cy="450850"/>
          </a:xfrm>
          <a:prstGeom prst="rect">
            <a:avLst/>
          </a:prstGeom>
        </p:spPr>
        <p:txBody>
          <a:bodyPr vert="horz" lIns="91440" tIns="45720" rIns="91440" bIns="45720" rtlCol="0"/>
          <a:lstStyle>
            <a:lvl1pPr algn="r">
              <a:defRPr sz="1200"/>
            </a:lvl1pPr>
          </a:lstStyle>
          <a:p>
            <a:fld id="{56256DB2-8236-4C99-99A2-A2D3DA219399}" type="datetimeFigureOut">
              <a:rPr lang="en-US" smtClean="0"/>
              <a:pPr/>
              <a:t>3/26/2013</a:t>
            </a:fld>
            <a:endParaRPr lang="en-US"/>
          </a:p>
        </p:txBody>
      </p:sp>
      <p:sp>
        <p:nvSpPr>
          <p:cNvPr id="4" name="Slide Image Placeholder 3"/>
          <p:cNvSpPr>
            <a:spLocks noGrp="1" noRot="1" noChangeAspect="1"/>
          </p:cNvSpPr>
          <p:nvPr>
            <p:ph type="sldImg" idx="2"/>
          </p:nvPr>
        </p:nvSpPr>
        <p:spPr>
          <a:xfrm>
            <a:off x="1287463" y="676275"/>
            <a:ext cx="4511675" cy="33845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8025" y="4286250"/>
            <a:ext cx="5670550" cy="406241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14788" y="8572500"/>
            <a:ext cx="3070225" cy="450850"/>
          </a:xfrm>
          <a:prstGeom prst="rect">
            <a:avLst/>
          </a:prstGeom>
        </p:spPr>
        <p:txBody>
          <a:bodyPr vert="horz" lIns="91440" tIns="45720" rIns="91440" bIns="45720" rtlCol="0" anchor="b"/>
          <a:lstStyle>
            <a:lvl1pPr algn="r">
              <a:defRPr sz="1200"/>
            </a:lvl1pPr>
          </a:lstStyle>
          <a:p>
            <a:fld id="{9422EA86-2212-4B1E-9BB4-5E7084731AD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2AD1B124-71A8-4071-994B-D5CB89310005}" type="datetime1">
              <a:rPr lang="en-US" smtClean="0"/>
              <a:pPr/>
              <a:t>3/26/2013</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217BEC98-8F74-4C51-9E05-022476D6520C}"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480FCD8-6D4B-4716-B22E-FC784A37CC42}" type="datetime1">
              <a:rPr lang="en-US" smtClean="0"/>
              <a:pPr/>
              <a:t>3/26/2013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17BEC98-8F74-4C51-9E05-022476D6520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B5256FA-70EA-4F30-AA27-D32049ED6560}" type="datetime1">
              <a:rPr lang="en-US" smtClean="0"/>
              <a:pPr/>
              <a:t>3/26/2013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17BEC98-8F74-4C51-9E05-022476D6520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7BC73B0-DFA7-43CC-BCBD-96FAD27FA782}" type="datetime1">
              <a:rPr lang="en-US" smtClean="0"/>
              <a:pPr/>
              <a:t>3/26/2013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17BEC98-8F74-4C51-9E05-022476D6520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F3933DC-80B3-48E9-9A0A-E4BC36155C6A}" type="datetime1">
              <a:rPr lang="en-US" smtClean="0"/>
              <a:pPr/>
              <a:t>3/26/2013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17BEC98-8F74-4C51-9E05-022476D6520C}"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D2EEC0D-0EA0-4A42-BEE2-6963EF5B9FD4}" type="datetime1">
              <a:rPr lang="en-US" smtClean="0"/>
              <a:pPr/>
              <a:t>3/26/2013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17BEC98-8F74-4C51-9E05-022476D6520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BBD185E3-7139-469D-B960-5E08A611EA24}" type="datetime1">
              <a:rPr lang="en-US" smtClean="0"/>
              <a:pPr/>
              <a:t>3/26/2013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217BEC98-8F74-4C51-9E05-022476D6520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06F520F0-D4D2-41EE-A82A-95CAA9A99398}" type="datetime1">
              <a:rPr lang="en-US" smtClean="0"/>
              <a:pPr/>
              <a:t>3/26/2013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217BEC98-8F74-4C51-9E05-022476D6520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45673EF5-A616-49BC-A033-21F0488B3E9D}" type="datetime1">
              <a:rPr lang="en-US" smtClean="0"/>
              <a:pPr/>
              <a:t>3/26/2013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217BEC98-8F74-4C51-9E05-022476D6520C}"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BE20B02-CE8C-4753-A938-0AF6D48A6BA5}" type="datetime1">
              <a:rPr lang="en-US" smtClean="0"/>
              <a:pPr/>
              <a:t>3/26/2013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17BEC98-8F74-4C51-9E05-022476D6520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34FA41FB-0746-4654-A261-9A607C8B3CFC}" type="datetime1">
              <a:rPr lang="en-US" smtClean="0"/>
              <a:pPr/>
              <a:t>3/26/2013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17BEC98-8F74-4C51-9E05-022476D6520C}"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712F2040-F692-46C5-AAEF-82A848359331}" type="datetime1">
              <a:rPr lang="en-US" smtClean="0"/>
              <a:pPr/>
              <a:t>3/26/2013</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217BEC98-8F74-4C51-9E05-022476D6520C}"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2560" y="359898"/>
            <a:ext cx="7406640" cy="1926102"/>
          </a:xfrm>
        </p:spPr>
        <p:txBody>
          <a:bodyPr/>
          <a:lstStyle/>
          <a:p>
            <a:pPr algn="ctr"/>
            <a:r>
              <a:rPr lang="en-US" dirty="0" smtClean="0">
                <a:latin typeface="Tahoma" pitchFamily="34" charset="0"/>
                <a:cs typeface="Tahoma" pitchFamily="34" charset="0"/>
              </a:rPr>
              <a:t>REVERENCE FOR GOD’S PROMISES</a:t>
            </a:r>
            <a:endParaRPr lang="en-US" dirty="0">
              <a:latin typeface="Tahoma" pitchFamily="34" charset="0"/>
              <a:cs typeface="Tahoma" pitchFamily="34" charset="0"/>
            </a:endParaRPr>
          </a:p>
        </p:txBody>
      </p:sp>
      <p:sp>
        <p:nvSpPr>
          <p:cNvPr id="3" name="Subtitle 2"/>
          <p:cNvSpPr>
            <a:spLocks noGrp="1"/>
          </p:cNvSpPr>
          <p:nvPr>
            <p:ph type="subTitle" idx="1"/>
          </p:nvPr>
        </p:nvSpPr>
        <p:spPr>
          <a:xfrm>
            <a:off x="1432560" y="4038600"/>
            <a:ext cx="7406640" cy="2133600"/>
          </a:xfrm>
        </p:spPr>
        <p:txBody>
          <a:bodyPr>
            <a:normAutofit/>
          </a:bodyPr>
          <a:lstStyle/>
          <a:p>
            <a:pPr algn="ctr"/>
            <a:r>
              <a:rPr lang="en-US" sz="2400" dirty="0" err="1" smtClean="0">
                <a:latin typeface="Tahoma" pitchFamily="34" charset="0"/>
                <a:cs typeface="Tahoma" pitchFamily="34" charset="0"/>
              </a:rPr>
              <a:t>JoLynn</a:t>
            </a:r>
            <a:r>
              <a:rPr lang="en-US" sz="2400" dirty="0" smtClean="0">
                <a:latin typeface="Tahoma" pitchFamily="34" charset="0"/>
                <a:cs typeface="Tahoma" pitchFamily="34" charset="0"/>
              </a:rPr>
              <a:t> Gower</a:t>
            </a:r>
          </a:p>
          <a:p>
            <a:pPr algn="ctr"/>
            <a:r>
              <a:rPr lang="en-US" sz="2400" dirty="0" smtClean="0">
                <a:latin typeface="Tahoma" pitchFamily="34" charset="0"/>
                <a:cs typeface="Tahoma" pitchFamily="34" charset="0"/>
              </a:rPr>
              <a:t>352-2458    cell 493-6151</a:t>
            </a:r>
          </a:p>
          <a:p>
            <a:pPr algn="ctr"/>
            <a:r>
              <a:rPr lang="en-US" sz="2400" dirty="0" smtClean="0">
                <a:latin typeface="Tahoma" pitchFamily="34" charset="0"/>
                <a:cs typeface="Tahoma" pitchFamily="34" charset="0"/>
              </a:rPr>
              <a:t>jgower@guardingthetruth.org</a:t>
            </a:r>
            <a:endParaRPr lang="en-US" sz="2400" dirty="0">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217BEC98-8F74-4C51-9E05-022476D6520C}"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lstStyle/>
          <a:p>
            <a:pPr algn="ctr"/>
            <a:r>
              <a:rPr lang="en-US" dirty="0" smtClean="0">
                <a:latin typeface="Tahoma" pitchFamily="34" charset="0"/>
                <a:cs typeface="Tahoma" pitchFamily="34" charset="0"/>
              </a:rPr>
              <a:t>COVENANT OF PEACE</a:t>
            </a:r>
            <a:endParaRPr lang="en-US" dirty="0">
              <a:latin typeface="Tahoma" pitchFamily="34" charset="0"/>
              <a:cs typeface="Tahoma" pitchFamily="34" charset="0"/>
            </a:endParaRPr>
          </a:p>
        </p:txBody>
      </p:sp>
      <p:sp>
        <p:nvSpPr>
          <p:cNvPr id="3" name="Content Placeholder 2"/>
          <p:cNvSpPr>
            <a:spLocks noGrp="1"/>
          </p:cNvSpPr>
          <p:nvPr>
            <p:ph idx="1"/>
          </p:nvPr>
        </p:nvSpPr>
        <p:spPr>
          <a:xfrm>
            <a:off x="838200" y="1447800"/>
            <a:ext cx="8305800" cy="5410200"/>
          </a:xfrm>
        </p:spPr>
        <p:txBody>
          <a:bodyPr>
            <a:normAutofit/>
          </a:bodyPr>
          <a:lstStyle/>
          <a:p>
            <a:pPr>
              <a:lnSpc>
                <a:spcPct val="105000"/>
              </a:lnSpc>
            </a:pPr>
            <a:r>
              <a:rPr lang="en-US" sz="2800" b="1" dirty="0" smtClean="0">
                <a:latin typeface="Tahoma" pitchFamily="34" charset="0"/>
                <a:cs typeface="Tahoma" pitchFamily="34" charset="0"/>
              </a:rPr>
              <a:t>Ezekiel 37:26-28 </a:t>
            </a:r>
            <a:r>
              <a:rPr lang="en-US" sz="2800" dirty="0" smtClean="0">
                <a:latin typeface="Tahoma" pitchFamily="34" charset="0"/>
                <a:cs typeface="Tahoma" pitchFamily="34" charset="0"/>
              </a:rPr>
              <a:t> "I will make a covenant of </a:t>
            </a:r>
            <a:r>
              <a:rPr lang="en-US" sz="2800" u="sng" dirty="0" smtClean="0">
                <a:latin typeface="Tahoma" pitchFamily="34" charset="0"/>
                <a:cs typeface="Tahoma" pitchFamily="34" charset="0"/>
              </a:rPr>
              <a:t>peace</a:t>
            </a:r>
            <a:r>
              <a:rPr lang="en-US" sz="2800" dirty="0" smtClean="0">
                <a:latin typeface="Tahoma" pitchFamily="34" charset="0"/>
                <a:cs typeface="Tahoma" pitchFamily="34" charset="0"/>
              </a:rPr>
              <a:t> with them; it will be an everlasting covenant with them. And I will place them and multiply them, and will set My sanctuary in their midst forever.  My dwelling place also will be with them; and I will be their God, and they will be My people.  And the nations will know that I am the Lord who sanctifies Israel, when My sanctuary is in their midst forever.’”</a:t>
            </a:r>
          </a:p>
          <a:p>
            <a:pPr>
              <a:lnSpc>
                <a:spcPct val="105000"/>
              </a:lnSpc>
            </a:pPr>
            <a:r>
              <a:rPr lang="en-US" sz="2800" dirty="0" smtClean="0">
                <a:latin typeface="Tahoma" pitchFamily="34" charset="0"/>
                <a:cs typeface="Tahoma" pitchFamily="34" charset="0"/>
              </a:rPr>
              <a:t>Peace: </a:t>
            </a:r>
            <a:r>
              <a:rPr lang="en-US" sz="2800" i="1" dirty="0" smtClean="0">
                <a:latin typeface="Tahoma" pitchFamily="34" charset="0"/>
                <a:cs typeface="Tahoma" pitchFamily="34" charset="0"/>
              </a:rPr>
              <a:t>shalom: </a:t>
            </a:r>
            <a:r>
              <a:rPr lang="en-US" sz="2800" dirty="0" smtClean="0">
                <a:latin typeface="Tahoma" pitchFamily="34" charset="0"/>
                <a:cs typeface="Tahoma" pitchFamily="34" charset="0"/>
              </a:rPr>
              <a:t>safety, completeness, welfare</a:t>
            </a:r>
          </a:p>
          <a:p>
            <a:pPr>
              <a:lnSpc>
                <a:spcPct val="105000"/>
              </a:lnSpc>
            </a:pPr>
            <a:r>
              <a:rPr lang="en-US" sz="2800" dirty="0" smtClean="0">
                <a:latin typeface="Tahoma" pitchFamily="34" charset="0"/>
                <a:cs typeface="Tahoma" pitchFamily="34" charset="0"/>
              </a:rPr>
              <a:t>Dwelling place: </a:t>
            </a:r>
            <a:r>
              <a:rPr lang="en-US" sz="2800" i="1" dirty="0" err="1" smtClean="0">
                <a:latin typeface="Tahoma" pitchFamily="34" charset="0"/>
                <a:cs typeface="Tahoma" pitchFamily="34" charset="0"/>
              </a:rPr>
              <a:t>mishkan</a:t>
            </a:r>
            <a:r>
              <a:rPr lang="en-US" sz="2800" i="1" dirty="0" smtClean="0">
                <a:latin typeface="Tahoma" pitchFamily="34" charset="0"/>
                <a:cs typeface="Tahoma" pitchFamily="34" charset="0"/>
              </a:rPr>
              <a:t>: </a:t>
            </a:r>
            <a:r>
              <a:rPr lang="en-US" sz="2800" dirty="0" smtClean="0">
                <a:latin typeface="Tahoma" pitchFamily="34" charset="0"/>
                <a:cs typeface="Tahoma" pitchFamily="34" charset="0"/>
              </a:rPr>
              <a:t>covering, tabernacle</a:t>
            </a:r>
          </a:p>
          <a:p>
            <a:pPr>
              <a:lnSpc>
                <a:spcPct val="105000"/>
              </a:lnSpc>
            </a:pPr>
            <a:endParaRPr lang="en-US" sz="2800" dirty="0" smtClean="0">
              <a:latin typeface="Tahoma" pitchFamily="34" charset="0"/>
              <a:cs typeface="Tahoma" pitchFamily="34" charset="0"/>
            </a:endParaRPr>
          </a:p>
          <a:p>
            <a:pPr>
              <a:lnSpc>
                <a:spcPct val="105000"/>
              </a:lnSpc>
            </a:pPr>
            <a:endParaRPr lang="en-US" sz="2800" dirty="0" smtClean="0">
              <a:latin typeface="Tahoma" pitchFamily="34" charset="0"/>
              <a:cs typeface="Tahoma" pitchFamily="34" charset="0"/>
            </a:endParaRPr>
          </a:p>
          <a:p>
            <a:pPr>
              <a:lnSpc>
                <a:spcPct val="105000"/>
              </a:lnSpc>
            </a:pPr>
            <a:endParaRPr lang="en-US" dirty="0">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217BEC98-8F74-4C51-9E05-022476D6520C}"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8534400" cy="1143000"/>
          </a:xfrm>
        </p:spPr>
        <p:txBody>
          <a:bodyPr>
            <a:normAutofit fontScale="90000"/>
          </a:bodyPr>
          <a:lstStyle/>
          <a:p>
            <a:pPr algn="ctr"/>
            <a:r>
              <a:rPr lang="en-US" dirty="0" smtClean="0"/>
              <a:t>  CONFIRMATION FROM PROPHETS</a:t>
            </a:r>
            <a:endParaRPr lang="en-US" dirty="0"/>
          </a:p>
        </p:txBody>
      </p:sp>
      <p:sp>
        <p:nvSpPr>
          <p:cNvPr id="3" name="Content Placeholder 2"/>
          <p:cNvSpPr>
            <a:spLocks noGrp="1"/>
          </p:cNvSpPr>
          <p:nvPr>
            <p:ph idx="1"/>
          </p:nvPr>
        </p:nvSpPr>
        <p:spPr>
          <a:xfrm>
            <a:off x="990600" y="1143000"/>
            <a:ext cx="8153400" cy="5715000"/>
          </a:xfrm>
        </p:spPr>
        <p:txBody>
          <a:bodyPr>
            <a:normAutofit fontScale="92500" lnSpcReduction="20000"/>
          </a:bodyPr>
          <a:lstStyle/>
          <a:p>
            <a:r>
              <a:rPr lang="en-US" b="1" dirty="0" smtClean="0">
                <a:solidFill>
                  <a:schemeClr val="bg2">
                    <a:lumMod val="10000"/>
                  </a:schemeClr>
                </a:solidFill>
                <a:latin typeface="Tahoma" pitchFamily="34" charset="0"/>
                <a:cs typeface="Tahoma" pitchFamily="34" charset="0"/>
              </a:rPr>
              <a:t>Zephaniah 3:20  </a:t>
            </a:r>
            <a:r>
              <a:rPr lang="en-US" dirty="0" smtClean="0">
                <a:solidFill>
                  <a:schemeClr val="bg2">
                    <a:lumMod val="10000"/>
                  </a:schemeClr>
                </a:solidFill>
                <a:latin typeface="Tahoma" pitchFamily="34" charset="0"/>
                <a:cs typeface="Tahoma" pitchFamily="34" charset="0"/>
              </a:rPr>
              <a:t>“At </a:t>
            </a:r>
            <a:r>
              <a:rPr lang="en-US" dirty="0" smtClean="0">
                <a:solidFill>
                  <a:schemeClr val="bg2">
                    <a:lumMod val="10000"/>
                  </a:schemeClr>
                </a:solidFill>
                <a:latin typeface="Tahoma" pitchFamily="34" charset="0"/>
                <a:cs typeface="Tahoma" pitchFamily="34" charset="0"/>
              </a:rPr>
              <a:t>that time I will bring you in</a:t>
            </a:r>
            <a:r>
              <a:rPr lang="en-US" dirty="0" smtClean="0">
                <a:solidFill>
                  <a:schemeClr val="bg2">
                    <a:lumMod val="10000"/>
                  </a:schemeClr>
                </a:solidFill>
                <a:latin typeface="Tahoma" pitchFamily="34" charset="0"/>
                <a:cs typeface="Tahoma" pitchFamily="34" charset="0"/>
              </a:rPr>
              <a:t>, even </a:t>
            </a:r>
            <a:r>
              <a:rPr lang="en-US" dirty="0" smtClean="0">
                <a:solidFill>
                  <a:schemeClr val="bg2">
                    <a:lumMod val="10000"/>
                  </a:schemeClr>
                </a:solidFill>
                <a:latin typeface="Tahoma" pitchFamily="34" charset="0"/>
                <a:cs typeface="Tahoma" pitchFamily="34" charset="0"/>
              </a:rPr>
              <a:t>at the time when I gather you together</a:t>
            </a:r>
            <a:r>
              <a:rPr lang="en-US" dirty="0" smtClean="0">
                <a:solidFill>
                  <a:schemeClr val="bg2">
                    <a:lumMod val="10000"/>
                  </a:schemeClr>
                </a:solidFill>
                <a:latin typeface="Tahoma" pitchFamily="34" charset="0"/>
                <a:cs typeface="Tahoma" pitchFamily="34" charset="0"/>
              </a:rPr>
              <a:t>;  </a:t>
            </a:r>
            <a:r>
              <a:rPr lang="en-US" dirty="0" smtClean="0">
                <a:solidFill>
                  <a:schemeClr val="bg2">
                    <a:lumMod val="10000"/>
                  </a:schemeClr>
                </a:solidFill>
                <a:latin typeface="Tahoma" pitchFamily="34" charset="0"/>
                <a:cs typeface="Tahoma" pitchFamily="34" charset="0"/>
              </a:rPr>
              <a:t>Indeed, I will give you renown and </a:t>
            </a:r>
            <a:r>
              <a:rPr lang="en-US" dirty="0" smtClean="0">
                <a:solidFill>
                  <a:schemeClr val="bg2">
                    <a:lumMod val="10000"/>
                  </a:schemeClr>
                </a:solidFill>
                <a:latin typeface="Tahoma" pitchFamily="34" charset="0"/>
                <a:cs typeface="Tahoma" pitchFamily="34" charset="0"/>
              </a:rPr>
              <a:t>praise among </a:t>
            </a:r>
            <a:r>
              <a:rPr lang="en-US" dirty="0" smtClean="0">
                <a:solidFill>
                  <a:schemeClr val="bg2">
                    <a:lumMod val="10000"/>
                  </a:schemeClr>
                </a:solidFill>
                <a:latin typeface="Tahoma" pitchFamily="34" charset="0"/>
                <a:cs typeface="Tahoma" pitchFamily="34" charset="0"/>
              </a:rPr>
              <a:t>all the peoples of the earth</a:t>
            </a:r>
            <a:r>
              <a:rPr lang="en-US" dirty="0" smtClean="0">
                <a:solidFill>
                  <a:schemeClr val="bg2">
                    <a:lumMod val="10000"/>
                  </a:schemeClr>
                </a:solidFill>
                <a:latin typeface="Tahoma" pitchFamily="34" charset="0"/>
                <a:cs typeface="Tahoma" pitchFamily="34" charset="0"/>
              </a:rPr>
              <a:t>, when </a:t>
            </a:r>
            <a:r>
              <a:rPr lang="en-US" dirty="0" smtClean="0">
                <a:solidFill>
                  <a:schemeClr val="bg2">
                    <a:lumMod val="10000"/>
                  </a:schemeClr>
                </a:solidFill>
                <a:latin typeface="Tahoma" pitchFamily="34" charset="0"/>
                <a:cs typeface="Tahoma" pitchFamily="34" charset="0"/>
              </a:rPr>
              <a:t>I restore your fortunes before your eyes</a:t>
            </a:r>
            <a:r>
              <a:rPr lang="en-US" dirty="0" smtClean="0">
                <a:solidFill>
                  <a:schemeClr val="bg2">
                    <a:lumMod val="10000"/>
                  </a:schemeClr>
                </a:solidFill>
                <a:latin typeface="Tahoma" pitchFamily="34" charset="0"/>
                <a:cs typeface="Tahoma" pitchFamily="34" charset="0"/>
              </a:rPr>
              <a:t>,” says </a:t>
            </a:r>
            <a:r>
              <a:rPr lang="en-US" dirty="0" smtClean="0">
                <a:solidFill>
                  <a:schemeClr val="bg2">
                    <a:lumMod val="10000"/>
                  </a:schemeClr>
                </a:solidFill>
                <a:latin typeface="Tahoma" pitchFamily="34" charset="0"/>
                <a:cs typeface="Tahoma" pitchFamily="34" charset="0"/>
              </a:rPr>
              <a:t>the Lord.</a:t>
            </a:r>
          </a:p>
          <a:p>
            <a:r>
              <a:rPr lang="en-US" dirty="0" smtClean="0">
                <a:solidFill>
                  <a:schemeClr val="bg2">
                    <a:lumMod val="10000"/>
                  </a:schemeClr>
                </a:solidFill>
                <a:latin typeface="Tahoma" pitchFamily="34" charset="0"/>
                <a:cs typeface="Tahoma" pitchFamily="34" charset="0"/>
              </a:rPr>
              <a:t> </a:t>
            </a:r>
            <a:r>
              <a:rPr lang="en-US" b="1" dirty="0" smtClean="0">
                <a:solidFill>
                  <a:schemeClr val="bg2">
                    <a:lumMod val="10000"/>
                  </a:schemeClr>
                </a:solidFill>
                <a:latin typeface="Tahoma" pitchFamily="34" charset="0"/>
                <a:cs typeface="Tahoma" pitchFamily="34" charset="0"/>
              </a:rPr>
              <a:t>Zechariah </a:t>
            </a:r>
            <a:r>
              <a:rPr lang="en-US" b="1" dirty="0" smtClean="0">
                <a:solidFill>
                  <a:schemeClr val="bg2">
                    <a:lumMod val="10000"/>
                  </a:schemeClr>
                </a:solidFill>
                <a:latin typeface="Tahoma" pitchFamily="34" charset="0"/>
                <a:cs typeface="Tahoma" pitchFamily="34" charset="0"/>
              </a:rPr>
              <a:t>4:12-14 </a:t>
            </a:r>
            <a:r>
              <a:rPr lang="en-US" b="1" dirty="0" smtClean="0">
                <a:solidFill>
                  <a:schemeClr val="bg2">
                    <a:lumMod val="10000"/>
                  </a:schemeClr>
                </a:solidFill>
                <a:latin typeface="Tahoma" pitchFamily="34" charset="0"/>
                <a:cs typeface="Tahoma" pitchFamily="34" charset="0"/>
              </a:rPr>
              <a:t> </a:t>
            </a:r>
            <a:r>
              <a:rPr lang="en-US" dirty="0" smtClean="0">
                <a:solidFill>
                  <a:schemeClr val="bg2">
                    <a:lumMod val="10000"/>
                  </a:schemeClr>
                </a:solidFill>
                <a:latin typeface="Tahoma" pitchFamily="34" charset="0"/>
                <a:cs typeface="Tahoma" pitchFamily="34" charset="0"/>
              </a:rPr>
              <a:t>And I answered the second time and said to him, </a:t>
            </a:r>
            <a:r>
              <a:rPr lang="en-US" dirty="0" smtClean="0">
                <a:solidFill>
                  <a:schemeClr val="bg2">
                    <a:lumMod val="10000"/>
                  </a:schemeClr>
                </a:solidFill>
                <a:latin typeface="Tahoma" pitchFamily="34" charset="0"/>
                <a:cs typeface="Tahoma" pitchFamily="34" charset="0"/>
              </a:rPr>
              <a:t>“What </a:t>
            </a:r>
            <a:r>
              <a:rPr lang="en-US" dirty="0" smtClean="0">
                <a:solidFill>
                  <a:schemeClr val="bg2">
                    <a:lumMod val="10000"/>
                  </a:schemeClr>
                </a:solidFill>
                <a:latin typeface="Tahoma" pitchFamily="34" charset="0"/>
                <a:cs typeface="Tahoma" pitchFamily="34" charset="0"/>
              </a:rPr>
              <a:t>are the two olive branches which are beside the two golden pipes, which empty the golden oil from themselves</a:t>
            </a:r>
            <a:r>
              <a:rPr lang="en-US" dirty="0" smtClean="0">
                <a:solidFill>
                  <a:schemeClr val="bg2">
                    <a:lumMod val="10000"/>
                  </a:schemeClr>
                </a:solidFill>
                <a:latin typeface="Tahoma" pitchFamily="34" charset="0"/>
                <a:cs typeface="Tahoma" pitchFamily="34" charset="0"/>
              </a:rPr>
              <a:t>?”  </a:t>
            </a:r>
            <a:r>
              <a:rPr lang="en-US" dirty="0" smtClean="0">
                <a:solidFill>
                  <a:schemeClr val="bg2">
                    <a:lumMod val="10000"/>
                  </a:schemeClr>
                </a:solidFill>
                <a:latin typeface="Tahoma" pitchFamily="34" charset="0"/>
                <a:cs typeface="Tahoma" pitchFamily="34" charset="0"/>
              </a:rPr>
              <a:t>So he answered me, saying, "Do you not know what these are</a:t>
            </a:r>
            <a:r>
              <a:rPr lang="en-US" dirty="0" smtClean="0">
                <a:solidFill>
                  <a:schemeClr val="bg2">
                    <a:lumMod val="10000"/>
                  </a:schemeClr>
                </a:solidFill>
                <a:latin typeface="Tahoma" pitchFamily="34" charset="0"/>
                <a:cs typeface="Tahoma" pitchFamily="34" charset="0"/>
              </a:rPr>
              <a:t>?” </a:t>
            </a:r>
            <a:r>
              <a:rPr lang="en-US" dirty="0" smtClean="0">
                <a:solidFill>
                  <a:schemeClr val="bg2">
                    <a:lumMod val="10000"/>
                  </a:schemeClr>
                </a:solidFill>
                <a:latin typeface="Tahoma" pitchFamily="34" charset="0"/>
                <a:cs typeface="Tahoma" pitchFamily="34" charset="0"/>
              </a:rPr>
              <a:t>And I said, "No, my lord</a:t>
            </a:r>
            <a:r>
              <a:rPr lang="en-US" dirty="0" smtClean="0">
                <a:solidFill>
                  <a:schemeClr val="bg2">
                    <a:lumMod val="10000"/>
                  </a:schemeClr>
                </a:solidFill>
                <a:latin typeface="Tahoma" pitchFamily="34" charset="0"/>
                <a:cs typeface="Tahoma" pitchFamily="34" charset="0"/>
              </a:rPr>
              <a:t>.”  </a:t>
            </a:r>
            <a:r>
              <a:rPr lang="en-US" dirty="0" smtClean="0">
                <a:solidFill>
                  <a:schemeClr val="bg2">
                    <a:lumMod val="10000"/>
                  </a:schemeClr>
                </a:solidFill>
                <a:latin typeface="Tahoma" pitchFamily="34" charset="0"/>
                <a:cs typeface="Tahoma" pitchFamily="34" charset="0"/>
              </a:rPr>
              <a:t>Then he said, </a:t>
            </a:r>
            <a:r>
              <a:rPr lang="en-US" dirty="0" smtClean="0">
                <a:solidFill>
                  <a:schemeClr val="bg2">
                    <a:lumMod val="10000"/>
                  </a:schemeClr>
                </a:solidFill>
                <a:latin typeface="Tahoma" pitchFamily="34" charset="0"/>
                <a:cs typeface="Tahoma" pitchFamily="34" charset="0"/>
              </a:rPr>
              <a:t>“These </a:t>
            </a:r>
            <a:r>
              <a:rPr lang="en-US" dirty="0" smtClean="0">
                <a:solidFill>
                  <a:schemeClr val="bg2">
                    <a:lumMod val="10000"/>
                  </a:schemeClr>
                </a:solidFill>
                <a:latin typeface="Tahoma" pitchFamily="34" charset="0"/>
                <a:cs typeface="Tahoma" pitchFamily="34" charset="0"/>
              </a:rPr>
              <a:t>are the two anointed ones who are standing by the Lord of the whole earth</a:t>
            </a:r>
            <a:r>
              <a:rPr lang="en-US" dirty="0" smtClean="0">
                <a:solidFill>
                  <a:schemeClr val="bg2">
                    <a:lumMod val="10000"/>
                  </a:schemeClr>
                </a:solidFill>
                <a:latin typeface="Tahoma" pitchFamily="34" charset="0"/>
                <a:cs typeface="Tahoma" pitchFamily="34" charset="0"/>
              </a:rPr>
              <a:t>.”</a:t>
            </a:r>
            <a:endParaRPr lang="en-US" dirty="0" smtClean="0">
              <a:solidFill>
                <a:schemeClr val="bg2">
                  <a:lumMod val="10000"/>
                </a:schemeClr>
              </a:solidFill>
              <a:latin typeface="Tahoma" pitchFamily="34" charset="0"/>
              <a:cs typeface="Tahoma" pitchFamily="34" charset="0"/>
            </a:endParaRPr>
          </a:p>
          <a:p>
            <a:endParaRPr lang="en-US" dirty="0" smtClean="0">
              <a:solidFill>
                <a:schemeClr val="bg2">
                  <a:lumMod val="10000"/>
                </a:schemeClr>
              </a:solidFill>
              <a:latin typeface="Tahoma" pitchFamily="34" charset="0"/>
              <a:cs typeface="Tahoma" pitchFamily="34" charset="0"/>
            </a:endParaRPr>
          </a:p>
          <a:p>
            <a:endParaRPr lang="en-US" dirty="0" smtClean="0">
              <a:solidFill>
                <a:schemeClr val="bg2">
                  <a:lumMod val="10000"/>
                </a:schemeClr>
              </a:solidFill>
              <a:latin typeface="Tahoma" pitchFamily="34" charset="0"/>
              <a:cs typeface="Tahoma" pitchFamily="34" charset="0"/>
            </a:endParaRPr>
          </a:p>
          <a:p>
            <a:endParaRPr lang="en-US" dirty="0" smtClean="0">
              <a:solidFill>
                <a:schemeClr val="bg2">
                  <a:lumMod val="10000"/>
                </a:schemeClr>
              </a:solidFill>
              <a:latin typeface="Tahoma" pitchFamily="34" charset="0"/>
              <a:cs typeface="Tahoma" pitchFamily="34" charset="0"/>
            </a:endParaRPr>
          </a:p>
          <a:p>
            <a:endParaRPr lang="en-US" dirty="0" smtClean="0">
              <a:solidFill>
                <a:schemeClr val="bg2">
                  <a:lumMod val="10000"/>
                </a:schemeClr>
              </a:solidFill>
              <a:latin typeface="Tahoma" pitchFamily="34" charset="0"/>
              <a:cs typeface="Tahoma" pitchFamily="34" charset="0"/>
            </a:endParaRPr>
          </a:p>
          <a:p>
            <a:endParaRPr lang="en-US" dirty="0">
              <a:solidFill>
                <a:schemeClr val="bg2">
                  <a:lumMod val="10000"/>
                </a:schemeClr>
              </a:solidFill>
            </a:endParaRPr>
          </a:p>
        </p:txBody>
      </p:sp>
      <p:sp>
        <p:nvSpPr>
          <p:cNvPr id="4" name="Slide Number Placeholder 3"/>
          <p:cNvSpPr>
            <a:spLocks noGrp="1"/>
          </p:cNvSpPr>
          <p:nvPr>
            <p:ph type="sldNum" sz="quarter" idx="12"/>
          </p:nvPr>
        </p:nvSpPr>
        <p:spPr/>
        <p:txBody>
          <a:bodyPr/>
          <a:lstStyle/>
          <a:p>
            <a:fld id="{217BEC98-8F74-4C51-9E05-022476D6520C}"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8229600" cy="1143000"/>
          </a:xfrm>
        </p:spPr>
        <p:txBody>
          <a:bodyPr/>
          <a:lstStyle/>
          <a:p>
            <a:pPr algn="ctr"/>
            <a:r>
              <a:rPr lang="en-US" dirty="0" smtClean="0">
                <a:effectLst/>
                <a:latin typeface="Tahoma" pitchFamily="34" charset="0"/>
                <a:cs typeface="Tahoma" pitchFamily="34" charset="0"/>
              </a:rPr>
              <a:t>THE TWO WITNESSES</a:t>
            </a:r>
            <a:endParaRPr lang="en-US" dirty="0">
              <a:effectLst/>
              <a:latin typeface="Tahoma" pitchFamily="34" charset="0"/>
              <a:cs typeface="Tahoma" pitchFamily="34" charset="0"/>
            </a:endParaRPr>
          </a:p>
        </p:txBody>
      </p:sp>
      <p:sp>
        <p:nvSpPr>
          <p:cNvPr id="3" name="Content Placeholder 2"/>
          <p:cNvSpPr>
            <a:spLocks noGrp="1"/>
          </p:cNvSpPr>
          <p:nvPr>
            <p:ph idx="1"/>
          </p:nvPr>
        </p:nvSpPr>
        <p:spPr>
          <a:xfrm>
            <a:off x="914400" y="1447800"/>
            <a:ext cx="8229600" cy="5410200"/>
          </a:xfrm>
        </p:spPr>
        <p:txBody>
          <a:bodyPr>
            <a:normAutofit fontScale="85000" lnSpcReduction="10000"/>
          </a:bodyPr>
          <a:lstStyle/>
          <a:p>
            <a:r>
              <a:rPr lang="en-US" b="1" dirty="0" smtClean="0">
                <a:solidFill>
                  <a:schemeClr val="tx2">
                    <a:lumMod val="50000"/>
                  </a:schemeClr>
                </a:solidFill>
                <a:latin typeface="Tahoma" pitchFamily="34" charset="0"/>
                <a:cs typeface="Tahoma" pitchFamily="34" charset="0"/>
              </a:rPr>
              <a:t>Revelation </a:t>
            </a:r>
            <a:r>
              <a:rPr lang="en-US" b="1" dirty="0" smtClean="0">
                <a:solidFill>
                  <a:schemeClr val="tx2">
                    <a:lumMod val="50000"/>
                  </a:schemeClr>
                </a:solidFill>
                <a:latin typeface="Tahoma" pitchFamily="34" charset="0"/>
                <a:cs typeface="Tahoma" pitchFamily="34" charset="0"/>
              </a:rPr>
              <a:t>11:3-6 </a:t>
            </a:r>
            <a:r>
              <a:rPr lang="en-US" b="1" dirty="0" smtClean="0">
                <a:solidFill>
                  <a:schemeClr val="tx2">
                    <a:lumMod val="50000"/>
                  </a:schemeClr>
                </a:solidFill>
                <a:latin typeface="Tahoma" pitchFamily="34" charset="0"/>
                <a:cs typeface="Tahoma" pitchFamily="34" charset="0"/>
              </a:rPr>
              <a:t> </a:t>
            </a:r>
            <a:r>
              <a:rPr lang="en-US" dirty="0" smtClean="0">
                <a:solidFill>
                  <a:schemeClr val="tx2">
                    <a:lumMod val="50000"/>
                  </a:schemeClr>
                </a:solidFill>
                <a:latin typeface="Tahoma" pitchFamily="34" charset="0"/>
                <a:cs typeface="Tahoma" pitchFamily="34" charset="0"/>
              </a:rPr>
              <a:t>“And </a:t>
            </a:r>
            <a:r>
              <a:rPr lang="en-US" dirty="0" smtClean="0">
                <a:solidFill>
                  <a:schemeClr val="tx2">
                    <a:lumMod val="50000"/>
                  </a:schemeClr>
                </a:solidFill>
                <a:latin typeface="Tahoma" pitchFamily="34" charset="0"/>
                <a:cs typeface="Tahoma" pitchFamily="34" charset="0"/>
              </a:rPr>
              <a:t>I will grant authority to my two witnesses, and they will prophesy for twelve hundred and sixty days, clothed in sackcloth</a:t>
            </a:r>
            <a:r>
              <a:rPr lang="en-US" dirty="0" smtClean="0">
                <a:solidFill>
                  <a:schemeClr val="tx2">
                    <a:lumMod val="50000"/>
                  </a:schemeClr>
                </a:solidFill>
                <a:latin typeface="Tahoma" pitchFamily="34" charset="0"/>
                <a:cs typeface="Tahoma" pitchFamily="34" charset="0"/>
              </a:rPr>
              <a:t>.  </a:t>
            </a:r>
            <a:r>
              <a:rPr lang="en-US" dirty="0" smtClean="0">
                <a:solidFill>
                  <a:schemeClr val="tx2">
                    <a:lumMod val="50000"/>
                  </a:schemeClr>
                </a:solidFill>
                <a:latin typeface="Tahoma" pitchFamily="34" charset="0"/>
                <a:cs typeface="Tahoma" pitchFamily="34" charset="0"/>
              </a:rPr>
              <a:t>These are the two olive trees and the two </a:t>
            </a:r>
            <a:r>
              <a:rPr lang="en-US" dirty="0" err="1" smtClean="0">
                <a:solidFill>
                  <a:schemeClr val="tx2">
                    <a:lumMod val="50000"/>
                  </a:schemeClr>
                </a:solidFill>
                <a:latin typeface="Tahoma" pitchFamily="34" charset="0"/>
                <a:cs typeface="Tahoma" pitchFamily="34" charset="0"/>
              </a:rPr>
              <a:t>lampstands</a:t>
            </a:r>
            <a:r>
              <a:rPr lang="en-US" dirty="0" smtClean="0">
                <a:solidFill>
                  <a:schemeClr val="tx2">
                    <a:lumMod val="50000"/>
                  </a:schemeClr>
                </a:solidFill>
                <a:latin typeface="Tahoma" pitchFamily="34" charset="0"/>
                <a:cs typeface="Tahoma" pitchFamily="34" charset="0"/>
              </a:rPr>
              <a:t> that stand before the Lord of the earth. </a:t>
            </a:r>
            <a:r>
              <a:rPr lang="en-US" dirty="0" smtClean="0">
                <a:solidFill>
                  <a:schemeClr val="tx2">
                    <a:lumMod val="50000"/>
                  </a:schemeClr>
                </a:solidFill>
                <a:latin typeface="Tahoma" pitchFamily="34" charset="0"/>
                <a:cs typeface="Tahoma" pitchFamily="34" charset="0"/>
              </a:rPr>
              <a:t> </a:t>
            </a:r>
            <a:r>
              <a:rPr lang="en-US" dirty="0" smtClean="0">
                <a:solidFill>
                  <a:schemeClr val="tx2">
                    <a:lumMod val="50000"/>
                  </a:schemeClr>
                </a:solidFill>
                <a:latin typeface="Tahoma" pitchFamily="34" charset="0"/>
                <a:cs typeface="Tahoma" pitchFamily="34" charset="0"/>
              </a:rPr>
              <a:t>And if anyone wants to harm them, fire flows out of their mouth and devours their enemies; so if anyone wants to harm them, he must be killed in this way. </a:t>
            </a:r>
            <a:r>
              <a:rPr lang="en-US" dirty="0" smtClean="0">
                <a:solidFill>
                  <a:schemeClr val="tx2">
                    <a:lumMod val="50000"/>
                  </a:schemeClr>
                </a:solidFill>
                <a:latin typeface="Tahoma" pitchFamily="34" charset="0"/>
                <a:cs typeface="Tahoma" pitchFamily="34" charset="0"/>
              </a:rPr>
              <a:t>These </a:t>
            </a:r>
            <a:r>
              <a:rPr lang="en-US" dirty="0" smtClean="0">
                <a:solidFill>
                  <a:schemeClr val="tx2">
                    <a:lumMod val="50000"/>
                  </a:schemeClr>
                </a:solidFill>
                <a:latin typeface="Tahoma" pitchFamily="34" charset="0"/>
                <a:cs typeface="Tahoma" pitchFamily="34" charset="0"/>
              </a:rPr>
              <a:t>have the power to shut up the sky, so that rain will not fall during the days of their prophesying; and they have power over the waters to turn them into blood, and to strike the earth with every plague, as often as they </a:t>
            </a:r>
            <a:r>
              <a:rPr lang="en-US" smtClean="0">
                <a:solidFill>
                  <a:schemeClr val="tx2">
                    <a:lumMod val="50000"/>
                  </a:schemeClr>
                </a:solidFill>
                <a:latin typeface="Tahoma" pitchFamily="34" charset="0"/>
                <a:cs typeface="Tahoma" pitchFamily="34" charset="0"/>
              </a:rPr>
              <a:t>desire</a:t>
            </a:r>
            <a:r>
              <a:rPr lang="en-US" smtClean="0">
                <a:solidFill>
                  <a:schemeClr val="tx2">
                    <a:lumMod val="50000"/>
                  </a:schemeClr>
                </a:solidFill>
                <a:latin typeface="Tahoma" pitchFamily="34" charset="0"/>
                <a:cs typeface="Tahoma" pitchFamily="34" charset="0"/>
              </a:rPr>
              <a:t>.” </a:t>
            </a:r>
            <a:endParaRPr lang="en-US" dirty="0" smtClean="0">
              <a:latin typeface="Tahoma" pitchFamily="34" charset="0"/>
              <a:cs typeface="Tahoma" pitchFamily="34" charset="0"/>
            </a:endParaRPr>
          </a:p>
          <a:p>
            <a:endParaRPr lang="en-US" dirty="0" smtClean="0">
              <a:latin typeface="Tahoma" pitchFamily="34" charset="0"/>
              <a:cs typeface="Tahoma" pitchFamily="34" charset="0"/>
            </a:endParaRPr>
          </a:p>
          <a:p>
            <a:endParaRPr lang="en-US" dirty="0">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217BEC98-8F74-4C51-9E05-022476D6520C}" type="slidenum">
              <a:rPr lang="en-US" smtClean="0"/>
              <a:pPr/>
              <a:t>12</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8600"/>
            <a:ext cx="8305800" cy="838200"/>
          </a:xfrm>
        </p:spPr>
        <p:txBody>
          <a:bodyPr>
            <a:normAutofit/>
          </a:bodyPr>
          <a:lstStyle/>
          <a:p>
            <a:pPr algn="ctr"/>
            <a:r>
              <a:rPr lang="en-US" dirty="0" smtClean="0">
                <a:latin typeface="Tahoma" pitchFamily="34" charset="0"/>
                <a:cs typeface="Tahoma" pitchFamily="34" charset="0"/>
              </a:rPr>
              <a:t> THE FURTHER RESTORATION</a:t>
            </a:r>
            <a:endParaRPr lang="en-US" dirty="0">
              <a:latin typeface="Tahoma" pitchFamily="34" charset="0"/>
              <a:cs typeface="Tahoma" pitchFamily="34" charset="0"/>
            </a:endParaRPr>
          </a:p>
        </p:txBody>
      </p:sp>
      <p:sp>
        <p:nvSpPr>
          <p:cNvPr id="3" name="Content Placeholder 2"/>
          <p:cNvSpPr>
            <a:spLocks noGrp="1"/>
          </p:cNvSpPr>
          <p:nvPr>
            <p:ph idx="1"/>
          </p:nvPr>
        </p:nvSpPr>
        <p:spPr>
          <a:xfrm>
            <a:off x="838200" y="1219200"/>
            <a:ext cx="8305800" cy="5638800"/>
          </a:xfrm>
        </p:spPr>
        <p:txBody>
          <a:bodyPr>
            <a:noAutofit/>
          </a:bodyPr>
          <a:lstStyle/>
          <a:p>
            <a:pPr>
              <a:lnSpc>
                <a:spcPct val="90000"/>
              </a:lnSpc>
              <a:spcBef>
                <a:spcPts val="300"/>
              </a:spcBef>
            </a:pPr>
            <a:r>
              <a:rPr lang="en-US" sz="2800" b="1" dirty="0" smtClean="0">
                <a:solidFill>
                  <a:schemeClr val="tx2">
                    <a:lumMod val="50000"/>
                  </a:schemeClr>
                </a:solidFill>
                <a:latin typeface="Tahoma" pitchFamily="34" charset="0"/>
                <a:cs typeface="Tahoma" pitchFamily="34" charset="0"/>
              </a:rPr>
              <a:t>Ezekiel 37:15-16 </a:t>
            </a:r>
            <a:r>
              <a:rPr lang="en-US" sz="2800" dirty="0" smtClean="0">
                <a:solidFill>
                  <a:schemeClr val="tx2">
                    <a:lumMod val="50000"/>
                  </a:schemeClr>
                </a:solidFill>
                <a:latin typeface="Tahoma" pitchFamily="34" charset="0"/>
                <a:cs typeface="Tahoma" pitchFamily="34" charset="0"/>
              </a:rPr>
              <a:t>The word of the Lord came again to me saying,  "And you, son of man, take for yourself one stick and write on it, 'For Judah and for the sons of Israel, his companions'; then take another stick and write on it, 'For Joseph, the stick of Ephraim and all the house of Israel, his companions.’”</a:t>
            </a:r>
          </a:p>
          <a:p>
            <a:pPr>
              <a:lnSpc>
                <a:spcPct val="90000"/>
              </a:lnSpc>
              <a:spcBef>
                <a:spcPts val="300"/>
              </a:spcBef>
            </a:pPr>
            <a:r>
              <a:rPr lang="en-US" sz="2800" dirty="0" smtClean="0">
                <a:solidFill>
                  <a:schemeClr val="tx2">
                    <a:lumMod val="50000"/>
                  </a:schemeClr>
                </a:solidFill>
                <a:latin typeface="Tahoma" pitchFamily="34" charset="0"/>
                <a:cs typeface="Tahoma" pitchFamily="34" charset="0"/>
              </a:rPr>
              <a:t>When Israel was divided into two nations after the time of Solomon, Ephraim was part of the northern kingdom and Judah was part of the southern kingdom.</a:t>
            </a:r>
          </a:p>
          <a:p>
            <a:pPr>
              <a:lnSpc>
                <a:spcPct val="90000"/>
              </a:lnSpc>
              <a:spcBef>
                <a:spcPts val="300"/>
              </a:spcBef>
            </a:pPr>
            <a:r>
              <a:rPr lang="en-US" sz="2800" dirty="0" smtClean="0">
                <a:solidFill>
                  <a:schemeClr val="tx2">
                    <a:lumMod val="50000"/>
                  </a:schemeClr>
                </a:solidFill>
                <a:latin typeface="Tahoma" pitchFamily="34" charset="0"/>
                <a:cs typeface="Tahoma" pitchFamily="34" charset="0"/>
              </a:rPr>
              <a:t>Joseph’s sons were Manasseh and Ephraim</a:t>
            </a:r>
          </a:p>
          <a:p>
            <a:pPr>
              <a:lnSpc>
                <a:spcPct val="90000"/>
              </a:lnSpc>
              <a:spcBef>
                <a:spcPts val="300"/>
              </a:spcBef>
            </a:pPr>
            <a:r>
              <a:rPr lang="en-US" sz="2800" dirty="0" smtClean="0">
                <a:solidFill>
                  <a:schemeClr val="tx2">
                    <a:lumMod val="50000"/>
                  </a:schemeClr>
                </a:solidFill>
                <a:latin typeface="Tahoma" pitchFamily="34" charset="0"/>
                <a:cs typeface="Tahoma" pitchFamily="34" charset="0"/>
              </a:rPr>
              <a:t>Joseph got the double portion in the blessing </a:t>
            </a:r>
            <a:endParaRPr lang="en-US" sz="2800" dirty="0">
              <a:solidFill>
                <a:schemeClr val="tx2">
                  <a:lumMod val="50000"/>
                </a:schemeClr>
              </a:solidFill>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217BEC98-8F74-4C51-9E05-022476D6520C}"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7866888" cy="944562"/>
          </a:xfrm>
        </p:spPr>
        <p:txBody>
          <a:bodyPr>
            <a:normAutofit/>
          </a:bodyPr>
          <a:lstStyle/>
          <a:p>
            <a:pPr algn="ctr"/>
            <a:r>
              <a:rPr lang="en-US" dirty="0" smtClean="0">
                <a:latin typeface="Tahoma" pitchFamily="34" charset="0"/>
                <a:cs typeface="Tahoma" pitchFamily="34" charset="0"/>
              </a:rPr>
              <a:t>TWELVE SONS OF JACOB</a:t>
            </a:r>
            <a:endParaRPr lang="en-US" dirty="0">
              <a:latin typeface="Tahoma" pitchFamily="34" charset="0"/>
              <a:cs typeface="Tahoma" pitchFamily="34" charset="0"/>
            </a:endParaRPr>
          </a:p>
        </p:txBody>
      </p:sp>
      <p:sp>
        <p:nvSpPr>
          <p:cNvPr id="3" name="Content Placeholder 2"/>
          <p:cNvSpPr>
            <a:spLocks noGrp="1"/>
          </p:cNvSpPr>
          <p:nvPr>
            <p:ph idx="1"/>
          </p:nvPr>
        </p:nvSpPr>
        <p:spPr>
          <a:xfrm>
            <a:off x="914400" y="1295400"/>
            <a:ext cx="8229600" cy="5562600"/>
          </a:xfrm>
        </p:spPr>
        <p:txBody>
          <a:bodyPr>
            <a:normAutofit fontScale="92500" lnSpcReduction="10000"/>
          </a:bodyPr>
          <a:lstStyle/>
          <a:p>
            <a:r>
              <a:rPr lang="en-US" sz="2800" b="1" dirty="0" smtClean="0">
                <a:solidFill>
                  <a:schemeClr val="tx2">
                    <a:lumMod val="50000"/>
                  </a:schemeClr>
                </a:solidFill>
                <a:latin typeface="Tahoma" pitchFamily="34" charset="0"/>
                <a:cs typeface="Tahoma" pitchFamily="34" charset="0"/>
              </a:rPr>
              <a:t>Genesis 35:22-26  </a:t>
            </a:r>
            <a:r>
              <a:rPr lang="en-US" sz="2800" dirty="0" smtClean="0">
                <a:solidFill>
                  <a:schemeClr val="tx2">
                    <a:lumMod val="50000"/>
                  </a:schemeClr>
                </a:solidFill>
                <a:latin typeface="Tahoma" pitchFamily="34" charset="0"/>
                <a:cs typeface="Tahoma" pitchFamily="34" charset="0"/>
              </a:rPr>
              <a:t>Now there were twelve sons of Jacob— the sons of Leah: Reuben, Jacob's firstborn, then Simeon and Levi and Judah and Issachar and </a:t>
            </a:r>
            <a:r>
              <a:rPr lang="en-US" sz="2800" dirty="0" err="1" smtClean="0">
                <a:solidFill>
                  <a:schemeClr val="tx2">
                    <a:lumMod val="50000"/>
                  </a:schemeClr>
                </a:solidFill>
                <a:latin typeface="Tahoma" pitchFamily="34" charset="0"/>
                <a:cs typeface="Tahoma" pitchFamily="34" charset="0"/>
              </a:rPr>
              <a:t>Zebulun</a:t>
            </a:r>
            <a:r>
              <a:rPr lang="en-US" sz="2800" dirty="0" smtClean="0">
                <a:solidFill>
                  <a:schemeClr val="tx2">
                    <a:lumMod val="50000"/>
                  </a:schemeClr>
                </a:solidFill>
                <a:latin typeface="Tahoma" pitchFamily="34" charset="0"/>
                <a:cs typeface="Tahoma" pitchFamily="34" charset="0"/>
              </a:rPr>
              <a:t>; the sons of Rachel: Joseph and Benjamin; and the sons of </a:t>
            </a:r>
            <a:r>
              <a:rPr lang="en-US" sz="2800" dirty="0" err="1" smtClean="0">
                <a:solidFill>
                  <a:schemeClr val="tx2">
                    <a:lumMod val="50000"/>
                  </a:schemeClr>
                </a:solidFill>
                <a:latin typeface="Tahoma" pitchFamily="34" charset="0"/>
                <a:cs typeface="Tahoma" pitchFamily="34" charset="0"/>
              </a:rPr>
              <a:t>Bilhah</a:t>
            </a:r>
            <a:r>
              <a:rPr lang="en-US" sz="2800" dirty="0" smtClean="0">
                <a:solidFill>
                  <a:schemeClr val="tx2">
                    <a:lumMod val="50000"/>
                  </a:schemeClr>
                </a:solidFill>
                <a:latin typeface="Tahoma" pitchFamily="34" charset="0"/>
                <a:cs typeface="Tahoma" pitchFamily="34" charset="0"/>
              </a:rPr>
              <a:t>, Rachel's maid: Dan and Naphtali; and the sons of </a:t>
            </a:r>
            <a:r>
              <a:rPr lang="en-US" sz="2800" dirty="0" err="1" smtClean="0">
                <a:solidFill>
                  <a:schemeClr val="tx2">
                    <a:lumMod val="50000"/>
                  </a:schemeClr>
                </a:solidFill>
                <a:latin typeface="Tahoma" pitchFamily="34" charset="0"/>
                <a:cs typeface="Tahoma" pitchFamily="34" charset="0"/>
              </a:rPr>
              <a:t>Zilpah</a:t>
            </a:r>
            <a:r>
              <a:rPr lang="en-US" sz="2800" dirty="0" smtClean="0">
                <a:solidFill>
                  <a:schemeClr val="tx2">
                    <a:lumMod val="50000"/>
                  </a:schemeClr>
                </a:solidFill>
                <a:latin typeface="Tahoma" pitchFamily="34" charset="0"/>
                <a:cs typeface="Tahoma" pitchFamily="34" charset="0"/>
              </a:rPr>
              <a:t>, Leah's maid: Gad and Asher. These are the sons of Jacob who were born to him in </a:t>
            </a:r>
            <a:r>
              <a:rPr lang="en-US" sz="2800" dirty="0" err="1" smtClean="0">
                <a:solidFill>
                  <a:schemeClr val="tx2">
                    <a:lumMod val="50000"/>
                  </a:schemeClr>
                </a:solidFill>
                <a:latin typeface="Tahoma" pitchFamily="34" charset="0"/>
                <a:cs typeface="Tahoma" pitchFamily="34" charset="0"/>
              </a:rPr>
              <a:t>Paddan-aram</a:t>
            </a:r>
            <a:r>
              <a:rPr lang="en-US" sz="2800" dirty="0" smtClean="0">
                <a:solidFill>
                  <a:schemeClr val="tx2">
                    <a:lumMod val="50000"/>
                  </a:schemeClr>
                </a:solidFill>
                <a:latin typeface="Tahoma" pitchFamily="34" charset="0"/>
                <a:cs typeface="Tahoma" pitchFamily="34" charset="0"/>
              </a:rPr>
              <a:t>. </a:t>
            </a:r>
          </a:p>
          <a:p>
            <a:r>
              <a:rPr lang="en-US" sz="2800" b="1" dirty="0" smtClean="0">
                <a:solidFill>
                  <a:schemeClr val="tx2">
                    <a:lumMod val="50000"/>
                  </a:schemeClr>
                </a:solidFill>
                <a:latin typeface="Tahoma" pitchFamily="34" charset="0"/>
                <a:cs typeface="Tahoma" pitchFamily="34" charset="0"/>
              </a:rPr>
              <a:t>Genesis 32:28  </a:t>
            </a:r>
            <a:r>
              <a:rPr lang="en-US" sz="2800" dirty="0" smtClean="0">
                <a:solidFill>
                  <a:schemeClr val="tx2">
                    <a:lumMod val="50000"/>
                  </a:schemeClr>
                </a:solidFill>
                <a:latin typeface="Tahoma" pitchFamily="34" charset="0"/>
                <a:cs typeface="Tahoma" pitchFamily="34" charset="0"/>
              </a:rPr>
              <a:t>He said, "Your name shall no longer be Jacob, but Israel; for you have striven with God and with men and have prevailed.”</a:t>
            </a:r>
          </a:p>
          <a:p>
            <a:r>
              <a:rPr lang="en-US" sz="2800" dirty="0" smtClean="0">
                <a:solidFill>
                  <a:schemeClr val="tx2">
                    <a:lumMod val="50000"/>
                  </a:schemeClr>
                </a:solidFill>
                <a:latin typeface="Tahoma" pitchFamily="34" charset="0"/>
                <a:cs typeface="Tahoma" pitchFamily="34" charset="0"/>
              </a:rPr>
              <a:t>Israel: </a:t>
            </a:r>
            <a:r>
              <a:rPr lang="en-US" sz="2800" i="1" dirty="0" err="1" smtClean="0">
                <a:solidFill>
                  <a:schemeClr val="tx2">
                    <a:lumMod val="50000"/>
                  </a:schemeClr>
                </a:solidFill>
                <a:latin typeface="Tahoma" pitchFamily="34" charset="0"/>
                <a:cs typeface="Tahoma" pitchFamily="34" charset="0"/>
              </a:rPr>
              <a:t>Yisrael</a:t>
            </a:r>
            <a:r>
              <a:rPr lang="en-US" sz="2800" i="1" dirty="0" smtClean="0">
                <a:solidFill>
                  <a:schemeClr val="tx2">
                    <a:lumMod val="50000"/>
                  </a:schemeClr>
                </a:solidFill>
                <a:latin typeface="Tahoma" pitchFamily="34" charset="0"/>
                <a:cs typeface="Tahoma" pitchFamily="34" charset="0"/>
              </a:rPr>
              <a:t>:</a:t>
            </a:r>
            <a:r>
              <a:rPr lang="en-US" sz="2800" dirty="0" smtClean="0">
                <a:solidFill>
                  <a:schemeClr val="tx2">
                    <a:lumMod val="50000"/>
                  </a:schemeClr>
                </a:solidFill>
                <a:latin typeface="Tahoma" pitchFamily="34" charset="0"/>
                <a:cs typeface="Tahoma" pitchFamily="34" charset="0"/>
              </a:rPr>
              <a:t> God strives</a:t>
            </a:r>
          </a:p>
          <a:p>
            <a:r>
              <a:rPr lang="en-US" sz="2800" dirty="0" smtClean="0">
                <a:solidFill>
                  <a:schemeClr val="tx2">
                    <a:lumMod val="50000"/>
                  </a:schemeClr>
                </a:solidFill>
                <a:latin typeface="Tahoma" pitchFamily="34" charset="0"/>
                <a:cs typeface="Tahoma" pitchFamily="34" charset="0"/>
              </a:rPr>
              <a:t>The family groups of these twelve sons became known as the Twelve Tribes of Israel</a:t>
            </a: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217BEC98-8F74-4C51-9E05-022476D6520C}"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0"/>
            <a:ext cx="7943088" cy="990600"/>
          </a:xfrm>
        </p:spPr>
        <p:txBody>
          <a:bodyPr>
            <a:normAutofit/>
          </a:bodyPr>
          <a:lstStyle/>
          <a:p>
            <a:pPr algn="ctr"/>
            <a:r>
              <a:rPr lang="en-US" dirty="0" smtClean="0">
                <a:latin typeface="Tahoma" pitchFamily="34" charset="0"/>
                <a:cs typeface="Tahoma" pitchFamily="34" charset="0"/>
              </a:rPr>
              <a:t>DOUBLE BLESSING</a:t>
            </a:r>
            <a:endParaRPr lang="en-US" dirty="0">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217BEC98-8F74-4C51-9E05-022476D6520C}" type="slidenum">
              <a:rPr lang="en-US" smtClean="0"/>
              <a:pPr/>
              <a:t>4</a:t>
            </a:fld>
            <a:endParaRPr lang="en-US"/>
          </a:p>
        </p:txBody>
      </p:sp>
      <p:sp>
        <p:nvSpPr>
          <p:cNvPr id="7" name="Content Placeholder 6"/>
          <p:cNvSpPr>
            <a:spLocks noGrp="1"/>
          </p:cNvSpPr>
          <p:nvPr>
            <p:ph idx="1"/>
          </p:nvPr>
        </p:nvSpPr>
        <p:spPr>
          <a:xfrm>
            <a:off x="914400" y="990600"/>
            <a:ext cx="8229600" cy="5867400"/>
          </a:xfrm>
        </p:spPr>
        <p:txBody>
          <a:bodyPr>
            <a:normAutofit/>
          </a:bodyPr>
          <a:lstStyle/>
          <a:p>
            <a:r>
              <a:rPr lang="en-US" sz="2800" b="1" dirty="0" smtClean="0">
                <a:solidFill>
                  <a:schemeClr val="tx2">
                    <a:lumMod val="50000"/>
                  </a:schemeClr>
                </a:solidFill>
                <a:latin typeface="Tahoma" pitchFamily="34" charset="0"/>
                <a:cs typeface="Tahoma" pitchFamily="34" charset="0"/>
              </a:rPr>
              <a:t>Genesis 48:20-22 </a:t>
            </a:r>
            <a:r>
              <a:rPr lang="en-US" sz="2800" dirty="0" smtClean="0">
                <a:solidFill>
                  <a:schemeClr val="tx2">
                    <a:lumMod val="50000"/>
                  </a:schemeClr>
                </a:solidFill>
                <a:latin typeface="Tahoma" pitchFamily="34" charset="0"/>
                <a:cs typeface="Tahoma" pitchFamily="34" charset="0"/>
              </a:rPr>
              <a:t>He blessed them that day, saying, "By you Israel will pronounce blessing, saying,  'May God make you like Ephraim and Manasseh!’”  Thus he put Ephraim before Manasseh.  Then Israel said to Joseph, "Behold, I am about to die, but God will be with you, and bring you back to the land of your fathers. I give you one portion more than your brothers, which I took from the hand of the Amorite with my sword and my bow.“</a:t>
            </a:r>
          </a:p>
          <a:p>
            <a:r>
              <a:rPr lang="en-US" sz="2800" dirty="0" smtClean="0">
                <a:solidFill>
                  <a:schemeClr val="tx2">
                    <a:lumMod val="50000"/>
                  </a:schemeClr>
                </a:solidFill>
                <a:latin typeface="Tahoma" pitchFamily="34" charset="0"/>
                <a:cs typeface="Tahoma" pitchFamily="34" charset="0"/>
              </a:rPr>
              <a:t>In the land distribution, the Levites got no land; Joseph’s double portion is listed in the names of his sons, Manasseh and Ephraim.</a:t>
            </a: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a:solidFill>
                <a:schemeClr val="tx2">
                  <a:lumMod val="50000"/>
                </a:schemeClr>
              </a:solidFill>
              <a:latin typeface="Tahoma" pitchFamily="34" charset="0"/>
              <a:cs typeface="Tahoma"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944562"/>
          </a:xfrm>
        </p:spPr>
        <p:txBody>
          <a:bodyPr>
            <a:normAutofit/>
          </a:bodyPr>
          <a:lstStyle/>
          <a:p>
            <a:pPr algn="ctr"/>
            <a:r>
              <a:rPr lang="en-US" dirty="0" smtClean="0">
                <a:latin typeface="Tahoma" pitchFamily="34" charset="0"/>
                <a:cs typeface="Tahoma" pitchFamily="34" charset="0"/>
              </a:rPr>
              <a:t>ESTABLISHING A NATION</a:t>
            </a:r>
            <a:endParaRPr lang="en-US" dirty="0">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217BEC98-8F74-4C51-9E05-022476D6520C}" type="slidenum">
              <a:rPr lang="en-US" smtClean="0"/>
              <a:pPr/>
              <a:t>5</a:t>
            </a:fld>
            <a:endParaRPr lang="en-US"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1447800" y="1219200"/>
            <a:ext cx="3430605" cy="5433085"/>
          </a:xfrm>
          <a:prstGeom prst="rect">
            <a:avLst/>
          </a:prstGeom>
          <a:noFill/>
          <a:ln w="9525">
            <a:noFill/>
            <a:miter lim="800000"/>
            <a:headEnd/>
            <a:tailEnd/>
          </a:ln>
        </p:spPr>
      </p:pic>
      <p:pic>
        <p:nvPicPr>
          <p:cNvPr id="1027" name="Picture 3"/>
          <p:cNvPicPr>
            <a:picLocks noChangeAspect="1" noChangeArrowheads="1"/>
          </p:cNvPicPr>
          <p:nvPr/>
        </p:nvPicPr>
        <p:blipFill>
          <a:blip r:embed="rId3" cstate="print"/>
          <a:srcRect/>
          <a:stretch>
            <a:fillRect/>
          </a:stretch>
        </p:blipFill>
        <p:spPr bwMode="auto">
          <a:xfrm>
            <a:off x="5257800" y="1219200"/>
            <a:ext cx="3416155" cy="541020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Tahoma" pitchFamily="34" charset="0"/>
                <a:cs typeface="Tahoma" pitchFamily="34" charset="0"/>
              </a:rPr>
              <a:t>THE REUNION</a:t>
            </a:r>
            <a:endParaRPr lang="en-US" dirty="0">
              <a:latin typeface="Tahoma" pitchFamily="34" charset="0"/>
              <a:cs typeface="Tahoma" pitchFamily="34" charset="0"/>
            </a:endParaRPr>
          </a:p>
        </p:txBody>
      </p:sp>
      <p:sp>
        <p:nvSpPr>
          <p:cNvPr id="3" name="Content Placeholder 2"/>
          <p:cNvSpPr>
            <a:spLocks noGrp="1"/>
          </p:cNvSpPr>
          <p:nvPr>
            <p:ph idx="1"/>
          </p:nvPr>
        </p:nvSpPr>
        <p:spPr>
          <a:xfrm>
            <a:off x="990600" y="1447800"/>
            <a:ext cx="8153400" cy="5410200"/>
          </a:xfrm>
        </p:spPr>
        <p:txBody>
          <a:bodyPr>
            <a:normAutofit lnSpcReduction="10000"/>
          </a:bodyPr>
          <a:lstStyle/>
          <a:p>
            <a:r>
              <a:rPr lang="en-US" dirty="0" smtClean="0">
                <a:solidFill>
                  <a:schemeClr val="tx2">
                    <a:lumMod val="50000"/>
                  </a:schemeClr>
                </a:solidFill>
                <a:latin typeface="Tahoma" pitchFamily="34" charset="0"/>
                <a:cs typeface="Tahoma" pitchFamily="34" charset="0"/>
              </a:rPr>
              <a:t>“Then join them for yourself one to another into one stick, that they may become one in your hand.  When the sons of your people speak to you saying, 'Will you not declare to us what you mean by these?’ say to them, ‘Thus says the Lord God, behold, I will take the stick of Joseph, which is in the hand of Ephraim, and the tribes of Israel, his companions; and I will put them with it, with the stick of Judah, and make them one stick, and they will be one in My hand.’”  </a:t>
            </a:r>
          </a:p>
          <a:p>
            <a:endParaRPr lang="en-US" dirty="0" smtClean="0">
              <a:solidFill>
                <a:schemeClr val="tx2">
                  <a:lumMod val="50000"/>
                </a:schemeClr>
              </a:solidFill>
              <a:latin typeface="Tahoma" pitchFamily="34" charset="0"/>
              <a:cs typeface="Tahoma" pitchFamily="34" charset="0"/>
            </a:endParaRPr>
          </a:p>
          <a:p>
            <a:endParaRPr lang="en-US" dirty="0" smtClean="0">
              <a:solidFill>
                <a:schemeClr val="tx2">
                  <a:lumMod val="50000"/>
                </a:schemeClr>
              </a:solidFill>
              <a:latin typeface="Tahoma" pitchFamily="34" charset="0"/>
              <a:cs typeface="Tahoma" pitchFamily="34" charset="0"/>
            </a:endParaRPr>
          </a:p>
          <a:p>
            <a:endParaRPr lang="en-US" dirty="0">
              <a:solidFill>
                <a:schemeClr val="tx2">
                  <a:lumMod val="50000"/>
                </a:schemeClr>
              </a:solidFill>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217BEC98-8F74-4C51-9E05-022476D6520C}"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lstStyle/>
          <a:p>
            <a:pPr algn="ctr"/>
            <a:r>
              <a:rPr lang="en-US" dirty="0" smtClean="0">
                <a:latin typeface="Tahoma" pitchFamily="34" charset="0"/>
                <a:cs typeface="Tahoma" pitchFamily="34" charset="0"/>
              </a:rPr>
              <a:t>GATHERED FOR UNISON</a:t>
            </a:r>
            <a:endParaRPr lang="en-US" dirty="0">
              <a:latin typeface="Tahoma" pitchFamily="34" charset="0"/>
              <a:cs typeface="Tahoma" pitchFamily="34" charset="0"/>
            </a:endParaRPr>
          </a:p>
        </p:txBody>
      </p:sp>
      <p:sp>
        <p:nvSpPr>
          <p:cNvPr id="3" name="Content Placeholder 2"/>
          <p:cNvSpPr>
            <a:spLocks noGrp="1"/>
          </p:cNvSpPr>
          <p:nvPr>
            <p:ph idx="1"/>
          </p:nvPr>
        </p:nvSpPr>
        <p:spPr>
          <a:xfrm>
            <a:off x="914400" y="1447800"/>
            <a:ext cx="8229600" cy="5410200"/>
          </a:xfrm>
        </p:spPr>
        <p:txBody>
          <a:bodyPr>
            <a:normAutofit fontScale="92500" lnSpcReduction="20000"/>
          </a:bodyPr>
          <a:lstStyle/>
          <a:p>
            <a:r>
              <a:rPr lang="en-US" sz="2800" b="1" dirty="0" smtClean="0">
                <a:solidFill>
                  <a:schemeClr val="tx2">
                    <a:lumMod val="50000"/>
                  </a:schemeClr>
                </a:solidFill>
                <a:latin typeface="Tahoma" pitchFamily="34" charset="0"/>
                <a:cs typeface="Tahoma" pitchFamily="34" charset="0"/>
              </a:rPr>
              <a:t>Ezekiel 37:20-23   </a:t>
            </a:r>
            <a:r>
              <a:rPr lang="en-US" sz="2800" dirty="0" smtClean="0">
                <a:solidFill>
                  <a:schemeClr val="tx2">
                    <a:lumMod val="50000"/>
                  </a:schemeClr>
                </a:solidFill>
                <a:latin typeface="Tahoma" pitchFamily="34" charset="0"/>
                <a:cs typeface="Tahoma" pitchFamily="34" charset="0"/>
              </a:rPr>
              <a:t>“The sticks on which you write will be in your hand before their eyes.  Say to them, 'Thus says the Lord God, "Behold, I will take the sons of Israel from among the nations where they have gone, and I will gather them from every side and bring them into their own land; and I will make them one nation in the land, on the mountains of Israel; and one king will be king for all of them; and they will no longer be two nations and no longer be divided into two kingdoms. They will no longer defile themselves with their idols, or their detestable things, or any of their transgressions; but I will deliver them from all their dwelling places in which they have sinned, and will cleanse them. And they will be My people, and I will be their God.”</a:t>
            </a:r>
            <a:endParaRPr lang="en-US" sz="2800" dirty="0">
              <a:solidFill>
                <a:schemeClr val="tx2">
                  <a:lumMod val="50000"/>
                </a:schemeClr>
              </a:solidFill>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217BEC98-8F74-4C51-9E05-022476D6520C}"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868362"/>
          </a:xfrm>
        </p:spPr>
        <p:txBody>
          <a:bodyPr/>
          <a:lstStyle/>
          <a:p>
            <a:pPr algn="ctr"/>
            <a:r>
              <a:rPr lang="en-US" dirty="0" smtClean="0">
                <a:latin typeface="Tahoma" pitchFamily="34" charset="0"/>
                <a:cs typeface="Tahoma" pitchFamily="34" charset="0"/>
              </a:rPr>
              <a:t>THE PROCLAMATION</a:t>
            </a:r>
            <a:endParaRPr lang="en-US" dirty="0">
              <a:latin typeface="Tahoma" pitchFamily="34" charset="0"/>
              <a:cs typeface="Tahoma" pitchFamily="34" charset="0"/>
            </a:endParaRPr>
          </a:p>
        </p:txBody>
      </p:sp>
      <p:sp>
        <p:nvSpPr>
          <p:cNvPr id="3" name="Content Placeholder 2"/>
          <p:cNvSpPr>
            <a:spLocks noGrp="1"/>
          </p:cNvSpPr>
          <p:nvPr>
            <p:ph idx="1"/>
          </p:nvPr>
        </p:nvSpPr>
        <p:spPr>
          <a:xfrm>
            <a:off x="914400" y="1219200"/>
            <a:ext cx="8229600" cy="5638800"/>
          </a:xfrm>
        </p:spPr>
        <p:txBody>
          <a:bodyPr>
            <a:normAutofit/>
          </a:bodyPr>
          <a:lstStyle/>
          <a:p>
            <a:r>
              <a:rPr lang="en-US" sz="2800" b="1" dirty="0" smtClean="0">
                <a:solidFill>
                  <a:schemeClr val="bg2">
                    <a:lumMod val="10000"/>
                  </a:schemeClr>
                </a:solidFill>
                <a:latin typeface="Tahoma" pitchFamily="34" charset="0"/>
                <a:cs typeface="Tahoma" pitchFamily="34" charset="0"/>
              </a:rPr>
              <a:t>Ezekiel 37:24-25 </a:t>
            </a:r>
            <a:r>
              <a:rPr lang="en-US" sz="2800" dirty="0" smtClean="0">
                <a:solidFill>
                  <a:schemeClr val="bg2">
                    <a:lumMod val="10000"/>
                  </a:schemeClr>
                </a:solidFill>
                <a:latin typeface="Tahoma" pitchFamily="34" charset="0"/>
                <a:cs typeface="Tahoma" pitchFamily="34" charset="0"/>
              </a:rPr>
              <a:t>“My servant David will be king over them, and they will all have one shepherd; and they will walk in My ordinances and keep My statutes and observe them.  They will live on the land that I gave to Jacob My servant, in which your fathers lived; and they will live on it, they, and their sons and their sons' sons, forever; and David My servant will be their prince forever.” </a:t>
            </a:r>
          </a:p>
          <a:p>
            <a:r>
              <a:rPr lang="en-US" sz="2800" dirty="0" smtClean="0">
                <a:solidFill>
                  <a:schemeClr val="bg2">
                    <a:lumMod val="10000"/>
                  </a:schemeClr>
                </a:solidFill>
                <a:latin typeface="Tahoma" pitchFamily="34" charset="0"/>
                <a:cs typeface="Tahoma" pitchFamily="34" charset="0"/>
              </a:rPr>
              <a:t>David was from the lineage of Judah</a:t>
            </a:r>
          </a:p>
          <a:p>
            <a:r>
              <a:rPr lang="en-US" sz="2800" dirty="0" smtClean="0">
                <a:solidFill>
                  <a:schemeClr val="bg2">
                    <a:lumMod val="10000"/>
                  </a:schemeClr>
                </a:solidFill>
                <a:latin typeface="Tahoma" pitchFamily="34" charset="0"/>
                <a:cs typeface="Tahoma" pitchFamily="34" charset="0"/>
              </a:rPr>
              <a:t>Jesus is from the lineage of Judah</a:t>
            </a:r>
          </a:p>
          <a:p>
            <a:endParaRPr lang="en-US" sz="2800" dirty="0" smtClean="0">
              <a:solidFill>
                <a:schemeClr val="bg2">
                  <a:lumMod val="10000"/>
                </a:schemeClr>
              </a:solidFill>
              <a:latin typeface="Tahoma" pitchFamily="34" charset="0"/>
              <a:cs typeface="Tahoma" pitchFamily="34" charset="0"/>
            </a:endParaRPr>
          </a:p>
          <a:p>
            <a:endParaRPr lang="en-US" sz="2800" dirty="0" smtClean="0">
              <a:solidFill>
                <a:schemeClr val="bg2">
                  <a:lumMod val="10000"/>
                </a:schemeClr>
              </a:solidFill>
              <a:latin typeface="Tahoma" pitchFamily="34" charset="0"/>
              <a:cs typeface="Tahoma" pitchFamily="34" charset="0"/>
            </a:endParaRPr>
          </a:p>
          <a:p>
            <a:endParaRPr lang="en-US" sz="2800" dirty="0" smtClean="0">
              <a:solidFill>
                <a:schemeClr val="bg2">
                  <a:lumMod val="10000"/>
                </a:schemeClr>
              </a:solidFill>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217BEC98-8F74-4C51-9E05-022476D6520C}"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0"/>
            <a:ext cx="8153400" cy="990600"/>
          </a:xfrm>
        </p:spPr>
        <p:txBody>
          <a:bodyPr>
            <a:normAutofit/>
          </a:bodyPr>
          <a:lstStyle/>
          <a:p>
            <a:pPr algn="ctr"/>
            <a:r>
              <a:rPr lang="en-US" dirty="0" smtClean="0">
                <a:latin typeface="Tahoma" pitchFamily="34" charset="0"/>
                <a:cs typeface="Tahoma" pitchFamily="34" charset="0"/>
              </a:rPr>
              <a:t>DAVIDIC COVENANT</a:t>
            </a:r>
            <a:endParaRPr lang="en-US" dirty="0">
              <a:latin typeface="Tahoma" pitchFamily="34" charset="0"/>
              <a:cs typeface="Tahoma" pitchFamily="34" charset="0"/>
            </a:endParaRPr>
          </a:p>
        </p:txBody>
      </p:sp>
      <p:sp>
        <p:nvSpPr>
          <p:cNvPr id="3" name="Content Placeholder 2"/>
          <p:cNvSpPr>
            <a:spLocks noGrp="1"/>
          </p:cNvSpPr>
          <p:nvPr>
            <p:ph idx="1"/>
          </p:nvPr>
        </p:nvSpPr>
        <p:spPr>
          <a:xfrm>
            <a:off x="838200" y="990600"/>
            <a:ext cx="8305800" cy="5867400"/>
          </a:xfrm>
        </p:spPr>
        <p:txBody>
          <a:bodyPr>
            <a:noAutofit/>
          </a:bodyPr>
          <a:lstStyle/>
          <a:p>
            <a:r>
              <a:rPr lang="en-US" sz="2700" b="1" dirty="0" smtClean="0">
                <a:solidFill>
                  <a:schemeClr val="tx2">
                    <a:lumMod val="50000"/>
                  </a:schemeClr>
                </a:solidFill>
                <a:latin typeface="Tahoma" pitchFamily="34" charset="0"/>
                <a:cs typeface="Tahoma" pitchFamily="34" charset="0"/>
              </a:rPr>
              <a:t>2 Samuel 7:12-16  </a:t>
            </a:r>
            <a:r>
              <a:rPr lang="en-US" sz="2700" dirty="0" smtClean="0">
                <a:solidFill>
                  <a:schemeClr val="tx2">
                    <a:lumMod val="50000"/>
                  </a:schemeClr>
                </a:solidFill>
                <a:latin typeface="Tahoma" pitchFamily="34" charset="0"/>
                <a:cs typeface="Tahoma" pitchFamily="34" charset="0"/>
              </a:rPr>
              <a:t>"When your days are complete and you lie down with your fathers, I will raise up your descendant after you, who will come forth from you, and I will establish his kingdom. He shall build a house for My name, and I will establish the throne of his kingdom forever.  I will be a father to him and he will be a son to Me; when he commits iniquity, I will correct him with the rod of men and the strokes of the sons of men, but My </a:t>
            </a:r>
            <a:r>
              <a:rPr lang="en-US" sz="2700" dirty="0" err="1" smtClean="0">
                <a:solidFill>
                  <a:schemeClr val="tx2">
                    <a:lumMod val="50000"/>
                  </a:schemeClr>
                </a:solidFill>
                <a:latin typeface="Tahoma" pitchFamily="34" charset="0"/>
                <a:cs typeface="Tahoma" pitchFamily="34" charset="0"/>
              </a:rPr>
              <a:t>lovingkindness</a:t>
            </a:r>
            <a:r>
              <a:rPr lang="en-US" sz="2700" dirty="0" smtClean="0">
                <a:solidFill>
                  <a:schemeClr val="tx2">
                    <a:lumMod val="50000"/>
                  </a:schemeClr>
                </a:solidFill>
                <a:latin typeface="Tahoma" pitchFamily="34" charset="0"/>
                <a:cs typeface="Tahoma" pitchFamily="34" charset="0"/>
              </a:rPr>
              <a:t> shall not depart from him, as I took it away from Saul, whom I removed from before you</a:t>
            </a:r>
            <a:r>
              <a:rPr lang="en-US" sz="2700" dirty="0" smtClean="0">
                <a:solidFill>
                  <a:schemeClr val="tx2">
                    <a:lumMod val="50000"/>
                  </a:schemeClr>
                </a:solidFill>
                <a:latin typeface="Tahoma" pitchFamily="34" charset="0"/>
                <a:cs typeface="Tahoma" pitchFamily="34" charset="0"/>
              </a:rPr>
              <a:t>. Your </a:t>
            </a:r>
            <a:r>
              <a:rPr lang="en-US" sz="2700" dirty="0" smtClean="0">
                <a:solidFill>
                  <a:schemeClr val="tx2">
                    <a:lumMod val="50000"/>
                  </a:schemeClr>
                </a:solidFill>
                <a:latin typeface="Tahoma" pitchFamily="34" charset="0"/>
                <a:cs typeface="Tahoma" pitchFamily="34" charset="0"/>
              </a:rPr>
              <a:t>house and your kingdom shall endure before Me forever; your throne shall be established forever.” </a:t>
            </a:r>
          </a:p>
          <a:p>
            <a:endParaRPr lang="en-US" sz="2700" dirty="0" smtClean="0">
              <a:solidFill>
                <a:schemeClr val="tx2">
                  <a:lumMod val="50000"/>
                </a:schemeClr>
              </a:solidFill>
              <a:latin typeface="Tahoma" pitchFamily="34" charset="0"/>
              <a:cs typeface="Tahoma" pitchFamily="34" charset="0"/>
            </a:endParaRPr>
          </a:p>
          <a:p>
            <a:endParaRPr lang="en-US" sz="2700" dirty="0" smtClean="0">
              <a:solidFill>
                <a:schemeClr val="tx2">
                  <a:lumMod val="50000"/>
                </a:schemeClr>
              </a:solidFill>
              <a:latin typeface="Tahoma" pitchFamily="34" charset="0"/>
              <a:cs typeface="Tahoma" pitchFamily="34" charset="0"/>
            </a:endParaRPr>
          </a:p>
          <a:p>
            <a:endParaRPr lang="en-US" sz="2700" dirty="0">
              <a:solidFill>
                <a:schemeClr val="tx2">
                  <a:lumMod val="50000"/>
                </a:schemeClr>
              </a:solidFill>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217BEC98-8F74-4C51-9E05-022476D6520C}" type="slidenum">
              <a:rPr lang="en-US" smtClean="0"/>
              <a:pPr/>
              <a:t>9</a:t>
            </a:fld>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1901</TotalTime>
  <Words>1309</Words>
  <Application>Microsoft Office PowerPoint</Application>
  <PresentationFormat>On-screen Show (4:3)</PresentationFormat>
  <Paragraphs>61</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Solstice</vt:lpstr>
      <vt:lpstr>REVERENCE FOR GOD’S PROMISES</vt:lpstr>
      <vt:lpstr> THE FURTHER RESTORATION</vt:lpstr>
      <vt:lpstr>TWELVE SONS OF JACOB</vt:lpstr>
      <vt:lpstr>DOUBLE BLESSING</vt:lpstr>
      <vt:lpstr>ESTABLISHING A NATION</vt:lpstr>
      <vt:lpstr>THE REUNION</vt:lpstr>
      <vt:lpstr>GATHERED FOR UNISON</vt:lpstr>
      <vt:lpstr>THE PROCLAMATION</vt:lpstr>
      <vt:lpstr>DAVIDIC COVENANT</vt:lpstr>
      <vt:lpstr>COVENANT OF PEACE</vt:lpstr>
      <vt:lpstr>  CONFIRMATION FROM PROPHETS</vt:lpstr>
      <vt:lpstr>THE TWO WITNESSES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REVERENCE FOR GOD’S PROMISES</dc:title>
  <dc:creator> </dc:creator>
  <cp:lastModifiedBy> </cp:lastModifiedBy>
  <cp:revision>13</cp:revision>
  <dcterms:created xsi:type="dcterms:W3CDTF">2013-01-20T19:58:50Z</dcterms:created>
  <dcterms:modified xsi:type="dcterms:W3CDTF">2013-03-26T16:41:31Z</dcterms:modified>
</cp:coreProperties>
</file>