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6" r:id="rId2"/>
    <p:sldId id="257" r:id="rId3"/>
    <p:sldId id="258" r:id="rId4"/>
    <p:sldId id="259" r:id="rId5"/>
    <p:sldId id="260" r:id="rId6"/>
    <p:sldId id="264" r:id="rId7"/>
    <p:sldId id="261" r:id="rId8"/>
    <p:sldId id="263" r:id="rId9"/>
    <p:sldId id="265" r:id="rId10"/>
    <p:sldId id="266" r:id="rId11"/>
    <p:sldId id="267" r:id="rId12"/>
    <p:sldId id="268"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4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p:scale>
          <a:sx n="66" d="100"/>
          <a:sy n="66" d="100"/>
        </p:scale>
        <p:origin x="-1518" y="-174"/>
      </p:cViewPr>
      <p:guideLst>
        <p:guide orient="horz" pos="2160"/>
        <p:guide pos="2880"/>
      </p:guideLst>
    </p:cSldViewPr>
  </p:slideViewPr>
  <p:notesTextViewPr>
    <p:cViewPr>
      <p:scale>
        <a:sx n="125" d="100"/>
        <a:sy n="125"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68FB347C-5F8C-483F-B5F1-70BD76066539}" type="datetimeFigureOut">
              <a:rPr lang="en-US" smtClean="0"/>
              <a:pPr/>
              <a:t>3/21/2013</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6321670D-3F29-4C14-BE10-70C25B428D6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6DA8EF7C-7658-481D-AADE-8BFB25F201DA}" type="datetimeFigureOut">
              <a:rPr lang="en-US" smtClean="0"/>
              <a:pPr/>
              <a:t>3/21/2013</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99BE9127-30F7-402E-9175-455CCBB8005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9BE9127-30F7-402E-9175-455CCBB8005C}"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図形 1"/>
          <p:cNvSpPr>
            <a:spLocks noGrp="1"/>
          </p:cNvSpPr>
          <p:nvPr>
            <p:ph type="ctrTitle"/>
          </p:nvPr>
        </p:nvSpPr>
        <p:spPr>
          <a:xfrm>
            <a:off x="928662" y="1928803"/>
            <a:ext cx="7172348" cy="1470025"/>
          </a:xfrm>
        </p:spPr>
        <p:txBody>
          <a:bodyPr/>
          <a:lstStyle/>
          <a:p>
            <a:r>
              <a:rPr kumimoji="1" lang="en-US" altLang="ja-JP" smtClean="0"/>
              <a:t>Click to edit Master title style</a:t>
            </a:r>
            <a:endParaRPr kumimoji="1" lang="ja-JP" altLang="en-US" dirty="0"/>
          </a:p>
        </p:txBody>
      </p:sp>
      <p:sp>
        <p:nvSpPr>
          <p:cNvPr id="8" name="図形 7"/>
          <p:cNvSpPr>
            <a:spLocks noGrp="1"/>
          </p:cNvSpPr>
          <p:nvPr>
            <p:ph type="subTitle" idx="1"/>
          </p:nvPr>
        </p:nvSpPr>
        <p:spPr>
          <a:xfrm>
            <a:off x="1371600" y="3643314"/>
            <a:ext cx="6400800" cy="1285884"/>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n-US" altLang="ja-JP" smtClean="0"/>
              <a:t>Click to edit Master subtitle style</a:t>
            </a:r>
            <a:endParaRPr kumimoji="1" lang="ja-JP" altLang="en-US" dirty="0"/>
          </a:p>
        </p:txBody>
      </p:sp>
      <p:sp>
        <p:nvSpPr>
          <p:cNvPr id="12" name="図形 11"/>
          <p:cNvSpPr>
            <a:spLocks noGrp="1"/>
          </p:cNvSpPr>
          <p:nvPr>
            <p:ph type="dt" sz="half" idx="10"/>
          </p:nvPr>
        </p:nvSpPr>
        <p:spPr/>
        <p:txBody>
          <a:bodyPr/>
          <a:lstStyle/>
          <a:p>
            <a:fld id="{31B43DD9-E505-45AA-910A-064419E55BB6}" type="datetime1">
              <a:rPr lang="en-US" smtClean="0"/>
              <a:pPr/>
              <a:t>3/21/2013</a:t>
            </a:fld>
            <a:endParaRPr lang="en-US"/>
          </a:p>
        </p:txBody>
      </p:sp>
      <p:sp>
        <p:nvSpPr>
          <p:cNvPr id="11" name="図形 10"/>
          <p:cNvSpPr>
            <a:spLocks noGrp="1"/>
          </p:cNvSpPr>
          <p:nvPr>
            <p:ph type="ftr" sz="quarter" idx="11"/>
          </p:nvPr>
        </p:nvSpPr>
        <p:spPr/>
        <p:txBody>
          <a:bodyPr/>
          <a:lstStyle/>
          <a:p>
            <a:endParaRPr lang="en-US"/>
          </a:p>
        </p:txBody>
      </p:sp>
      <p:sp>
        <p:nvSpPr>
          <p:cNvPr id="18" name="図形 17"/>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図形 1"/>
          <p:cNvSpPr>
            <a:spLocks noGrp="1"/>
          </p:cNvSpPr>
          <p:nvPr>
            <p:ph type="title"/>
          </p:nvPr>
        </p:nvSpPr>
        <p:spPr>
          <a:xfrm>
            <a:off x="671514" y="274638"/>
            <a:ext cx="7829576" cy="1011222"/>
          </a:xfrm>
        </p:spPr>
        <p:txBody>
          <a:bodyPr/>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671514" y="1285860"/>
            <a:ext cx="7829576" cy="4357718"/>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p:txBody>
          <a:bodyPr/>
          <a:lstStyle/>
          <a:p>
            <a:fld id="{35B6B359-8965-4969-87F9-73C3A7CDF4BA}" type="datetime1">
              <a:rPr lang="en-US" smtClean="0"/>
              <a:pPr/>
              <a:t>3/21/2013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図形 1"/>
          <p:cNvSpPr>
            <a:spLocks noGrp="1"/>
          </p:cNvSpPr>
          <p:nvPr>
            <p:ph type="title" orient="vert"/>
          </p:nvPr>
        </p:nvSpPr>
        <p:spPr>
          <a:xfrm>
            <a:off x="6643702" y="285730"/>
            <a:ext cx="1785950" cy="5565797"/>
          </a:xfrm>
        </p:spPr>
        <p:txBody>
          <a:bodyPr vert="eaVert"/>
          <a:lstStyle>
            <a:lvl1pPr>
              <a:defRPr>
                <a:gradFill flip="none" rotWithShape="1">
                  <a:gsLst>
                    <a:gs pos="0">
                      <a:schemeClr val="tx1">
                        <a:tint val="65000"/>
                      </a:schemeClr>
                    </a:gs>
                    <a:gs pos="49900">
                      <a:schemeClr val="tx1">
                        <a:tint val="95000"/>
                      </a:schemeClr>
                    </a:gs>
                    <a:gs pos="50000">
                      <a:schemeClr val="tx1"/>
                    </a:gs>
                    <a:gs pos="100000">
                      <a:schemeClr val="tx1">
                        <a:tint val="95000"/>
                      </a:schemeClr>
                    </a:gs>
                  </a:gsLst>
                  <a:lin ang="5400000" scaled="1"/>
                  <a:tileRect/>
                </a:gradFill>
              </a:defRPr>
            </a:lvl1pPr>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642910" y="274640"/>
            <a:ext cx="5834090" cy="5583253"/>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a:xfrm>
            <a:off x="652450" y="6356350"/>
            <a:ext cx="2133600" cy="365125"/>
          </a:xfrm>
        </p:spPr>
        <p:txBody>
          <a:bodyPr/>
          <a:lstStyle/>
          <a:p>
            <a:fld id="{E88FE455-BF01-4BCC-ADEC-DDB46B486E01}" type="datetime1">
              <a:rPr lang="en-US" smtClean="0"/>
              <a:pPr/>
              <a:t>3/21/2013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a:xfrm>
            <a:off x="6286512" y="6356350"/>
            <a:ext cx="2133600" cy="365125"/>
          </a:xfrm>
        </p:spPr>
        <p:txBody>
          <a:bodyPr/>
          <a:lstStyle/>
          <a:p>
            <a:fld id="{D81EC0BF-CFA7-4DF5-B8A3-AEF1B9A9A7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図形 1"/>
          <p:cNvSpPr>
            <a:spLocks noGrp="1"/>
          </p:cNvSpPr>
          <p:nvPr>
            <p:ph type="title"/>
          </p:nvPr>
        </p:nvSpPr>
        <p:spPr>
          <a:xfrm>
            <a:off x="0" y="274638"/>
            <a:ext cx="9144000" cy="1143000"/>
          </a:xfrm>
        </p:spPr>
        <p:txBody>
          <a:bodyPr/>
          <a:lstStyle>
            <a:lvl1pPr>
              <a:defRPr>
                <a:effectLst/>
                <a:latin typeface="Tahoma" pitchFamily="34" charset="0"/>
                <a:cs typeface="Tahoma" pitchFamily="34" charset="0"/>
              </a:defRPr>
            </a:lvl1pPr>
          </a:lstStyle>
          <a:p>
            <a:r>
              <a:rPr kumimoji="1" lang="en-US" altLang="ja-JP" dirty="0" smtClean="0"/>
              <a:t>Click to edit Master title style</a:t>
            </a:r>
            <a:endParaRPr kumimoji="1" lang="ja-JP" altLang="en-US"/>
          </a:p>
        </p:txBody>
      </p:sp>
      <p:sp>
        <p:nvSpPr>
          <p:cNvPr id="3" name="図形 2"/>
          <p:cNvSpPr>
            <a:spLocks noGrp="1"/>
          </p:cNvSpPr>
          <p:nvPr>
            <p:ph idx="1"/>
          </p:nvPr>
        </p:nvSpPr>
        <p:spPr>
          <a:xfrm>
            <a:off x="0" y="1371600"/>
            <a:ext cx="9144000" cy="5486400"/>
          </a:xfrm>
        </p:spPr>
        <p:txBody>
          <a:bodyPr/>
          <a:lstStyle>
            <a:lvl1pPr>
              <a:buClr>
                <a:srgbClr val="C00000"/>
              </a:buClr>
              <a:buFont typeface="Courier New" pitchFamily="49" charset="0"/>
              <a:buChar char="o"/>
              <a:defRPr/>
            </a:lvl1pPr>
            <a:lvl2pPr>
              <a:buClr>
                <a:srgbClr val="C00000"/>
              </a:buClr>
              <a:buFont typeface="Courier New" pitchFamily="49" charset="0"/>
              <a:buChar char="o"/>
              <a:defRPr/>
            </a:lvl2pPr>
            <a:lvl3pPr>
              <a:buClr>
                <a:srgbClr val="C00000"/>
              </a:buClr>
              <a:buFont typeface="Courier New" pitchFamily="49" charset="0"/>
              <a:buChar char="o"/>
              <a:defRPr/>
            </a:lvl3pPr>
            <a:lvl4pPr>
              <a:buClr>
                <a:srgbClr val="C00000"/>
              </a:buClr>
              <a:buFont typeface="Courier New" pitchFamily="49" charset="0"/>
              <a:buChar char="o"/>
              <a:defRPr/>
            </a:lvl4pPr>
            <a:lvl5pPr>
              <a:buClr>
                <a:srgbClr val="C00000"/>
              </a:buClr>
              <a:buFont typeface="Courier New" pitchFamily="49" charset="0"/>
              <a:buChar char="o"/>
              <a:defRPr/>
            </a:lvl5pPr>
          </a:lstStyle>
          <a:p>
            <a:pPr lvl="0"/>
            <a:r>
              <a:rPr kumimoji="1" lang="en-US" altLang="ja-JP" dirty="0" smtClean="0"/>
              <a:t>Click to edit Master text styles</a:t>
            </a:r>
          </a:p>
          <a:p>
            <a:pPr lvl="1"/>
            <a:r>
              <a:rPr kumimoji="1" lang="en-US" altLang="ja-JP" dirty="0" smtClean="0"/>
              <a:t>Second level</a:t>
            </a:r>
          </a:p>
          <a:p>
            <a:pPr lvl="2"/>
            <a:r>
              <a:rPr kumimoji="1" lang="en-US" altLang="ja-JP" dirty="0" smtClean="0"/>
              <a:t>Third level</a:t>
            </a:r>
          </a:p>
          <a:p>
            <a:pPr lvl="3"/>
            <a:r>
              <a:rPr kumimoji="1" lang="en-US" altLang="ja-JP" dirty="0" smtClean="0"/>
              <a:t>Fourth level</a:t>
            </a:r>
          </a:p>
          <a:p>
            <a:pPr lvl="4"/>
            <a:r>
              <a:rPr kumimoji="1" lang="en-US" altLang="ja-JP" dirty="0" smtClean="0"/>
              <a:t>Fifth level</a:t>
            </a:r>
            <a:endParaRPr kumimoji="1" lang="ja-JP" altLang="en-US"/>
          </a:p>
        </p:txBody>
      </p:sp>
      <p:sp>
        <p:nvSpPr>
          <p:cNvPr id="4" name="図形 3"/>
          <p:cNvSpPr>
            <a:spLocks noGrp="1"/>
          </p:cNvSpPr>
          <p:nvPr>
            <p:ph type="dt" sz="half" idx="10"/>
          </p:nvPr>
        </p:nvSpPr>
        <p:spPr/>
        <p:txBody>
          <a:bodyPr/>
          <a:lstStyle/>
          <a:p>
            <a:fld id="{A2E3B42B-8A13-4DF1-BE82-65F6AB4EEA32}" type="datetime1">
              <a:rPr lang="en-US" smtClean="0"/>
              <a:pPr/>
              <a:t>3/21/2013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図形 1"/>
          <p:cNvSpPr>
            <a:spLocks noGrp="1"/>
          </p:cNvSpPr>
          <p:nvPr>
            <p:ph type="title"/>
          </p:nvPr>
        </p:nvSpPr>
        <p:spPr>
          <a:xfrm>
            <a:off x="1000100" y="4714884"/>
            <a:ext cx="7215239" cy="862009"/>
          </a:xfrm>
        </p:spPr>
        <p:txBody>
          <a:bodyPr anchor="t"/>
          <a:lstStyle>
            <a:lvl1pPr algn="l">
              <a:defRPr sz="4000" b="1" cap="all"/>
            </a:lvl1pPr>
          </a:lstStyle>
          <a:p>
            <a:r>
              <a:rPr kumimoji="1" lang="en-US" altLang="ja-JP" smtClean="0"/>
              <a:t>Click to edit Master title style</a:t>
            </a:r>
            <a:endParaRPr kumimoji="1" lang="ja-JP" altLang="en-US" dirty="0"/>
          </a:p>
        </p:txBody>
      </p:sp>
      <p:sp>
        <p:nvSpPr>
          <p:cNvPr id="3" name="図形 2"/>
          <p:cNvSpPr>
            <a:spLocks noGrp="1"/>
          </p:cNvSpPr>
          <p:nvPr>
            <p:ph type="body" idx="1"/>
          </p:nvPr>
        </p:nvSpPr>
        <p:spPr>
          <a:xfrm>
            <a:off x="1000101" y="2857496"/>
            <a:ext cx="7215238" cy="1785950"/>
          </a:xfrm>
        </p:spPr>
        <p:txBody>
          <a:bodyPr anchor="b"/>
          <a:lstStyle>
            <a:lvl1pPr marL="0" indent="0">
              <a:buNone/>
              <a:defRPr sz="2000">
                <a:solidFill>
                  <a:schemeClr val="tx2"/>
                </a:solidFill>
              </a:defRPr>
            </a:lvl1pPr>
            <a:lvl2pPr marL="457200" indent="0">
              <a:buNone/>
              <a:defRPr sz="1800">
                <a:solidFill>
                  <a:schemeClr val="tx2"/>
                </a:solidFill>
              </a:defRPr>
            </a:lvl2pPr>
            <a:lvl3pPr marL="914400" indent="0">
              <a:buNone/>
              <a:defRPr sz="16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4" name="図形 3"/>
          <p:cNvSpPr>
            <a:spLocks noGrp="1"/>
          </p:cNvSpPr>
          <p:nvPr>
            <p:ph type="dt" sz="half" idx="10"/>
          </p:nvPr>
        </p:nvSpPr>
        <p:spPr/>
        <p:txBody>
          <a:bodyPr/>
          <a:lstStyle>
            <a:lvl1pPr>
              <a:defRPr>
                <a:solidFill>
                  <a:schemeClr val="tx1">
                    <a:tint val="75000"/>
                  </a:schemeClr>
                </a:solidFill>
              </a:defRPr>
            </a:lvl1pPr>
          </a:lstStyle>
          <a:p>
            <a:fld id="{4B16BC46-0996-45C6-85A8-54C66B83B048}" type="datetime1">
              <a:rPr lang="en-US" smtClean="0"/>
              <a:pPr/>
              <a:t>3/21/2013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lvl1pPr>
              <a:defRPr>
                <a:solidFill>
                  <a:schemeClr val="tx1">
                    <a:tint val="75000"/>
                  </a:schemeClr>
                </a:solidFill>
              </a:defRPr>
            </a:lvl1pPr>
          </a:lstStyle>
          <a:p>
            <a:fld id="{D81EC0BF-CFA7-4DF5-B8A3-AEF1B9A9A77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図形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図形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dt" sz="half" idx="10"/>
          </p:nvPr>
        </p:nvSpPr>
        <p:spPr/>
        <p:txBody>
          <a:bodyPr/>
          <a:lstStyle/>
          <a:p>
            <a:fld id="{4DD6B751-E6D2-4CB6-B5FC-52AA3B1CBC19}" type="datetime1">
              <a:rPr lang="en-US" smtClean="0"/>
              <a:pPr/>
              <a:t>3/21/2013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lvl1pPr>
              <a:defRPr/>
            </a:lvl1pPr>
          </a:lstStyle>
          <a:p>
            <a:r>
              <a:rPr kumimoji="1" lang="en-US" altLang="ja-JP" smtClean="0"/>
              <a:t>Click to edit Master title style</a:t>
            </a:r>
            <a:endParaRPr kumimoji="1" lang="ja-JP" altLang="en-US"/>
          </a:p>
        </p:txBody>
      </p:sp>
      <p:sp>
        <p:nvSpPr>
          <p:cNvPr id="3" name="図形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4" name="図形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6" name="図形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7" name="図形 6"/>
          <p:cNvSpPr>
            <a:spLocks noGrp="1"/>
          </p:cNvSpPr>
          <p:nvPr>
            <p:ph type="dt" sz="half" idx="10"/>
          </p:nvPr>
        </p:nvSpPr>
        <p:spPr/>
        <p:txBody>
          <a:bodyPr/>
          <a:lstStyle/>
          <a:p>
            <a:fld id="{4A25EF1B-CCBA-4C06-84CE-7E572247DA81}" type="datetime1">
              <a:rPr lang="en-US" smtClean="0"/>
              <a:pPr/>
              <a:t>3/21/2013</a:t>
            </a:fld>
            <a:endParaRPr lang="en-US"/>
          </a:p>
        </p:txBody>
      </p:sp>
      <p:sp>
        <p:nvSpPr>
          <p:cNvPr id="8" name="図形 7"/>
          <p:cNvSpPr>
            <a:spLocks noGrp="1"/>
          </p:cNvSpPr>
          <p:nvPr>
            <p:ph type="ftr" sz="quarter" idx="11"/>
          </p:nvPr>
        </p:nvSpPr>
        <p:spPr/>
        <p:txBody>
          <a:bodyPr/>
          <a:lstStyle/>
          <a:p>
            <a:endParaRPr lang="en-US"/>
          </a:p>
        </p:txBody>
      </p:sp>
      <p:sp>
        <p:nvSpPr>
          <p:cNvPr id="9" name="図形 8"/>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図形 1"/>
          <p:cNvSpPr>
            <a:spLocks noGrp="1"/>
          </p:cNvSpPr>
          <p:nvPr>
            <p:ph type="title"/>
          </p:nvPr>
        </p:nvSpPr>
        <p:spPr>
          <a:xfrm>
            <a:off x="1671646" y="4572008"/>
            <a:ext cx="6400816" cy="928686"/>
          </a:xfrm>
        </p:spPr>
        <p:txBody>
          <a:bodyPr/>
          <a:lstStyle/>
          <a:p>
            <a:r>
              <a:rPr kumimoji="1" lang="en-US" altLang="ja-JP" smtClean="0"/>
              <a:t>Click to edit Master title style</a:t>
            </a:r>
            <a:endParaRPr kumimoji="1" lang="ja-JP" altLang="en-US" dirty="0"/>
          </a:p>
        </p:txBody>
      </p:sp>
      <p:sp>
        <p:nvSpPr>
          <p:cNvPr id="3" name="図形 2"/>
          <p:cNvSpPr>
            <a:spLocks noGrp="1"/>
          </p:cNvSpPr>
          <p:nvPr>
            <p:ph type="dt" sz="half" idx="10"/>
          </p:nvPr>
        </p:nvSpPr>
        <p:spPr/>
        <p:txBody>
          <a:bodyPr/>
          <a:lstStyle/>
          <a:p>
            <a:fld id="{66B22FEB-9896-4F99-9D35-BAA84B9217FF}" type="datetime1">
              <a:rPr lang="en-US" smtClean="0"/>
              <a:pPr/>
              <a:t>3/21/2013</a:t>
            </a:fld>
            <a:endParaRPr lang="en-US"/>
          </a:p>
        </p:txBody>
      </p:sp>
      <p:sp>
        <p:nvSpPr>
          <p:cNvPr id="4" name="図形 3"/>
          <p:cNvSpPr>
            <a:spLocks noGrp="1"/>
          </p:cNvSpPr>
          <p:nvPr>
            <p:ph type="ftr" sz="quarter" idx="11"/>
          </p:nvPr>
        </p:nvSpPr>
        <p:spPr/>
        <p:txBody>
          <a:bodyPr/>
          <a:lstStyle/>
          <a:p>
            <a:endParaRPr lang="en-US"/>
          </a:p>
        </p:txBody>
      </p:sp>
      <p:sp>
        <p:nvSpPr>
          <p:cNvPr id="5" name="図形 4"/>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図形 1"/>
          <p:cNvSpPr>
            <a:spLocks noGrp="1"/>
          </p:cNvSpPr>
          <p:nvPr>
            <p:ph type="dt" sz="half" idx="10"/>
          </p:nvPr>
        </p:nvSpPr>
        <p:spPr/>
        <p:txBody>
          <a:bodyPr/>
          <a:lstStyle/>
          <a:p>
            <a:fld id="{4322966E-303E-4118-93CF-CE8EF417F41D}" type="datetime1">
              <a:rPr lang="en-US" smtClean="0"/>
              <a:pPr/>
              <a:t>3/21/2013</a:t>
            </a:fld>
            <a:endParaRPr lang="en-US"/>
          </a:p>
        </p:txBody>
      </p:sp>
      <p:sp>
        <p:nvSpPr>
          <p:cNvPr id="3" name="図形 2"/>
          <p:cNvSpPr>
            <a:spLocks noGrp="1"/>
          </p:cNvSpPr>
          <p:nvPr>
            <p:ph type="ftr" sz="quarter" idx="11"/>
          </p:nvPr>
        </p:nvSpPr>
        <p:spPr/>
        <p:txBody>
          <a:bodyPr/>
          <a:lstStyle/>
          <a:p>
            <a:endParaRPr lang="en-US"/>
          </a:p>
        </p:txBody>
      </p:sp>
      <p:sp>
        <p:nvSpPr>
          <p:cNvPr id="4" name="図形 3"/>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457200" y="273050"/>
            <a:ext cx="3008313" cy="1162050"/>
          </a:xfrm>
        </p:spPr>
        <p:txBody>
          <a:bodyPr anchor="b"/>
          <a:lstStyle>
            <a:lvl1pPr algn="l">
              <a:defRPr sz="2000" b="1"/>
            </a:lvl1pPr>
          </a:lstStyle>
          <a:p>
            <a:r>
              <a:rPr kumimoji="1" lang="en-US" altLang="ja-JP" smtClean="0"/>
              <a:t>Click to edit Master title style</a:t>
            </a:r>
            <a:endParaRPr kumimoji="1" lang="ja-JP" altLang="en-US"/>
          </a:p>
        </p:txBody>
      </p:sp>
      <p:sp>
        <p:nvSpPr>
          <p:cNvPr id="3" name="図形 2"/>
          <p:cNvSpPr>
            <a:spLocks noGrp="1"/>
          </p:cNvSpPr>
          <p:nvPr>
            <p:ph idx="1"/>
          </p:nvPr>
        </p:nvSpPr>
        <p:spPr>
          <a:xfrm>
            <a:off x="3575050" y="1428737"/>
            <a:ext cx="5111750" cy="46974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5" name="図形 4"/>
          <p:cNvSpPr>
            <a:spLocks noGrp="1"/>
          </p:cNvSpPr>
          <p:nvPr>
            <p:ph type="dt" sz="half" idx="10"/>
          </p:nvPr>
        </p:nvSpPr>
        <p:spPr/>
        <p:txBody>
          <a:bodyPr/>
          <a:lstStyle/>
          <a:p>
            <a:fld id="{E0CB1AFB-893F-4E41-BD1C-7D56F46C8067}" type="datetime1">
              <a:rPr lang="en-US" smtClean="0"/>
              <a:pPr/>
              <a:t>3/21/2013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1792288" y="5014914"/>
            <a:ext cx="5486400" cy="414350"/>
          </a:xfrm>
        </p:spPr>
        <p:txBody>
          <a:bodyPr anchor="b"/>
          <a:lstStyle>
            <a:lvl1pPr algn="ctr">
              <a:defRPr sz="2000" b="1"/>
            </a:lvl1pPr>
          </a:lstStyle>
          <a:p>
            <a:r>
              <a:rPr kumimoji="1" lang="en-US" altLang="ja-JP" smtClean="0"/>
              <a:t>Click to edit Master title style</a:t>
            </a:r>
            <a:endParaRPr kumimoji="1" lang="ja-JP" altLang="en-US" dirty="0"/>
          </a:p>
        </p:txBody>
      </p:sp>
      <p:sp>
        <p:nvSpPr>
          <p:cNvPr id="3" name="正方形/長方形 2"/>
          <p:cNvSpPr>
            <a:spLocks noGrp="1"/>
          </p:cNvSpPr>
          <p:nvPr>
            <p:ph type="pic" idx="1"/>
          </p:nvPr>
        </p:nvSpPr>
        <p:spPr>
          <a:xfrm>
            <a:off x="1792288" y="742960"/>
            <a:ext cx="5486400" cy="4114800"/>
          </a:xfrm>
          <a:prstGeom prst="rect">
            <a:avLst/>
          </a:prstGeom>
          <a:noFill/>
          <a:ln w="50800" cap="sq">
            <a:solidFill>
              <a:schemeClr val="tx1"/>
            </a:solidFill>
            <a:miter lim="800000"/>
          </a:ln>
          <a:effectLst>
            <a:outerShdw blurRad="76200" dist="50800" dir="13500000" algn="tl" rotWithShape="0">
              <a:schemeClr val="bg1">
                <a:alpha val="80000"/>
              </a:scheme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en-US" altLang="ja-JP" smtClean="0"/>
              <a:t>Click icon to add picture</a:t>
            </a:r>
            <a:endParaRPr kumimoji="1" lang="ja-JP" altLang="en-US" dirty="0"/>
          </a:p>
        </p:txBody>
      </p:sp>
      <p:sp>
        <p:nvSpPr>
          <p:cNvPr id="4" name="図形 3"/>
          <p:cNvSpPr>
            <a:spLocks noGrp="1"/>
          </p:cNvSpPr>
          <p:nvPr>
            <p:ph type="body" sz="half" idx="2"/>
          </p:nvPr>
        </p:nvSpPr>
        <p:spPr>
          <a:xfrm>
            <a:off x="1792288" y="5481658"/>
            <a:ext cx="5486400" cy="804862"/>
          </a:xfrm>
        </p:spPr>
        <p:txBody>
          <a:bodyP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5" name="図形 4"/>
          <p:cNvSpPr>
            <a:spLocks noGrp="1"/>
          </p:cNvSpPr>
          <p:nvPr>
            <p:ph type="dt" sz="half" idx="10"/>
          </p:nvPr>
        </p:nvSpPr>
        <p:spPr/>
        <p:txBody>
          <a:bodyPr/>
          <a:lstStyle/>
          <a:p>
            <a:fld id="{1BAA3D2F-B8EC-4618-8AD1-3542A3F86E6C}" type="datetime1">
              <a:rPr lang="en-US" smtClean="0"/>
              <a:pPr/>
              <a:t>3/21/2013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8" name="正方形/長方形 17"/>
          <p:cNvSpPr>
            <a:spLocks noGrp="1"/>
          </p:cNvSpPr>
          <p:nvPr>
            <p:ph type="body" idx="1"/>
          </p:nvPr>
        </p:nvSpPr>
        <p:spPr>
          <a:xfrm>
            <a:off x="457200" y="1600200"/>
            <a:ext cx="8229600" cy="4525963"/>
          </a:xfrm>
          <a:prstGeom prst="rect">
            <a:avLst/>
          </a:prstGeom>
        </p:spPr>
        <p:txBody>
          <a:bodyPr vert="horz" rtlCol="0">
            <a:normAutofit/>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29" name="正方形/長方形 28"/>
          <p:cNvSpPr>
            <a:spLocks noGrp="1"/>
          </p:cNvSpPr>
          <p:nvPr>
            <p:ph type="dt" sz="half" idx="2"/>
          </p:nvPr>
        </p:nvSpPr>
        <p:spPr>
          <a:xfrm>
            <a:off x="457200" y="6356350"/>
            <a:ext cx="2133600" cy="365125"/>
          </a:xfrm>
          <a:prstGeom prst="rect">
            <a:avLst/>
          </a:prstGeom>
        </p:spPr>
        <p:txBody>
          <a:bodyPr vert="horz" rtlCol="0" anchor="ctr"/>
          <a:lstStyle>
            <a:lvl1pPr algn="l">
              <a:defRPr sz="1200">
                <a:solidFill>
                  <a:schemeClr val="bg1"/>
                </a:solidFill>
              </a:defRPr>
            </a:lvl1pPr>
          </a:lstStyle>
          <a:p>
            <a:fld id="{5963A1EF-6E18-40E9-907D-23B5CC58D23B}" type="datetime1">
              <a:rPr lang="en-US" smtClean="0"/>
              <a:pPr/>
              <a:t>3/21/2013</a:t>
            </a:fld>
            <a:endParaRPr lang="en-US"/>
          </a:p>
        </p:txBody>
      </p:sp>
      <p:sp>
        <p:nvSpPr>
          <p:cNvPr id="4" name="正方形/長方形 3"/>
          <p:cNvSpPr>
            <a:spLocks noGrp="1"/>
          </p:cNvSpPr>
          <p:nvPr>
            <p:ph type="ftr" sz="quarter" idx="3"/>
          </p:nvPr>
        </p:nvSpPr>
        <p:spPr>
          <a:xfrm>
            <a:off x="3124200" y="6356350"/>
            <a:ext cx="2895600" cy="365125"/>
          </a:xfrm>
          <a:prstGeom prst="rect">
            <a:avLst/>
          </a:prstGeom>
        </p:spPr>
        <p:txBody>
          <a:bodyPr vert="horz" rtlCol="0" anchor="ctr"/>
          <a:lstStyle>
            <a:lvl1pPr algn="ctr">
              <a:defRPr sz="1200">
                <a:solidFill>
                  <a:schemeClr val="tx1">
                    <a:tint val="75000"/>
                  </a:schemeClr>
                </a:solidFill>
              </a:defRPr>
            </a:lvl1pPr>
          </a:lstStyle>
          <a:p>
            <a:endParaRPr lang="en-US"/>
          </a:p>
        </p:txBody>
      </p:sp>
      <p:sp>
        <p:nvSpPr>
          <p:cNvPr id="10" name="正方形/長方形 9"/>
          <p:cNvSpPr>
            <a:spLocks noGrp="1"/>
          </p:cNvSpPr>
          <p:nvPr>
            <p:ph type="sldNum" sz="quarter" idx="4"/>
          </p:nvPr>
        </p:nvSpPr>
        <p:spPr>
          <a:xfrm>
            <a:off x="6553200" y="6356350"/>
            <a:ext cx="2133600" cy="365125"/>
          </a:xfrm>
          <a:prstGeom prst="rect">
            <a:avLst/>
          </a:prstGeom>
        </p:spPr>
        <p:txBody>
          <a:bodyPr vert="horz" rtlCol="0" anchor="ctr"/>
          <a:lstStyle>
            <a:lvl1pPr algn="r">
              <a:defRPr sz="1200">
                <a:solidFill>
                  <a:schemeClr val="bg1"/>
                </a:solidFill>
              </a:defRPr>
            </a:lvl1pPr>
          </a:lstStyle>
          <a:p>
            <a:fld id="{D81EC0BF-CFA7-4DF5-B8A3-AEF1B9A9A771}" type="slidenum">
              <a:rPr lang="en-US" smtClean="0"/>
              <a:pPr/>
              <a:t>‹#›</a:t>
            </a:fld>
            <a:endParaRPr lang="en-US"/>
          </a:p>
        </p:txBody>
      </p:sp>
      <p:sp>
        <p:nvSpPr>
          <p:cNvPr id="22" name="正方形/長方形 21"/>
          <p:cNvSpPr>
            <a:spLocks noGrp="1"/>
          </p:cNvSpPr>
          <p:nvPr>
            <p:ph type="title"/>
          </p:nvPr>
        </p:nvSpPr>
        <p:spPr>
          <a:xfrm>
            <a:off x="457200" y="274638"/>
            <a:ext cx="8305800" cy="1143000"/>
          </a:xfrm>
          <a:prstGeom prst="rect">
            <a:avLst/>
          </a:prstGeom>
          <a:noFill/>
        </p:spPr>
        <p:txBody>
          <a:bodyPr vert="horz" rtlCol="0" anchor="ctr">
            <a:normAutofit/>
          </a:bodyPr>
          <a:lstStyle/>
          <a:p>
            <a:r>
              <a:rPr kumimoji="1" lang="en-US" altLang="ja-JP" smtClean="0"/>
              <a:t>Click to edit Master title style</a:t>
            </a:r>
            <a:endParaRPr kumimoji="1" lang="ja-JP" alt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latinLnBrk="0" hangingPunct="1">
        <a:spcBef>
          <a:spcPct val="0"/>
        </a:spcBef>
        <a:buNone/>
        <a:defRPr kumimoji="1" sz="4400" baseline="0">
          <a:ln w="12700">
            <a:solidFill>
              <a:schemeClr val="tx1">
                <a:tint val="95000"/>
              </a:schemeClr>
            </a:solidFill>
          </a:ln>
          <a:gradFill>
            <a:gsLst>
              <a:gs pos="0">
                <a:schemeClr val="tx1">
                  <a:tint val="65000"/>
                </a:schemeClr>
              </a:gs>
              <a:gs pos="49900">
                <a:schemeClr val="tx1">
                  <a:tint val="95000"/>
                </a:schemeClr>
              </a:gs>
              <a:gs pos="50000">
                <a:schemeClr val="tx1"/>
              </a:gs>
              <a:gs pos="100000">
                <a:schemeClr val="tx1">
                  <a:tint val="95000"/>
                </a:schemeClr>
              </a:gs>
            </a:gsLst>
            <a:lin ang="5400000" scaled="1"/>
          </a:gradFill>
          <a:effectLst>
            <a:outerShdw blurRad="127000" algn="tl" rotWithShape="0">
              <a:schemeClr val="bg1">
                <a:alpha val="50000"/>
              </a:schemeClr>
            </a:outerShdw>
          </a:effectLst>
          <a:latin typeface="+mj-lt"/>
          <a:ea typeface="+mj-ea"/>
          <a:cs typeface="+mj-cs"/>
        </a:defRPr>
      </a:lvl1pPr>
    </p:titleStyle>
    <p:bodyStyle>
      <a:lvl1pPr marL="342900" indent="-342900" algn="l" rtl="0" eaLnBrk="1" latinLnBrk="0" hangingPunct="1">
        <a:spcBef>
          <a:spcPct val="20000"/>
        </a:spcBef>
        <a:buClr>
          <a:schemeClr val="tx1"/>
        </a:buClr>
        <a:buFont typeface="Wingdings"/>
        <a:buChar char="n"/>
        <a:defRPr kumimoji="1" sz="3200" baseline="0">
          <a:solidFill>
            <a:schemeClr val="tx2"/>
          </a:solidFill>
          <a:latin typeface="+mn-lt"/>
          <a:ea typeface="+mn-ea"/>
          <a:cs typeface="+mn-cs"/>
        </a:defRPr>
      </a:lvl1pPr>
      <a:lvl2pPr marL="742950" indent="-285750" algn="l" rtl="0" eaLnBrk="1" latinLnBrk="0" hangingPunct="1">
        <a:spcBef>
          <a:spcPct val="20000"/>
        </a:spcBef>
        <a:buClr>
          <a:schemeClr val="tx2">
            <a:shade val="75000"/>
          </a:schemeClr>
        </a:buClr>
        <a:buSzPct val="85000"/>
        <a:buFont typeface="Wingdings"/>
        <a:buChar char="n"/>
        <a:defRPr kumimoji="1" sz="2800" baseline="0">
          <a:solidFill>
            <a:schemeClr val="tx2"/>
          </a:solidFill>
          <a:latin typeface="+mn-lt"/>
          <a:ea typeface="+mn-ea"/>
          <a:cs typeface="+mn-cs"/>
        </a:defRPr>
      </a:lvl2pPr>
      <a:lvl3pPr marL="1143000" indent="-228600" algn="l" rtl="0" eaLnBrk="1" latinLnBrk="0" hangingPunct="1">
        <a:spcBef>
          <a:spcPct val="20000"/>
        </a:spcBef>
        <a:buClr>
          <a:schemeClr val="accent4">
            <a:shade val="50000"/>
          </a:schemeClr>
        </a:buClr>
        <a:buSzPct val="75000"/>
        <a:buFont typeface="Wingdings"/>
        <a:buChar char="n"/>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6">
            <a:shade val="50000"/>
          </a:schemeClr>
        </a:buClr>
        <a:buSzPct val="75000"/>
        <a:buFont typeface="Wingdings"/>
        <a:buChar char="n"/>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3">
            <a:shade val="50000"/>
          </a:schemeClr>
        </a:buClr>
        <a:buSzPct val="70000"/>
        <a:buFont typeface="Wingdings"/>
        <a:buChar char="n"/>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shade val="50000"/>
          </a:schemeClr>
        </a:buClr>
        <a:buSzPct val="60000"/>
        <a:buFont typeface="Wingdings"/>
        <a:buChar char="n"/>
        <a:defRPr kumimoji="1" sz="2000">
          <a:solidFill>
            <a:schemeClr val="tx2"/>
          </a:solidFill>
          <a:latin typeface="+mn-lt"/>
          <a:ea typeface="+mn-ea"/>
          <a:cs typeface="+mn-cs"/>
        </a:defRPr>
      </a:lvl6pPr>
      <a:lvl7pPr marL="2971800" indent="-228600" algn="l" rtl="0" eaLnBrk="1" latinLnBrk="0" hangingPunct="1">
        <a:spcBef>
          <a:spcPct val="20000"/>
        </a:spcBef>
        <a:buClr>
          <a:schemeClr val="accent2">
            <a:shade val="50000"/>
          </a:schemeClr>
        </a:buClr>
        <a:buSzPct val="60000"/>
        <a:buFont typeface="Wingdings"/>
        <a:buChar char="n"/>
        <a:defRPr kumimoji="1" sz="2000">
          <a:solidFill>
            <a:schemeClr val="tx2"/>
          </a:solidFill>
          <a:latin typeface="+mn-lt"/>
          <a:ea typeface="+mn-ea"/>
          <a:cs typeface="+mn-cs"/>
        </a:defRPr>
      </a:lvl7pPr>
      <a:lvl8pPr marL="3429000" indent="-228600" algn="l" rtl="0" eaLnBrk="1" latinLnBrk="0" hangingPunct="1">
        <a:spcBef>
          <a:spcPct val="20000"/>
        </a:spcBef>
        <a:buClr>
          <a:schemeClr val="accent5">
            <a:shade val="50000"/>
          </a:schemeClr>
        </a:buClr>
        <a:buSzPct val="60000"/>
        <a:buFont typeface="Wingdings"/>
        <a:buChar char="n"/>
        <a:defRPr kumimoji="1" sz="2000">
          <a:solidFill>
            <a:schemeClr val="tx2"/>
          </a:solidFill>
          <a:latin typeface="+mn-lt"/>
          <a:ea typeface="+mn-ea"/>
          <a:cs typeface="+mn-cs"/>
        </a:defRPr>
      </a:lvl8pPr>
      <a:lvl9pPr marL="3886200" indent="-228600" algn="l" rtl="0" eaLnBrk="1" latinLnBrk="0" hangingPunct="1">
        <a:spcBef>
          <a:spcPct val="20000"/>
        </a:spcBef>
        <a:buClr>
          <a:schemeClr val="tx1"/>
        </a:buClr>
        <a:buSzPct val="50000"/>
        <a:buFont typeface="Wingdings"/>
        <a:buChar char="n"/>
        <a:defRPr kumimoji="1" sz="2000">
          <a:solidFill>
            <a:schemeClr val="tx2"/>
          </a:solidFill>
          <a:latin typeface="+mn-lt"/>
          <a:ea typeface="+mn-ea"/>
          <a:cs typeface="+mn-cs"/>
        </a:defRPr>
      </a:lvl9pPr>
    </p:bodyStyle>
    <p:otherStyle>
      <a:lvl1pPr marL="0" algn="l" rtl="0" eaLnBrk="1" hangingPunct="1">
        <a:defRPr kumimoji="1">
          <a:solidFill>
            <a:schemeClr val="tx1"/>
          </a:solidFill>
          <a:latin typeface="+mn-lt"/>
          <a:ea typeface="+mn-ea"/>
          <a:cs typeface="+mn-cs"/>
        </a:defRPr>
      </a:lvl1pPr>
      <a:lvl2pPr marL="457200" algn="l" rtl="0" eaLnBrk="1" hangingPunct="1">
        <a:defRPr kumimoji="1">
          <a:solidFill>
            <a:schemeClr val="tx1"/>
          </a:solidFill>
          <a:latin typeface="+mn-lt"/>
          <a:ea typeface="+mn-ea"/>
          <a:cs typeface="+mn-cs"/>
        </a:defRPr>
      </a:lvl2pPr>
      <a:lvl3pPr marL="914400" algn="l" rtl="0" eaLnBrk="1" hangingPunct="1">
        <a:defRPr kumimoji="1">
          <a:solidFill>
            <a:schemeClr val="tx1"/>
          </a:solidFill>
          <a:latin typeface="+mn-lt"/>
          <a:ea typeface="+mn-ea"/>
          <a:cs typeface="+mn-cs"/>
        </a:defRPr>
      </a:lvl3pPr>
      <a:lvl4pPr marL="1371600" algn="l" rtl="0" eaLnBrk="1" hangingPunct="1">
        <a:defRPr kumimoji="1">
          <a:solidFill>
            <a:schemeClr val="tx1"/>
          </a:solidFill>
          <a:latin typeface="+mn-lt"/>
          <a:ea typeface="+mn-ea"/>
          <a:cs typeface="+mn-cs"/>
        </a:defRPr>
      </a:lvl4pPr>
      <a:lvl5pPr marL="1828800" algn="l" rtl="0" eaLnBrk="1" hangingPunct="1">
        <a:defRPr kumimoji="1">
          <a:solidFill>
            <a:schemeClr val="tx1"/>
          </a:solidFill>
          <a:latin typeface="+mn-lt"/>
          <a:ea typeface="+mn-ea"/>
          <a:cs typeface="+mn-cs"/>
        </a:defRPr>
      </a:lvl5pPr>
      <a:lvl6pPr marL="2286000" algn="l" rtl="0" eaLnBrk="1" hangingPunct="1">
        <a:defRPr kumimoji="1">
          <a:solidFill>
            <a:schemeClr val="tx1"/>
          </a:solidFill>
          <a:latin typeface="+mn-lt"/>
          <a:ea typeface="+mn-ea"/>
          <a:cs typeface="+mn-cs"/>
        </a:defRPr>
      </a:lvl6pPr>
      <a:lvl7pPr marL="2743200" algn="l" rtl="0" eaLnBrk="1" hangingPunct="1">
        <a:defRPr kumimoji="1">
          <a:solidFill>
            <a:schemeClr val="tx1"/>
          </a:solidFill>
          <a:latin typeface="+mn-lt"/>
          <a:ea typeface="+mn-ea"/>
          <a:cs typeface="+mn-cs"/>
        </a:defRPr>
      </a:lvl7pPr>
      <a:lvl8pPr marL="3200400" algn="l" rtl="0" eaLnBrk="1" hangingPunct="1">
        <a:defRPr kumimoji="1">
          <a:solidFill>
            <a:schemeClr val="tx1"/>
          </a:solidFill>
          <a:latin typeface="+mn-lt"/>
          <a:ea typeface="+mn-ea"/>
          <a:cs typeface="+mn-cs"/>
        </a:defRPr>
      </a:lvl8pPr>
      <a:lvl9pPr marL="3657600" algn="l" rtl="0" eaLnBrk="1"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b="1" dirty="0" smtClean="0">
                <a:solidFill>
                  <a:schemeClr val="tx2">
                    <a:lumMod val="50000"/>
                  </a:schemeClr>
                </a:solidFill>
                <a:latin typeface="Annie BTN" pitchFamily="66" charset="0"/>
              </a:rPr>
              <a:t>PREPARED FOR ACTION</a:t>
            </a:r>
            <a:br>
              <a:rPr lang="en-US" sz="6000" b="1" dirty="0" smtClean="0">
                <a:solidFill>
                  <a:schemeClr val="tx2">
                    <a:lumMod val="50000"/>
                  </a:schemeClr>
                </a:solidFill>
                <a:latin typeface="Annie BTN" pitchFamily="66" charset="0"/>
              </a:rPr>
            </a:br>
            <a:r>
              <a:rPr lang="en-US" sz="6000" b="1" dirty="0" smtClean="0">
                <a:solidFill>
                  <a:schemeClr val="tx2">
                    <a:lumMod val="50000"/>
                  </a:schemeClr>
                </a:solidFill>
                <a:latin typeface="Annie BTN" pitchFamily="66" charset="0"/>
              </a:rPr>
              <a:t>A Study from</a:t>
            </a:r>
            <a:r>
              <a:rPr lang="en-US" b="1" dirty="0" smtClean="0">
                <a:solidFill>
                  <a:schemeClr val="tx2">
                    <a:lumMod val="50000"/>
                  </a:schemeClr>
                </a:solidFill>
                <a:latin typeface="Annie BTN" pitchFamily="66" charset="0"/>
              </a:rPr>
              <a:t> </a:t>
            </a:r>
            <a:r>
              <a:rPr lang="en-US" sz="6000" b="1" dirty="0" smtClean="0">
                <a:solidFill>
                  <a:schemeClr val="tx2">
                    <a:lumMod val="50000"/>
                  </a:schemeClr>
                </a:solidFill>
                <a:latin typeface="Annie BTN" pitchFamily="66" charset="0"/>
              </a:rPr>
              <a:t> 1 Peter</a:t>
            </a:r>
            <a:endParaRPr lang="en-US" sz="6000" b="1" dirty="0">
              <a:solidFill>
                <a:schemeClr val="tx2">
                  <a:lumMod val="50000"/>
                </a:schemeClr>
              </a:solidFill>
              <a:latin typeface="Annie BTN" pitchFamily="66" charset="0"/>
            </a:endParaRPr>
          </a:p>
        </p:txBody>
      </p:sp>
      <p:sp>
        <p:nvSpPr>
          <p:cNvPr id="3" name="Subtitle 2"/>
          <p:cNvSpPr>
            <a:spLocks noGrp="1"/>
          </p:cNvSpPr>
          <p:nvPr>
            <p:ph type="subTitle" idx="1"/>
          </p:nvPr>
        </p:nvSpPr>
        <p:spPr>
          <a:xfrm>
            <a:off x="1447800" y="4495800"/>
            <a:ext cx="6400800" cy="1285884"/>
          </a:xfrm>
        </p:spPr>
        <p:txBody>
          <a:bodyPr>
            <a:normAutofit fontScale="85000" lnSpcReduction="20000"/>
          </a:bodyPr>
          <a:lstStyle/>
          <a:p>
            <a:r>
              <a:rPr lang="en-US" b="1" dirty="0" err="1" smtClean="0">
                <a:solidFill>
                  <a:schemeClr val="tx2">
                    <a:lumMod val="50000"/>
                  </a:schemeClr>
                </a:solidFill>
                <a:latin typeface="Annie BTN" pitchFamily="66" charset="0"/>
              </a:rPr>
              <a:t>JoLynn</a:t>
            </a:r>
            <a:r>
              <a:rPr lang="en-US" b="1" dirty="0" smtClean="0">
                <a:solidFill>
                  <a:schemeClr val="tx2">
                    <a:lumMod val="50000"/>
                  </a:schemeClr>
                </a:solidFill>
                <a:latin typeface="Annie BTN" pitchFamily="66" charset="0"/>
              </a:rPr>
              <a:t> Gower</a:t>
            </a:r>
          </a:p>
          <a:p>
            <a:r>
              <a:rPr lang="en-US" b="1" dirty="0" smtClean="0">
                <a:solidFill>
                  <a:schemeClr val="tx2">
                    <a:lumMod val="50000"/>
                  </a:schemeClr>
                </a:solidFill>
                <a:latin typeface="Annie BTN" pitchFamily="66" charset="0"/>
              </a:rPr>
              <a:t>352-2458   493-6151</a:t>
            </a:r>
          </a:p>
          <a:p>
            <a:r>
              <a:rPr lang="en-US" b="1" dirty="0" smtClean="0">
                <a:solidFill>
                  <a:schemeClr val="tx2">
                    <a:lumMod val="50000"/>
                  </a:schemeClr>
                </a:solidFill>
                <a:latin typeface="Annie BTN" pitchFamily="66" charset="0"/>
              </a:rPr>
              <a:t>jgower@guardingthetruth.org</a:t>
            </a:r>
            <a:endParaRPr lang="en-US" b="1" dirty="0">
              <a:solidFill>
                <a:schemeClr val="tx2">
                  <a:lumMod val="50000"/>
                </a:schemeClr>
              </a:solidFill>
              <a:latin typeface="Annie BTN" pitchFamily="66"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42"/>
                </a:solidFill>
              </a:rPr>
              <a:t>INAPPROPRIATE ACTIONS</a:t>
            </a:r>
            <a:endParaRPr lang="en-US" dirty="0">
              <a:solidFill>
                <a:srgbClr val="000042"/>
              </a:solidFill>
            </a:endParaRPr>
          </a:p>
        </p:txBody>
      </p:sp>
      <p:sp>
        <p:nvSpPr>
          <p:cNvPr id="3" name="Content Placeholder 2"/>
          <p:cNvSpPr>
            <a:spLocks noGrp="1"/>
          </p:cNvSpPr>
          <p:nvPr>
            <p:ph idx="1"/>
          </p:nvPr>
        </p:nvSpPr>
        <p:spPr/>
        <p:txBody>
          <a:bodyPr>
            <a:normAutofit fontScale="92500" lnSpcReduction="10000"/>
          </a:bodyPr>
          <a:lstStyle/>
          <a:p>
            <a:r>
              <a:rPr lang="en-US" dirty="0" smtClean="0">
                <a:solidFill>
                  <a:srgbClr val="000042"/>
                </a:solidFill>
                <a:latin typeface="Tahoma" pitchFamily="34" charset="0"/>
                <a:cs typeface="Tahoma" pitchFamily="34" charset="0"/>
              </a:rPr>
              <a:t>Can inappropriate actions by a husband toward his wife result in his prayers being hindered?</a:t>
            </a:r>
          </a:p>
          <a:p>
            <a:r>
              <a:rPr lang="en-US" dirty="0" smtClean="0">
                <a:solidFill>
                  <a:srgbClr val="000042"/>
                </a:solidFill>
                <a:latin typeface="Tahoma" pitchFamily="34" charset="0"/>
                <a:cs typeface="Tahoma" pitchFamily="34" charset="0"/>
              </a:rPr>
              <a:t>Hindered: </a:t>
            </a:r>
            <a:r>
              <a:rPr lang="en-US" i="1" dirty="0" err="1" smtClean="0">
                <a:solidFill>
                  <a:srgbClr val="000042"/>
                </a:solidFill>
                <a:latin typeface="Tahoma" pitchFamily="34" charset="0"/>
                <a:cs typeface="Tahoma" pitchFamily="34" charset="0"/>
              </a:rPr>
              <a:t>egkopto</a:t>
            </a:r>
            <a:r>
              <a:rPr lang="en-US" i="1" dirty="0" smtClean="0">
                <a:solidFill>
                  <a:srgbClr val="000042"/>
                </a:solidFill>
                <a:latin typeface="Tahoma" pitchFamily="34" charset="0"/>
                <a:cs typeface="Tahoma" pitchFamily="34" charset="0"/>
              </a:rPr>
              <a:t>:</a:t>
            </a:r>
            <a:r>
              <a:rPr lang="en-US" dirty="0" smtClean="0">
                <a:solidFill>
                  <a:srgbClr val="000042"/>
                </a:solidFill>
                <a:latin typeface="Tahoma" pitchFamily="34" charset="0"/>
                <a:cs typeface="Tahoma" pitchFamily="34" charset="0"/>
              </a:rPr>
              <a:t> impeded or detained</a:t>
            </a:r>
          </a:p>
          <a:p>
            <a:r>
              <a:rPr lang="en-US" b="1" dirty="0" smtClean="0">
                <a:solidFill>
                  <a:srgbClr val="000042"/>
                </a:solidFill>
                <a:latin typeface="Tahoma" pitchFamily="34" charset="0"/>
                <a:cs typeface="Tahoma" pitchFamily="34" charset="0"/>
              </a:rPr>
              <a:t>James </a:t>
            </a:r>
            <a:r>
              <a:rPr lang="en-US" b="1" dirty="0" smtClean="0">
                <a:solidFill>
                  <a:srgbClr val="000042"/>
                </a:solidFill>
                <a:latin typeface="Tahoma" pitchFamily="34" charset="0"/>
                <a:cs typeface="Tahoma" pitchFamily="34" charset="0"/>
              </a:rPr>
              <a:t>4:3  </a:t>
            </a:r>
            <a:r>
              <a:rPr lang="en-US" dirty="0" smtClean="0">
                <a:solidFill>
                  <a:srgbClr val="000042"/>
                </a:solidFill>
                <a:latin typeface="Tahoma" pitchFamily="34" charset="0"/>
                <a:cs typeface="Tahoma" pitchFamily="34" charset="0"/>
              </a:rPr>
              <a:t>You </a:t>
            </a:r>
            <a:r>
              <a:rPr lang="en-US" dirty="0" smtClean="0">
                <a:solidFill>
                  <a:srgbClr val="000042"/>
                </a:solidFill>
                <a:latin typeface="Tahoma" pitchFamily="34" charset="0"/>
                <a:cs typeface="Tahoma" pitchFamily="34" charset="0"/>
              </a:rPr>
              <a:t>ask and do not receive, because you ask with wrong motives, so that you may spend it on your pleasures. </a:t>
            </a:r>
            <a:endParaRPr lang="en-US" dirty="0" smtClean="0">
              <a:solidFill>
                <a:srgbClr val="000042"/>
              </a:solidFill>
              <a:latin typeface="Tahoma" pitchFamily="34" charset="0"/>
              <a:cs typeface="Tahoma" pitchFamily="34" charset="0"/>
            </a:endParaRPr>
          </a:p>
          <a:p>
            <a:r>
              <a:rPr lang="en-US" b="1" dirty="0" smtClean="0">
                <a:solidFill>
                  <a:srgbClr val="000042"/>
                </a:solidFill>
                <a:latin typeface="Tahoma" pitchFamily="34" charset="0"/>
                <a:cs typeface="Tahoma" pitchFamily="34" charset="0"/>
              </a:rPr>
              <a:t>Matthew 6:14-15 </a:t>
            </a:r>
            <a:r>
              <a:rPr lang="en-US" b="1" dirty="0" smtClean="0">
                <a:solidFill>
                  <a:srgbClr val="000042"/>
                </a:solidFill>
                <a:latin typeface="Tahoma" pitchFamily="34" charset="0"/>
                <a:cs typeface="Tahoma" pitchFamily="34" charset="0"/>
              </a:rPr>
              <a:t>  </a:t>
            </a:r>
            <a:r>
              <a:rPr lang="en-US" dirty="0" smtClean="0">
                <a:solidFill>
                  <a:srgbClr val="000042"/>
                </a:solidFill>
                <a:latin typeface="Tahoma" pitchFamily="34" charset="0"/>
                <a:cs typeface="Tahoma" pitchFamily="34" charset="0"/>
              </a:rPr>
              <a:t>For </a:t>
            </a:r>
            <a:r>
              <a:rPr lang="en-US" dirty="0" smtClean="0">
                <a:solidFill>
                  <a:srgbClr val="000042"/>
                </a:solidFill>
                <a:latin typeface="Tahoma" pitchFamily="34" charset="0"/>
                <a:cs typeface="Tahoma" pitchFamily="34" charset="0"/>
              </a:rPr>
              <a:t>if you forgive others for their transgressions, your heavenly Father will also forgive you. </a:t>
            </a:r>
            <a:r>
              <a:rPr lang="en-US" dirty="0" smtClean="0">
                <a:solidFill>
                  <a:srgbClr val="000042"/>
                </a:solidFill>
                <a:latin typeface="Tahoma" pitchFamily="34" charset="0"/>
                <a:cs typeface="Tahoma" pitchFamily="34" charset="0"/>
              </a:rPr>
              <a:t> “But </a:t>
            </a:r>
            <a:r>
              <a:rPr lang="en-US" dirty="0" smtClean="0">
                <a:solidFill>
                  <a:srgbClr val="000042"/>
                </a:solidFill>
                <a:latin typeface="Tahoma" pitchFamily="34" charset="0"/>
                <a:cs typeface="Tahoma" pitchFamily="34" charset="0"/>
              </a:rPr>
              <a:t>if you do not forgive others, then your Father will not forgive your transgressions</a:t>
            </a:r>
            <a:r>
              <a:rPr lang="en-US" dirty="0" smtClean="0">
                <a:solidFill>
                  <a:srgbClr val="000042"/>
                </a:solidFill>
                <a:latin typeface="Tahoma" pitchFamily="34" charset="0"/>
                <a:cs typeface="Tahoma" pitchFamily="34" charset="0"/>
              </a:rPr>
              <a:t>.”</a:t>
            </a:r>
            <a:endParaRPr lang="en-US" dirty="0" smtClean="0">
              <a:solidFill>
                <a:srgbClr val="000042"/>
              </a:solidFill>
              <a:latin typeface="Tahoma" pitchFamily="34" charset="0"/>
              <a:cs typeface="Tahoma" pitchFamily="34" charset="0"/>
            </a:endParaRPr>
          </a:p>
          <a:p>
            <a:r>
              <a:rPr lang="en-US" dirty="0" smtClean="0">
                <a:solidFill>
                  <a:srgbClr val="000042"/>
                </a:solidFill>
                <a:latin typeface="Tahoma" pitchFamily="34" charset="0"/>
                <a:cs typeface="Tahoma" pitchFamily="34" charset="0"/>
              </a:rPr>
              <a:t> </a:t>
            </a:r>
          </a:p>
          <a:p>
            <a:endParaRPr lang="en-US" dirty="0" smtClean="0">
              <a:solidFill>
                <a:srgbClr val="000042"/>
              </a:solidFill>
              <a:latin typeface="Tahoma" pitchFamily="34" charset="0"/>
              <a:cs typeface="Tahoma" pitchFamily="34" charset="0"/>
            </a:endParaRPr>
          </a:p>
          <a:p>
            <a:endParaRPr lang="en-US" dirty="0" smtClean="0">
              <a:solidFill>
                <a:srgbClr val="000042"/>
              </a:solidFill>
              <a:latin typeface="Tahoma" pitchFamily="34" charset="0"/>
              <a:cs typeface="Tahoma" pitchFamily="34" charset="0"/>
            </a:endParaRPr>
          </a:p>
          <a:p>
            <a:endParaRPr lang="en-US" dirty="0" smtClean="0">
              <a:solidFill>
                <a:srgbClr val="000042"/>
              </a:solidFill>
              <a:latin typeface="Tahoma" pitchFamily="34" charset="0"/>
              <a:cs typeface="Tahoma" pitchFamily="34" charset="0"/>
            </a:endParaRPr>
          </a:p>
          <a:p>
            <a:endParaRPr lang="en-US" dirty="0" smtClean="0">
              <a:solidFill>
                <a:srgbClr val="000042"/>
              </a:solidFill>
              <a:latin typeface="Tahoma" pitchFamily="34" charset="0"/>
              <a:cs typeface="Tahoma" pitchFamily="34" charset="0"/>
            </a:endParaRPr>
          </a:p>
          <a:p>
            <a:endParaRPr lang="en-US" dirty="0" smtClean="0">
              <a:solidFill>
                <a:srgbClr val="000042"/>
              </a:solidFill>
              <a:latin typeface="Tahoma" pitchFamily="34" charset="0"/>
              <a:cs typeface="Tahoma" pitchFamily="34" charset="0"/>
            </a:endParaRPr>
          </a:p>
          <a:p>
            <a:endParaRPr lang="en-US" dirty="0" smtClean="0">
              <a:solidFill>
                <a:srgbClr val="000042"/>
              </a:solidFill>
              <a:latin typeface="Tahoma" pitchFamily="34" charset="0"/>
              <a:cs typeface="Tahoma" pitchFamily="34" charset="0"/>
            </a:endParaRPr>
          </a:p>
          <a:p>
            <a:endParaRPr lang="en-US" dirty="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0042"/>
                </a:solidFill>
              </a:rPr>
              <a:t>APPROPRIATE ACTIONS</a:t>
            </a:r>
            <a:endParaRPr lang="en-US" dirty="0">
              <a:solidFill>
                <a:srgbClr val="000042"/>
              </a:solidFill>
            </a:endParaRPr>
          </a:p>
        </p:txBody>
      </p:sp>
      <p:sp>
        <p:nvSpPr>
          <p:cNvPr id="3" name="Content Placeholder 2"/>
          <p:cNvSpPr>
            <a:spLocks noGrp="1"/>
          </p:cNvSpPr>
          <p:nvPr>
            <p:ph idx="1"/>
          </p:nvPr>
        </p:nvSpPr>
        <p:spPr/>
        <p:txBody>
          <a:bodyPr>
            <a:normAutofit fontScale="92500" lnSpcReduction="20000"/>
          </a:bodyPr>
          <a:lstStyle/>
          <a:p>
            <a:r>
              <a:rPr lang="en-US" sz="2800" b="1" dirty="0" smtClean="0">
                <a:solidFill>
                  <a:srgbClr val="000042"/>
                </a:solidFill>
                <a:latin typeface="Tahoma" pitchFamily="34" charset="0"/>
                <a:cs typeface="Tahoma" pitchFamily="34" charset="0"/>
              </a:rPr>
              <a:t>Matthew </a:t>
            </a:r>
            <a:r>
              <a:rPr lang="en-US" sz="2800" b="1" dirty="0" smtClean="0">
                <a:solidFill>
                  <a:srgbClr val="000042"/>
                </a:solidFill>
                <a:latin typeface="Tahoma" pitchFamily="34" charset="0"/>
                <a:cs typeface="Tahoma" pitchFamily="34" charset="0"/>
              </a:rPr>
              <a:t>5:23-25  </a:t>
            </a:r>
            <a:r>
              <a:rPr lang="en-US" sz="2800" dirty="0" smtClean="0">
                <a:solidFill>
                  <a:srgbClr val="000042"/>
                </a:solidFill>
                <a:latin typeface="Tahoma" pitchFamily="34" charset="0"/>
                <a:cs typeface="Tahoma" pitchFamily="34" charset="0"/>
              </a:rPr>
              <a:t>“Therefore </a:t>
            </a:r>
            <a:r>
              <a:rPr lang="en-US" sz="2800" dirty="0" smtClean="0">
                <a:solidFill>
                  <a:srgbClr val="000042"/>
                </a:solidFill>
                <a:latin typeface="Tahoma" pitchFamily="34" charset="0"/>
                <a:cs typeface="Tahoma" pitchFamily="34" charset="0"/>
              </a:rPr>
              <a:t>if you are presenting your offering at the altar, and there remember that your brother has something against you, </a:t>
            </a:r>
            <a:r>
              <a:rPr lang="en-US" sz="2800" dirty="0" smtClean="0">
                <a:solidFill>
                  <a:srgbClr val="000042"/>
                </a:solidFill>
                <a:latin typeface="Tahoma" pitchFamily="34" charset="0"/>
                <a:cs typeface="Tahoma" pitchFamily="34" charset="0"/>
              </a:rPr>
              <a:t>leave </a:t>
            </a:r>
            <a:r>
              <a:rPr lang="en-US" sz="2800" dirty="0" smtClean="0">
                <a:solidFill>
                  <a:srgbClr val="000042"/>
                </a:solidFill>
                <a:latin typeface="Tahoma" pitchFamily="34" charset="0"/>
                <a:cs typeface="Tahoma" pitchFamily="34" charset="0"/>
              </a:rPr>
              <a:t>your offering there before the altar and go; first be reconciled to your brother, and then come and present your offering</a:t>
            </a:r>
            <a:r>
              <a:rPr lang="en-US" sz="2800" dirty="0" smtClean="0">
                <a:solidFill>
                  <a:srgbClr val="000042"/>
                </a:solidFill>
                <a:latin typeface="Tahoma" pitchFamily="34" charset="0"/>
                <a:cs typeface="Tahoma" pitchFamily="34" charset="0"/>
              </a:rPr>
              <a:t>.”</a:t>
            </a:r>
          </a:p>
          <a:p>
            <a:r>
              <a:rPr lang="en-US" sz="2800" b="1" dirty="0" smtClean="0">
                <a:solidFill>
                  <a:srgbClr val="000042"/>
                </a:solidFill>
                <a:latin typeface="Tahoma" pitchFamily="34" charset="0"/>
                <a:cs typeface="Tahoma" pitchFamily="34" charset="0"/>
              </a:rPr>
              <a:t>Ephesians </a:t>
            </a:r>
            <a:r>
              <a:rPr lang="en-US" sz="2800" b="1" dirty="0" smtClean="0">
                <a:solidFill>
                  <a:srgbClr val="000042"/>
                </a:solidFill>
                <a:latin typeface="Tahoma" pitchFamily="34" charset="0"/>
                <a:cs typeface="Tahoma" pitchFamily="34" charset="0"/>
              </a:rPr>
              <a:t>5:28-33 </a:t>
            </a:r>
            <a:r>
              <a:rPr lang="en-US" sz="2800" b="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So husbands ought also to love their own wives as their own bodies. He who loves his own wife loves himself; </a:t>
            </a:r>
            <a:r>
              <a:rPr lang="en-US" sz="2800" dirty="0" smtClean="0">
                <a:solidFill>
                  <a:srgbClr val="000042"/>
                </a:solidFill>
                <a:latin typeface="Tahoma" pitchFamily="34" charset="0"/>
                <a:cs typeface="Tahoma" pitchFamily="34" charset="0"/>
              </a:rPr>
              <a:t>for </a:t>
            </a:r>
            <a:r>
              <a:rPr lang="en-US" sz="2800" dirty="0" smtClean="0">
                <a:solidFill>
                  <a:srgbClr val="000042"/>
                </a:solidFill>
                <a:latin typeface="Tahoma" pitchFamily="34" charset="0"/>
                <a:cs typeface="Tahoma" pitchFamily="34" charset="0"/>
              </a:rPr>
              <a:t>no one ever hated his own flesh, but nourishes and cherishes it, just as Christ also does the church, </a:t>
            </a:r>
            <a:r>
              <a:rPr lang="en-US" sz="2800" dirty="0" smtClean="0">
                <a:solidFill>
                  <a:srgbClr val="000042"/>
                </a:solidFill>
                <a:latin typeface="Tahoma" pitchFamily="34" charset="0"/>
                <a:cs typeface="Tahoma" pitchFamily="34" charset="0"/>
              </a:rPr>
              <a:t>because </a:t>
            </a:r>
            <a:r>
              <a:rPr lang="en-US" sz="2800" dirty="0" smtClean="0">
                <a:solidFill>
                  <a:srgbClr val="000042"/>
                </a:solidFill>
                <a:latin typeface="Tahoma" pitchFamily="34" charset="0"/>
                <a:cs typeface="Tahoma" pitchFamily="34" charset="0"/>
              </a:rPr>
              <a:t>we are members of His body. </a:t>
            </a:r>
            <a:r>
              <a:rPr lang="en-US" sz="2800" dirty="0" smtClean="0">
                <a:solidFill>
                  <a:srgbClr val="000042"/>
                </a:solidFill>
                <a:latin typeface="Tahoma" pitchFamily="34" charset="0"/>
                <a:cs typeface="Tahoma" pitchFamily="34" charset="0"/>
              </a:rPr>
              <a:t>For </a:t>
            </a:r>
            <a:r>
              <a:rPr lang="en-US" sz="2800" dirty="0" smtClean="0">
                <a:solidFill>
                  <a:srgbClr val="000042"/>
                </a:solidFill>
                <a:latin typeface="Tahoma" pitchFamily="34" charset="0"/>
                <a:cs typeface="Tahoma" pitchFamily="34" charset="0"/>
              </a:rPr>
              <a:t>this reason a man shall leave his father and mother and shall be joined to his wife, and the two shall become one flesh. </a:t>
            </a:r>
            <a:r>
              <a:rPr lang="en-US" sz="2800"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This mystery is great; but I am speaking with reference to Christ and the church. </a:t>
            </a:r>
            <a:r>
              <a:rPr lang="en-US" sz="2800" dirty="0" smtClean="0">
                <a:solidFill>
                  <a:srgbClr val="000042"/>
                </a:solidFill>
                <a:latin typeface="Tahoma" pitchFamily="34" charset="0"/>
                <a:cs typeface="Tahoma" pitchFamily="34" charset="0"/>
              </a:rPr>
              <a:t>Nevertheless</a:t>
            </a:r>
            <a:r>
              <a:rPr lang="en-US" sz="2800" dirty="0" smtClean="0">
                <a:solidFill>
                  <a:srgbClr val="000042"/>
                </a:solidFill>
                <a:latin typeface="Tahoma" pitchFamily="34" charset="0"/>
                <a:cs typeface="Tahoma" pitchFamily="34" charset="0"/>
              </a:rPr>
              <a:t>, each individual among you also is to love his own wife </a:t>
            </a:r>
            <a:r>
              <a:rPr lang="en-US" sz="2800" u="sng" dirty="0" smtClean="0">
                <a:solidFill>
                  <a:srgbClr val="000042"/>
                </a:solidFill>
                <a:latin typeface="Tahoma" pitchFamily="34" charset="0"/>
                <a:cs typeface="Tahoma" pitchFamily="34" charset="0"/>
              </a:rPr>
              <a:t>even as himself</a:t>
            </a:r>
            <a:r>
              <a:rPr lang="en-US" sz="2800" dirty="0" smtClean="0">
                <a:solidFill>
                  <a:srgbClr val="000042"/>
                </a:solidFill>
                <a:latin typeface="Tahoma" pitchFamily="34" charset="0"/>
                <a:cs typeface="Tahoma" pitchFamily="34" charset="0"/>
              </a:rPr>
              <a:t>, and the wife must see to it that she respects her husband.</a:t>
            </a: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dirty="0" smtClean="0">
                <a:solidFill>
                  <a:srgbClr val="000042"/>
                </a:solidFill>
              </a:rPr>
              <a:t>THE BIBLE ON MARRIAGE</a:t>
            </a:r>
            <a:endParaRPr lang="en-US" dirty="0">
              <a:solidFill>
                <a:srgbClr val="000042"/>
              </a:solidFill>
            </a:endParaRPr>
          </a:p>
        </p:txBody>
      </p:sp>
      <p:sp>
        <p:nvSpPr>
          <p:cNvPr id="3" name="Content Placeholder 2"/>
          <p:cNvSpPr>
            <a:spLocks noGrp="1"/>
          </p:cNvSpPr>
          <p:nvPr>
            <p:ph idx="1"/>
          </p:nvPr>
        </p:nvSpPr>
        <p:spPr>
          <a:xfrm>
            <a:off x="0" y="1219200"/>
            <a:ext cx="9144000" cy="5638800"/>
          </a:xfrm>
        </p:spPr>
        <p:txBody>
          <a:bodyPr>
            <a:normAutofit/>
          </a:bodyPr>
          <a:lstStyle/>
          <a:p>
            <a:r>
              <a:rPr lang="en-US" sz="2800" b="1" dirty="0" smtClean="0">
                <a:solidFill>
                  <a:srgbClr val="000042"/>
                </a:solidFill>
                <a:latin typeface="Tahoma" pitchFamily="34" charset="0"/>
                <a:cs typeface="Tahoma" pitchFamily="34" charset="0"/>
              </a:rPr>
              <a:t>1 </a:t>
            </a:r>
            <a:r>
              <a:rPr lang="en-US" sz="2800" b="1" dirty="0" smtClean="0">
                <a:solidFill>
                  <a:srgbClr val="000042"/>
                </a:solidFill>
                <a:latin typeface="Tahoma" pitchFamily="34" charset="0"/>
                <a:cs typeface="Tahoma" pitchFamily="34" charset="0"/>
              </a:rPr>
              <a:t>Corinthians 7:4  </a:t>
            </a:r>
            <a:r>
              <a:rPr lang="en-US" sz="2800" dirty="0" smtClean="0">
                <a:solidFill>
                  <a:srgbClr val="000042"/>
                </a:solidFill>
                <a:latin typeface="Tahoma" pitchFamily="34" charset="0"/>
                <a:cs typeface="Tahoma" pitchFamily="34" charset="0"/>
              </a:rPr>
              <a:t> The </a:t>
            </a:r>
            <a:r>
              <a:rPr lang="en-US" sz="2800" dirty="0" smtClean="0">
                <a:solidFill>
                  <a:srgbClr val="000042"/>
                </a:solidFill>
                <a:latin typeface="Tahoma" pitchFamily="34" charset="0"/>
                <a:cs typeface="Tahoma" pitchFamily="34" charset="0"/>
              </a:rPr>
              <a:t>wife does not have authority over her own body, but the husband does; and likewise also the husband does not have authority over his own body, but the wife does. </a:t>
            </a:r>
            <a:endParaRPr lang="en-US" sz="2800" dirty="0" smtClean="0">
              <a:solidFill>
                <a:srgbClr val="000042"/>
              </a:solidFill>
              <a:latin typeface="Tahoma" pitchFamily="34" charset="0"/>
              <a:cs typeface="Tahoma" pitchFamily="34" charset="0"/>
            </a:endParaRPr>
          </a:p>
          <a:p>
            <a:r>
              <a:rPr lang="en-US" sz="2800" b="1" dirty="0" smtClean="0">
                <a:solidFill>
                  <a:srgbClr val="000042"/>
                </a:solidFill>
                <a:latin typeface="Tahoma" pitchFamily="34" charset="0"/>
                <a:cs typeface="Tahoma" pitchFamily="34" charset="0"/>
              </a:rPr>
              <a:t>Isaiah 54:5 </a:t>
            </a:r>
            <a:r>
              <a:rPr lang="en-US" sz="2800" b="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a:t>
            </a:r>
            <a:r>
              <a:rPr lang="en-US" sz="2800" dirty="0" smtClean="0">
                <a:solidFill>
                  <a:srgbClr val="000042"/>
                </a:solidFill>
                <a:latin typeface="Tahoma" pitchFamily="34" charset="0"/>
                <a:cs typeface="Tahoma" pitchFamily="34" charset="0"/>
              </a:rPr>
              <a:t>For your husband is your Maker,</a:t>
            </a:r>
          </a:p>
          <a:p>
            <a:pPr>
              <a:buNone/>
            </a:pPr>
            <a:r>
              <a:rPr lang="en-US" sz="2800"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Whose name is the Lord of hosts;</a:t>
            </a:r>
          </a:p>
          <a:p>
            <a:pPr>
              <a:buNone/>
            </a:pPr>
            <a:r>
              <a:rPr lang="en-US" sz="2800" dirty="0" smtClean="0">
                <a:solidFill>
                  <a:srgbClr val="000042"/>
                </a:solidFill>
                <a:latin typeface="Tahoma" pitchFamily="34" charset="0"/>
                <a:cs typeface="Tahoma" pitchFamily="34" charset="0"/>
              </a:rPr>
              <a:t>                And </a:t>
            </a:r>
            <a:r>
              <a:rPr lang="en-US" sz="2800" dirty="0" smtClean="0">
                <a:solidFill>
                  <a:srgbClr val="000042"/>
                </a:solidFill>
                <a:latin typeface="Tahoma" pitchFamily="34" charset="0"/>
                <a:cs typeface="Tahoma" pitchFamily="34" charset="0"/>
              </a:rPr>
              <a:t>your Redeemer is the Holy One of Israel,</a:t>
            </a:r>
          </a:p>
          <a:p>
            <a:pPr>
              <a:buNone/>
            </a:pPr>
            <a:r>
              <a:rPr lang="en-US" sz="2800"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Who is called the God of all the earth. </a:t>
            </a:r>
            <a:endParaRPr lang="en-US" sz="2800" dirty="0" smtClean="0">
              <a:solidFill>
                <a:srgbClr val="000042"/>
              </a:solidFill>
              <a:latin typeface="Tahoma" pitchFamily="34" charset="0"/>
              <a:cs typeface="Tahoma" pitchFamily="34" charset="0"/>
            </a:endParaRPr>
          </a:p>
          <a:p>
            <a:r>
              <a:rPr lang="en-US" sz="2800" dirty="0" smtClean="0">
                <a:solidFill>
                  <a:srgbClr val="000042"/>
                </a:solidFill>
                <a:latin typeface="Tahoma" pitchFamily="34" charset="0"/>
                <a:cs typeface="Tahoma" pitchFamily="34" charset="0"/>
              </a:rPr>
              <a:t>God </a:t>
            </a:r>
            <a:r>
              <a:rPr lang="en-US" sz="2800" dirty="0" smtClean="0">
                <a:solidFill>
                  <a:srgbClr val="000042"/>
                </a:solidFill>
                <a:latin typeface="Tahoma" pitchFamily="34" charset="0"/>
                <a:cs typeface="Tahoma" pitchFamily="34" charset="0"/>
              </a:rPr>
              <a:t>has </a:t>
            </a:r>
            <a:r>
              <a:rPr lang="en-US" sz="2800" dirty="0" smtClean="0">
                <a:solidFill>
                  <a:srgbClr val="000042"/>
                </a:solidFill>
                <a:latin typeface="Tahoma" pitchFamily="34" charset="0"/>
                <a:cs typeface="Tahoma" pitchFamily="34" charset="0"/>
              </a:rPr>
              <a:t>purposed for us </a:t>
            </a:r>
            <a:r>
              <a:rPr lang="en-US" sz="2800" dirty="0" smtClean="0">
                <a:solidFill>
                  <a:srgbClr val="000042"/>
                </a:solidFill>
                <a:latin typeface="Tahoma" pitchFamily="34" charset="0"/>
                <a:cs typeface="Tahoma" pitchFamily="34" charset="0"/>
              </a:rPr>
              <a:t>roles in life, and calls us to live in </a:t>
            </a:r>
            <a:r>
              <a:rPr lang="en-US" sz="2800" dirty="0" smtClean="0">
                <a:solidFill>
                  <a:srgbClr val="000042"/>
                </a:solidFill>
                <a:latin typeface="Tahoma" pitchFamily="34" charset="0"/>
                <a:cs typeface="Tahoma" pitchFamily="34" charset="0"/>
              </a:rPr>
              <a:t>that purpose. </a:t>
            </a:r>
            <a:r>
              <a:rPr lang="en-US" sz="2800" dirty="0" smtClean="0">
                <a:solidFill>
                  <a:srgbClr val="000042"/>
                </a:solidFill>
                <a:latin typeface="Tahoma" pitchFamily="34" charset="0"/>
                <a:cs typeface="Tahoma" pitchFamily="34" charset="0"/>
              </a:rPr>
              <a:t>It is by affirming the worth and the value of who we are, not in struggling to be something we are not, that we find fulfillment.</a:t>
            </a:r>
          </a:p>
          <a:p>
            <a:endParaRPr lang="en-US" sz="2800" dirty="0" smtClean="0">
              <a:solidFill>
                <a:srgbClr val="000042"/>
              </a:solidFill>
              <a:latin typeface="Tahoma" pitchFamily="34" charset="0"/>
              <a:cs typeface="Tahoma" pitchFamily="34" charset="0"/>
            </a:endParaRPr>
          </a:p>
          <a:p>
            <a:pPr>
              <a:buNone/>
            </a:pPr>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dirty="0" smtClean="0">
              <a:solidFill>
                <a:srgbClr val="000042"/>
              </a:solidFill>
              <a:latin typeface="Tahoma" pitchFamily="34" charset="0"/>
              <a:cs typeface="Tahoma" pitchFamily="34" charset="0"/>
            </a:endParaRPr>
          </a:p>
          <a:p>
            <a:endParaRPr lang="en-US" dirty="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12</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50000"/>
                  </a:schemeClr>
                </a:solidFill>
              </a:rPr>
              <a:t>WORD FOR THE JOURNEY</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2</a:t>
            </a:fld>
            <a:endParaRPr lang="en-US"/>
          </a:p>
        </p:txBody>
      </p:sp>
      <p:sp>
        <p:nvSpPr>
          <p:cNvPr id="6" name="Content Placeholder 5"/>
          <p:cNvSpPr>
            <a:spLocks noGrp="1"/>
          </p:cNvSpPr>
          <p:nvPr>
            <p:ph idx="1"/>
          </p:nvPr>
        </p:nvSpPr>
        <p:spPr/>
        <p:txBody>
          <a:bodyPr>
            <a:normAutofit lnSpcReduction="10000"/>
          </a:bodyPr>
          <a:lstStyle/>
          <a:p>
            <a:r>
              <a:rPr lang="en-US" sz="2800" b="1" dirty="0" smtClean="0">
                <a:solidFill>
                  <a:schemeClr val="tx2">
                    <a:lumMod val="50000"/>
                  </a:schemeClr>
                </a:solidFill>
                <a:latin typeface="Tahoma" pitchFamily="34" charset="0"/>
                <a:cs typeface="Tahoma" pitchFamily="34" charset="0"/>
              </a:rPr>
              <a:t>1 Peter 1:13  </a:t>
            </a:r>
            <a:r>
              <a:rPr lang="en-US" sz="2800" dirty="0" smtClean="0">
                <a:solidFill>
                  <a:schemeClr val="tx2">
                    <a:lumMod val="50000"/>
                  </a:schemeClr>
                </a:solidFill>
                <a:latin typeface="Tahoma" pitchFamily="34" charset="0"/>
                <a:cs typeface="Tahoma" pitchFamily="34" charset="0"/>
              </a:rPr>
              <a:t>Therefore, prepare your </a:t>
            </a:r>
            <a:r>
              <a:rPr lang="en-US" sz="2800" u="sng" dirty="0" smtClean="0">
                <a:solidFill>
                  <a:schemeClr val="tx2">
                    <a:lumMod val="50000"/>
                  </a:schemeClr>
                </a:solidFill>
                <a:latin typeface="Tahoma" pitchFamily="34" charset="0"/>
                <a:cs typeface="Tahoma" pitchFamily="34" charset="0"/>
              </a:rPr>
              <a:t>minds</a:t>
            </a:r>
            <a:r>
              <a:rPr lang="en-US" sz="2800" dirty="0" smtClean="0">
                <a:solidFill>
                  <a:schemeClr val="tx2">
                    <a:lumMod val="50000"/>
                  </a:schemeClr>
                </a:solidFill>
                <a:latin typeface="Tahoma" pitchFamily="34" charset="0"/>
                <a:cs typeface="Tahoma" pitchFamily="34" charset="0"/>
              </a:rPr>
              <a:t> for action, keep sober in spirit, fix your hope completely on the grace to be brought to you at the revelation of Jesus Christ. </a:t>
            </a:r>
          </a:p>
          <a:p>
            <a:r>
              <a:rPr lang="en-US" sz="2800" dirty="0" smtClean="0">
                <a:solidFill>
                  <a:schemeClr val="tx2">
                    <a:lumMod val="50000"/>
                  </a:schemeClr>
                </a:solidFill>
                <a:latin typeface="Tahoma" pitchFamily="34" charset="0"/>
                <a:cs typeface="Tahoma" pitchFamily="34" charset="0"/>
              </a:rPr>
              <a:t>Mind: </a:t>
            </a:r>
            <a:r>
              <a:rPr lang="en-US" sz="2800" i="1" dirty="0" err="1" smtClean="0">
                <a:solidFill>
                  <a:schemeClr val="tx2">
                    <a:lumMod val="50000"/>
                  </a:schemeClr>
                </a:solidFill>
                <a:latin typeface="Tahoma" pitchFamily="34" charset="0"/>
                <a:cs typeface="Tahoma" pitchFamily="34" charset="0"/>
              </a:rPr>
              <a:t>dianoia</a:t>
            </a:r>
            <a:r>
              <a:rPr lang="en-US" sz="2800" i="1"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 through understanding, perception</a:t>
            </a:r>
          </a:p>
          <a:p>
            <a:r>
              <a:rPr lang="en-US" sz="2800" b="1" dirty="0" smtClean="0">
                <a:solidFill>
                  <a:schemeClr val="tx2">
                    <a:lumMod val="50000"/>
                  </a:schemeClr>
                </a:solidFill>
                <a:latin typeface="Tahoma" pitchFamily="34" charset="0"/>
                <a:cs typeface="Tahoma" pitchFamily="34" charset="0"/>
              </a:rPr>
              <a:t>Proverbs 31:10-12 </a:t>
            </a:r>
          </a:p>
          <a:p>
            <a:pPr>
              <a:buNone/>
            </a:pPr>
            <a:r>
              <a:rPr lang="en-US" sz="2800" dirty="0" smtClean="0">
                <a:solidFill>
                  <a:schemeClr val="tx2">
                    <a:lumMod val="50000"/>
                  </a:schemeClr>
                </a:solidFill>
                <a:latin typeface="Tahoma" pitchFamily="34" charset="0"/>
                <a:cs typeface="Tahoma" pitchFamily="34" charset="0"/>
              </a:rPr>
              <a:t>           An excellent wife, who can find?</a:t>
            </a:r>
          </a:p>
          <a:p>
            <a:pPr>
              <a:buNone/>
            </a:pPr>
            <a:r>
              <a:rPr lang="en-US" sz="2800" dirty="0" smtClean="0">
                <a:solidFill>
                  <a:schemeClr val="tx2">
                    <a:lumMod val="50000"/>
                  </a:schemeClr>
                </a:solidFill>
                <a:latin typeface="Tahoma" pitchFamily="34" charset="0"/>
                <a:cs typeface="Tahoma" pitchFamily="34" charset="0"/>
              </a:rPr>
              <a:t>           For her worth is far above jewels. </a:t>
            </a:r>
          </a:p>
          <a:p>
            <a:pPr>
              <a:buNone/>
            </a:pPr>
            <a:r>
              <a:rPr lang="en-US" sz="2800" dirty="0" smtClean="0">
                <a:solidFill>
                  <a:schemeClr val="tx2">
                    <a:lumMod val="50000"/>
                  </a:schemeClr>
                </a:solidFill>
                <a:latin typeface="Tahoma" pitchFamily="34" charset="0"/>
                <a:cs typeface="Tahoma" pitchFamily="34" charset="0"/>
              </a:rPr>
              <a:t>           The heart of her husband trusts in her,</a:t>
            </a:r>
          </a:p>
          <a:p>
            <a:pPr>
              <a:buNone/>
            </a:pPr>
            <a:r>
              <a:rPr lang="en-US" sz="2800" dirty="0" smtClean="0">
                <a:solidFill>
                  <a:schemeClr val="tx2">
                    <a:lumMod val="50000"/>
                  </a:schemeClr>
                </a:solidFill>
                <a:latin typeface="Tahoma" pitchFamily="34" charset="0"/>
                <a:cs typeface="Tahoma" pitchFamily="34" charset="0"/>
              </a:rPr>
              <a:t>           And he will have no lack of gain. </a:t>
            </a:r>
          </a:p>
          <a:p>
            <a:pPr>
              <a:buNone/>
            </a:pPr>
            <a:r>
              <a:rPr lang="en-US" sz="2800" dirty="0" smtClean="0">
                <a:solidFill>
                  <a:schemeClr val="tx2">
                    <a:lumMod val="50000"/>
                  </a:schemeClr>
                </a:solidFill>
                <a:latin typeface="Tahoma" pitchFamily="34" charset="0"/>
                <a:cs typeface="Tahoma" pitchFamily="34" charset="0"/>
              </a:rPr>
              <a:t>           She does him good and not evil</a:t>
            </a:r>
          </a:p>
          <a:p>
            <a:pPr>
              <a:buNone/>
            </a:pPr>
            <a:r>
              <a:rPr lang="en-US" sz="2800" dirty="0" smtClean="0">
                <a:solidFill>
                  <a:schemeClr val="tx2">
                    <a:lumMod val="50000"/>
                  </a:schemeClr>
                </a:solidFill>
                <a:latin typeface="Tahoma" pitchFamily="34" charset="0"/>
                <a:cs typeface="Tahoma" pitchFamily="34" charset="0"/>
              </a:rPr>
              <a:t>           All the days of her life. </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lumMod val="50000"/>
                  </a:schemeClr>
                </a:solidFill>
              </a:rPr>
              <a:t>BEHAVIOR OF A WIFE</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3</a:t>
            </a:fld>
            <a:endParaRPr lang="en-US"/>
          </a:p>
        </p:txBody>
      </p:sp>
      <p:cxnSp>
        <p:nvCxnSpPr>
          <p:cNvPr id="10" name="Straight Connector 9"/>
          <p:cNvCxnSpPr/>
          <p:nvPr/>
        </p:nvCxnSpPr>
        <p:spPr>
          <a:xfrm>
            <a:off x="9601200" y="381000"/>
            <a:ext cx="914400" cy="914400"/>
          </a:xfrm>
          <a:prstGeom prst="line">
            <a:avLst/>
          </a:prstGeom>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a:bodyPr>
          <a:lstStyle/>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1 Peter 3:1-2  </a:t>
            </a:r>
            <a:r>
              <a:rPr lang="en-US" sz="2800" dirty="0" smtClean="0">
                <a:solidFill>
                  <a:schemeClr val="tx2">
                    <a:lumMod val="50000"/>
                  </a:schemeClr>
                </a:solidFill>
                <a:latin typeface="Tahoma" pitchFamily="34" charset="0"/>
                <a:cs typeface="Tahoma" pitchFamily="34" charset="0"/>
              </a:rPr>
              <a:t>In the same way, you wives, be submissive to your own husbands so that even if any of them are disobedient to the word, they may be won without a word by the behavior of their wives, as they observe your chaste and respectful behavior. </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In the same way….</a:t>
            </a:r>
          </a:p>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Instruction is given to the wife</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Concerns the wife’s OWN husband:</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Own: </a:t>
            </a:r>
            <a:r>
              <a:rPr lang="en-US" sz="2800" i="1" dirty="0" err="1" smtClean="0">
                <a:solidFill>
                  <a:schemeClr val="tx2">
                    <a:lumMod val="50000"/>
                  </a:schemeClr>
                </a:solidFill>
                <a:latin typeface="Tahoma" pitchFamily="34" charset="0"/>
                <a:cs typeface="Tahoma" pitchFamily="34" charset="0"/>
              </a:rPr>
              <a:t>idios</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one’s own, distinct</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Peter is not addressing a man-woman relationship</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Peter is addressing the relationship between a woman and her own husband and God</a:t>
            </a: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a:solidFill>
                <a:schemeClr val="tx2">
                  <a:lumMod val="50000"/>
                </a:schemeClr>
              </a:solidFill>
              <a:latin typeface="Tahoma" pitchFamily="34" charset="0"/>
              <a:cs typeface="Tahom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lstStyle/>
          <a:p>
            <a:r>
              <a:rPr lang="en-US" dirty="0" smtClean="0">
                <a:solidFill>
                  <a:schemeClr val="tx2">
                    <a:lumMod val="50000"/>
                  </a:schemeClr>
                </a:solidFill>
              </a:rPr>
              <a:t>THE CONFIRMATION</a:t>
            </a:r>
            <a:endParaRPr lang="en-US" dirty="0">
              <a:solidFill>
                <a:schemeClr val="tx2">
                  <a:lumMod val="50000"/>
                </a:schemeClr>
              </a:solidFill>
            </a:endParaRPr>
          </a:p>
        </p:txBody>
      </p:sp>
      <p:sp>
        <p:nvSpPr>
          <p:cNvPr id="5" name="Content Placeholder 4"/>
          <p:cNvSpPr>
            <a:spLocks noGrp="1"/>
          </p:cNvSpPr>
          <p:nvPr>
            <p:ph idx="1"/>
          </p:nvPr>
        </p:nvSpPr>
        <p:spPr/>
        <p:txBody>
          <a:bodyPr>
            <a:normAutofit/>
          </a:bodyPr>
          <a:lstStyle/>
          <a:p>
            <a:r>
              <a:rPr lang="en-US" sz="2800" b="1" dirty="0" smtClean="0">
                <a:solidFill>
                  <a:srgbClr val="000042"/>
                </a:solidFill>
                <a:latin typeface="Tahoma" pitchFamily="34" charset="0"/>
                <a:cs typeface="Tahoma" pitchFamily="34" charset="0"/>
              </a:rPr>
              <a:t>Ephesians 5:22  </a:t>
            </a:r>
            <a:r>
              <a:rPr lang="en-US" sz="2800" dirty="0" smtClean="0">
                <a:solidFill>
                  <a:srgbClr val="000042"/>
                </a:solidFill>
                <a:latin typeface="Tahoma" pitchFamily="34" charset="0"/>
                <a:cs typeface="Tahoma" pitchFamily="34" charset="0"/>
              </a:rPr>
              <a:t>Wives, (be subject to) your own husbands, as to the Lord. </a:t>
            </a:r>
          </a:p>
          <a:p>
            <a:r>
              <a:rPr lang="en-US" sz="2800" b="1" dirty="0" smtClean="0">
                <a:solidFill>
                  <a:srgbClr val="000042"/>
                </a:solidFill>
                <a:latin typeface="Tahoma" pitchFamily="34" charset="0"/>
                <a:cs typeface="Tahoma" pitchFamily="34" charset="0"/>
              </a:rPr>
              <a:t>Colossians 3:18  </a:t>
            </a:r>
            <a:r>
              <a:rPr lang="en-US" sz="2800" dirty="0" smtClean="0">
                <a:solidFill>
                  <a:srgbClr val="000042"/>
                </a:solidFill>
                <a:latin typeface="Tahoma" pitchFamily="34" charset="0"/>
                <a:cs typeface="Tahoma" pitchFamily="34" charset="0"/>
              </a:rPr>
              <a:t>Wives, be subject to your husbands, as is fitting in the Lord. </a:t>
            </a:r>
          </a:p>
          <a:p>
            <a:r>
              <a:rPr lang="en-US" sz="2800" dirty="0" smtClean="0">
                <a:solidFill>
                  <a:srgbClr val="000042"/>
                </a:solidFill>
                <a:latin typeface="Tahoma" pitchFamily="34" charset="0"/>
                <a:cs typeface="Tahoma" pitchFamily="34" charset="0"/>
              </a:rPr>
              <a:t>Difficulty: hermeneutically determining context</a:t>
            </a:r>
          </a:p>
          <a:p>
            <a:pPr>
              <a:buNone/>
            </a:pPr>
            <a:r>
              <a:rPr lang="en-US" sz="2800" dirty="0" smtClean="0">
                <a:solidFill>
                  <a:srgbClr val="000042"/>
                </a:solidFill>
                <a:latin typeface="Tahoma" pitchFamily="34" charset="0"/>
                <a:cs typeface="Tahoma" pitchFamily="34" charset="0"/>
              </a:rPr>
              <a:t>    Is it only cultural?</a:t>
            </a:r>
          </a:p>
          <a:p>
            <a:pPr>
              <a:buNone/>
            </a:pPr>
            <a:r>
              <a:rPr lang="en-US" sz="2800" dirty="0" smtClean="0">
                <a:solidFill>
                  <a:srgbClr val="000042"/>
                </a:solidFill>
                <a:latin typeface="Tahoma" pitchFamily="34" charset="0"/>
                <a:cs typeface="Tahoma" pitchFamily="34" charset="0"/>
              </a:rPr>
              <a:t>    Is it a permanent principle to always be applied?</a:t>
            </a:r>
          </a:p>
          <a:p>
            <a:r>
              <a:rPr lang="en-US" sz="2800" dirty="0" smtClean="0">
                <a:solidFill>
                  <a:srgbClr val="000042"/>
                </a:solidFill>
                <a:latin typeface="Tahoma" pitchFamily="34" charset="0"/>
                <a:cs typeface="Tahoma" pitchFamily="34" charset="0"/>
              </a:rPr>
              <a:t>In the Jewish culture of that time, it was extremely unusual for a woman to be allowed instruction</a:t>
            </a: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4</a:t>
            </a:fld>
            <a:endParaRPr lang="en-US"/>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92162"/>
          </a:xfrm>
        </p:spPr>
        <p:txBody>
          <a:bodyPr>
            <a:normAutofit/>
          </a:bodyPr>
          <a:lstStyle/>
          <a:p>
            <a:r>
              <a:rPr lang="en-US" sz="4000" dirty="0" smtClean="0">
                <a:solidFill>
                  <a:schemeClr val="tx2">
                    <a:lumMod val="50000"/>
                  </a:schemeClr>
                </a:solidFill>
              </a:rPr>
              <a:t>APPROPRIATE APPEARANCE</a:t>
            </a:r>
            <a:endParaRPr lang="en-US" sz="4000"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5</a:t>
            </a:fld>
            <a:endParaRPr lang="en-US"/>
          </a:p>
        </p:txBody>
      </p:sp>
      <p:sp>
        <p:nvSpPr>
          <p:cNvPr id="5" name="Content Placeholder 4"/>
          <p:cNvSpPr>
            <a:spLocks noGrp="1"/>
          </p:cNvSpPr>
          <p:nvPr>
            <p:ph idx="1"/>
          </p:nvPr>
        </p:nvSpPr>
        <p:spPr>
          <a:xfrm>
            <a:off x="0" y="1143000"/>
            <a:ext cx="9144000" cy="5715000"/>
          </a:xfrm>
        </p:spPr>
        <p:txBody>
          <a:bodyPr>
            <a:noAutofit/>
          </a:bodyPr>
          <a:lstStyle/>
          <a:p>
            <a:pPr>
              <a:lnSpc>
                <a:spcPct val="88000"/>
              </a:lnSpc>
            </a:pPr>
            <a:r>
              <a:rPr lang="en-US" sz="2700" b="1" dirty="0" smtClean="0">
                <a:solidFill>
                  <a:schemeClr val="tx2">
                    <a:lumMod val="50000"/>
                  </a:schemeClr>
                </a:solidFill>
                <a:latin typeface="Tahoma" pitchFamily="34" charset="0"/>
                <a:cs typeface="Tahoma" pitchFamily="34" charset="0"/>
              </a:rPr>
              <a:t>1 Peter 3:3-4  </a:t>
            </a:r>
            <a:r>
              <a:rPr lang="en-US" sz="2700" dirty="0" smtClean="0">
                <a:solidFill>
                  <a:schemeClr val="tx2">
                    <a:lumMod val="50000"/>
                  </a:schemeClr>
                </a:solidFill>
                <a:latin typeface="Tahoma" pitchFamily="34" charset="0"/>
                <a:cs typeface="Tahoma" pitchFamily="34" charset="0"/>
              </a:rPr>
              <a:t>Your adornment must not be {merely} external—braiding the hair, and wearing gold jewelry, or putting on dresses; but let it be the hidden person of the heart, with the imperishable quality of a gentle and quiet spirit, which is precious in the sight of God.</a:t>
            </a:r>
          </a:p>
          <a:p>
            <a:pPr>
              <a:lnSpc>
                <a:spcPct val="88000"/>
              </a:lnSpc>
            </a:pPr>
            <a:r>
              <a:rPr lang="en-US" sz="2700" b="1" dirty="0" smtClean="0">
                <a:solidFill>
                  <a:schemeClr val="tx2">
                    <a:lumMod val="50000"/>
                  </a:schemeClr>
                </a:solidFill>
                <a:latin typeface="Tahoma" pitchFamily="34" charset="0"/>
                <a:cs typeface="Tahoma" pitchFamily="34" charset="0"/>
              </a:rPr>
              <a:t>1 Timothy 2:9-10  </a:t>
            </a:r>
            <a:r>
              <a:rPr lang="en-US" sz="2700" dirty="0" smtClean="0">
                <a:solidFill>
                  <a:schemeClr val="tx2">
                    <a:lumMod val="50000"/>
                  </a:schemeClr>
                </a:solidFill>
                <a:latin typeface="Tahoma" pitchFamily="34" charset="0"/>
                <a:cs typeface="Tahoma" pitchFamily="34" charset="0"/>
              </a:rPr>
              <a:t>Likewise, I want women to adorn themselves with proper clothing, modestly and discreetly, not with braided hair and gold or pearls or costly garments, but rather by means of good works, as is proper for women making a claim to godliness. </a:t>
            </a:r>
          </a:p>
          <a:p>
            <a:pPr>
              <a:lnSpc>
                <a:spcPct val="88000"/>
              </a:lnSpc>
            </a:pPr>
            <a:r>
              <a:rPr lang="en-US" sz="2700" b="1" dirty="0" smtClean="0">
                <a:solidFill>
                  <a:schemeClr val="tx2">
                    <a:lumMod val="50000"/>
                  </a:schemeClr>
                </a:solidFill>
                <a:latin typeface="Tahoma" pitchFamily="34" charset="0"/>
                <a:cs typeface="Tahoma" pitchFamily="34" charset="0"/>
              </a:rPr>
              <a:t>1 Samuel 16:7  </a:t>
            </a:r>
            <a:r>
              <a:rPr lang="en-US" sz="2700" dirty="0" smtClean="0">
                <a:solidFill>
                  <a:schemeClr val="tx2">
                    <a:lumMod val="50000"/>
                  </a:schemeClr>
                </a:solidFill>
                <a:latin typeface="Tahoma" pitchFamily="34" charset="0"/>
                <a:cs typeface="Tahoma" pitchFamily="34" charset="0"/>
              </a:rPr>
              <a:t>But the Lord said to Samuel, “Do not look at his appearance or at the height of his stature, because I have rejected him; for God sees not as man sees, for man looks at the outward appearance, but the Lord looks at the heart.”</a:t>
            </a:r>
            <a:endParaRPr lang="en-US" sz="2700" dirty="0">
              <a:solidFill>
                <a:schemeClr val="tx2">
                  <a:lumMod val="50000"/>
                </a:schemeClr>
              </a:solidFill>
              <a:latin typeface="Tahoma" pitchFamily="34" charset="0"/>
              <a:cs typeface="Tahom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lstStyle/>
          <a:p>
            <a:r>
              <a:rPr lang="en-US" dirty="0" smtClean="0">
                <a:solidFill>
                  <a:schemeClr val="tx2">
                    <a:lumMod val="50000"/>
                  </a:schemeClr>
                </a:solidFill>
              </a:rPr>
              <a:t>PAY ATTENTION</a:t>
            </a:r>
            <a:endParaRPr lang="en-US" dirty="0">
              <a:solidFill>
                <a:schemeClr val="tx2">
                  <a:lumMod val="50000"/>
                </a:schemeClr>
              </a:solidFill>
            </a:endParaRPr>
          </a:p>
        </p:txBody>
      </p:sp>
      <p:sp>
        <p:nvSpPr>
          <p:cNvPr id="3" name="Content Placeholder 2"/>
          <p:cNvSpPr>
            <a:spLocks noGrp="1"/>
          </p:cNvSpPr>
          <p:nvPr>
            <p:ph idx="1"/>
          </p:nvPr>
        </p:nvSpPr>
        <p:spPr>
          <a:xfrm>
            <a:off x="0" y="1295400"/>
            <a:ext cx="9144000" cy="5562600"/>
          </a:xfrm>
        </p:spPr>
        <p:txBody>
          <a:bodyPr>
            <a:normAutofit/>
          </a:bodyPr>
          <a:lstStyle/>
          <a:p>
            <a:r>
              <a:rPr lang="en-US" sz="2800" b="1" dirty="0" smtClean="0">
                <a:solidFill>
                  <a:srgbClr val="000042"/>
                </a:solidFill>
                <a:latin typeface="Tahoma" pitchFamily="34" charset="0"/>
                <a:cs typeface="Tahoma" pitchFamily="34" charset="0"/>
              </a:rPr>
              <a:t>1 Peter 3:5-6  </a:t>
            </a:r>
            <a:r>
              <a:rPr lang="en-US" sz="2800" dirty="0" smtClean="0">
                <a:solidFill>
                  <a:srgbClr val="000042"/>
                </a:solidFill>
                <a:latin typeface="Tahoma" pitchFamily="34" charset="0"/>
                <a:cs typeface="Tahoma" pitchFamily="34" charset="0"/>
              </a:rPr>
              <a:t>For in this way in former times the holy women also, who hoped in God, used to adorn themselves, being submissive to their own husbands;  just as Sarah </a:t>
            </a:r>
            <a:r>
              <a:rPr lang="en-US" sz="2800" u="sng" dirty="0" smtClean="0">
                <a:solidFill>
                  <a:srgbClr val="000042"/>
                </a:solidFill>
                <a:latin typeface="Tahoma" pitchFamily="34" charset="0"/>
                <a:cs typeface="Tahoma" pitchFamily="34" charset="0"/>
              </a:rPr>
              <a:t>obeyed</a:t>
            </a:r>
            <a:r>
              <a:rPr lang="en-US" sz="2800" dirty="0" smtClean="0">
                <a:solidFill>
                  <a:srgbClr val="000042"/>
                </a:solidFill>
                <a:latin typeface="Tahoma" pitchFamily="34" charset="0"/>
                <a:cs typeface="Tahoma" pitchFamily="34" charset="0"/>
              </a:rPr>
              <a:t> Abraham, calling him </a:t>
            </a:r>
            <a:r>
              <a:rPr lang="en-US" sz="2800" u="sng" dirty="0" smtClean="0">
                <a:solidFill>
                  <a:srgbClr val="000042"/>
                </a:solidFill>
                <a:latin typeface="Tahoma" pitchFamily="34" charset="0"/>
                <a:cs typeface="Tahoma" pitchFamily="34" charset="0"/>
              </a:rPr>
              <a:t>lord</a:t>
            </a:r>
            <a:r>
              <a:rPr lang="en-US" sz="2800" dirty="0" smtClean="0">
                <a:solidFill>
                  <a:srgbClr val="000042"/>
                </a:solidFill>
                <a:latin typeface="Tahoma" pitchFamily="34" charset="0"/>
                <a:cs typeface="Tahoma" pitchFamily="34" charset="0"/>
              </a:rPr>
              <a:t>, and you have become her children if you do what is right without being frightened by any fear. </a:t>
            </a:r>
          </a:p>
          <a:p>
            <a:r>
              <a:rPr lang="en-US" sz="2800" dirty="0" smtClean="0">
                <a:solidFill>
                  <a:srgbClr val="000042"/>
                </a:solidFill>
                <a:latin typeface="Tahoma" pitchFamily="34" charset="0"/>
                <a:cs typeface="Tahoma" pitchFamily="34" charset="0"/>
              </a:rPr>
              <a:t>Obeyed: </a:t>
            </a:r>
            <a:r>
              <a:rPr lang="en-US" sz="2800" i="1" dirty="0" err="1" smtClean="0">
                <a:solidFill>
                  <a:srgbClr val="000042"/>
                </a:solidFill>
                <a:latin typeface="Tahoma" pitchFamily="34" charset="0"/>
                <a:cs typeface="Tahoma" pitchFamily="34" charset="0"/>
              </a:rPr>
              <a:t>hupakouo</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to listen under</a:t>
            </a:r>
          </a:p>
          <a:p>
            <a:r>
              <a:rPr lang="en-US" sz="2800" dirty="0" smtClean="0">
                <a:solidFill>
                  <a:srgbClr val="000042"/>
                </a:solidFill>
                <a:latin typeface="Tahoma" pitchFamily="34" charset="0"/>
                <a:cs typeface="Tahoma" pitchFamily="34" charset="0"/>
              </a:rPr>
              <a:t>Lord: </a:t>
            </a:r>
            <a:r>
              <a:rPr lang="en-US" sz="2800" i="1" dirty="0" err="1" smtClean="0">
                <a:solidFill>
                  <a:srgbClr val="000042"/>
                </a:solidFill>
                <a:latin typeface="Tahoma" pitchFamily="34" charset="0"/>
                <a:cs typeface="Tahoma" pitchFamily="34" charset="0"/>
              </a:rPr>
              <a:t>kurios</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one in authority, sir, Mr. (as respect)</a:t>
            </a:r>
          </a:p>
          <a:p>
            <a:r>
              <a:rPr lang="en-US" sz="2800" dirty="0" smtClean="0">
                <a:solidFill>
                  <a:srgbClr val="000042"/>
                </a:solidFill>
                <a:latin typeface="Tahoma" pitchFamily="34" charset="0"/>
                <a:cs typeface="Tahoma" pitchFamily="34" charset="0"/>
              </a:rPr>
              <a:t>Authority: </a:t>
            </a:r>
          </a:p>
          <a:p>
            <a:r>
              <a:rPr lang="en-US" sz="2800" dirty="0" smtClean="0">
                <a:solidFill>
                  <a:srgbClr val="000042"/>
                </a:solidFill>
                <a:latin typeface="Tahoma" pitchFamily="34" charset="0"/>
                <a:cs typeface="Tahoma" pitchFamily="34" charset="0"/>
              </a:rPr>
              <a:t>functional within a domain under certain rules</a:t>
            </a:r>
          </a:p>
          <a:p>
            <a:r>
              <a:rPr lang="en-US" sz="2800" dirty="0" smtClean="0">
                <a:solidFill>
                  <a:srgbClr val="000042"/>
                </a:solidFill>
                <a:latin typeface="Tahoma" pitchFamily="34" charset="0"/>
                <a:cs typeface="Tahoma" pitchFamily="34" charset="0"/>
              </a:rPr>
              <a:t>Superiority: </a:t>
            </a:r>
            <a:r>
              <a:rPr lang="en-US" sz="2800" i="1" dirty="0" err="1" smtClean="0">
                <a:solidFill>
                  <a:srgbClr val="000042"/>
                </a:solidFill>
                <a:latin typeface="Tahoma" pitchFamily="34" charset="0"/>
                <a:cs typeface="Tahoma" pitchFamily="34" charset="0"/>
              </a:rPr>
              <a:t>huperoche</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superiority or prominence</a:t>
            </a: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b="1" dirty="0" smtClean="0">
              <a:solidFill>
                <a:srgbClr val="000042"/>
              </a:solidFill>
              <a:latin typeface="Tahoma" pitchFamily="34" charset="0"/>
              <a:cs typeface="Tahoma" pitchFamily="34" charset="0"/>
            </a:endParaRPr>
          </a:p>
          <a:p>
            <a:endParaRPr lang="en-US" sz="2800" b="1" dirty="0" smtClean="0">
              <a:solidFill>
                <a:srgbClr val="000042"/>
              </a:solidFill>
              <a:latin typeface="Tahoma" pitchFamily="34" charset="0"/>
              <a:cs typeface="Tahoma" pitchFamily="34" charset="0"/>
            </a:endParaRPr>
          </a:p>
          <a:p>
            <a:endParaRPr lang="en-US" sz="2800" b="1" dirty="0" smtClean="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68362"/>
          </a:xfrm>
        </p:spPr>
        <p:txBody>
          <a:bodyPr/>
          <a:lstStyle/>
          <a:p>
            <a:r>
              <a:rPr lang="en-US" dirty="0" smtClean="0">
                <a:solidFill>
                  <a:schemeClr val="tx2">
                    <a:lumMod val="50000"/>
                  </a:schemeClr>
                </a:solidFill>
              </a:rPr>
              <a:t>THE HUSBAND’S ROLE</a:t>
            </a:r>
            <a:endParaRPr lang="en-US" dirty="0">
              <a:solidFill>
                <a:schemeClr val="tx2">
                  <a:lumMod val="50000"/>
                </a:schemeClr>
              </a:solidFill>
            </a:endParaRPr>
          </a:p>
        </p:txBody>
      </p:sp>
      <p:sp>
        <p:nvSpPr>
          <p:cNvPr id="3" name="Content Placeholder 2"/>
          <p:cNvSpPr>
            <a:spLocks noGrp="1"/>
          </p:cNvSpPr>
          <p:nvPr>
            <p:ph idx="1"/>
          </p:nvPr>
        </p:nvSpPr>
        <p:spPr>
          <a:xfrm>
            <a:off x="0" y="1219200"/>
            <a:ext cx="9144000" cy="5638800"/>
          </a:xfrm>
        </p:spPr>
        <p:txBody>
          <a:bodyPr>
            <a:normAutofit fontScale="92500" lnSpcReduction="10000"/>
          </a:bodyPr>
          <a:lstStyle/>
          <a:p>
            <a:r>
              <a:rPr lang="en-US" sz="2800" b="1" dirty="0" smtClean="0">
                <a:solidFill>
                  <a:srgbClr val="000042"/>
                </a:solidFill>
                <a:latin typeface="Tahoma" pitchFamily="34" charset="0"/>
                <a:cs typeface="Tahoma" pitchFamily="34" charset="0"/>
              </a:rPr>
              <a:t>1 Peter 3:7 </a:t>
            </a:r>
            <a:r>
              <a:rPr lang="en-US" sz="2800" dirty="0" smtClean="0">
                <a:solidFill>
                  <a:srgbClr val="000042"/>
                </a:solidFill>
                <a:latin typeface="Tahoma" pitchFamily="34" charset="0"/>
                <a:cs typeface="Tahoma" pitchFamily="34" charset="0"/>
              </a:rPr>
              <a:t>You husbands in the same way, </a:t>
            </a:r>
            <a:r>
              <a:rPr lang="en-US" sz="2800" u="sng" dirty="0" smtClean="0">
                <a:solidFill>
                  <a:srgbClr val="000042"/>
                </a:solidFill>
                <a:latin typeface="Tahoma" pitchFamily="34" charset="0"/>
                <a:cs typeface="Tahoma" pitchFamily="34" charset="0"/>
              </a:rPr>
              <a:t>live with </a:t>
            </a:r>
            <a:r>
              <a:rPr lang="en-US" sz="2800" dirty="0" smtClean="0">
                <a:solidFill>
                  <a:srgbClr val="000042"/>
                </a:solidFill>
                <a:latin typeface="Tahoma" pitchFamily="34" charset="0"/>
                <a:cs typeface="Tahoma" pitchFamily="34" charset="0"/>
              </a:rPr>
              <a:t>your wives in an</a:t>
            </a:r>
            <a:r>
              <a:rPr lang="en-US" sz="2800" u="sng" dirty="0" smtClean="0">
                <a:solidFill>
                  <a:srgbClr val="000042"/>
                </a:solidFill>
                <a:latin typeface="Tahoma" pitchFamily="34" charset="0"/>
                <a:cs typeface="Tahoma" pitchFamily="34" charset="0"/>
              </a:rPr>
              <a:t> understanding </a:t>
            </a:r>
            <a:r>
              <a:rPr lang="en-US" sz="2800" dirty="0" smtClean="0">
                <a:solidFill>
                  <a:srgbClr val="000042"/>
                </a:solidFill>
                <a:latin typeface="Tahoma" pitchFamily="34" charset="0"/>
                <a:cs typeface="Tahoma" pitchFamily="34" charset="0"/>
              </a:rPr>
              <a:t>way, as with someone weaker, since she is a woman; and show her honor as a fellow heir of the grace of life, so that your prayers will not be hindered. </a:t>
            </a:r>
          </a:p>
          <a:p>
            <a:r>
              <a:rPr lang="en-US" sz="2800" dirty="0" smtClean="0">
                <a:solidFill>
                  <a:srgbClr val="000042"/>
                </a:solidFill>
                <a:latin typeface="Tahoma" pitchFamily="34" charset="0"/>
                <a:cs typeface="Tahoma" pitchFamily="34" charset="0"/>
              </a:rPr>
              <a:t>Live with: </a:t>
            </a:r>
            <a:r>
              <a:rPr lang="en-US" sz="2800" i="1" dirty="0" err="1" smtClean="0">
                <a:solidFill>
                  <a:srgbClr val="000042"/>
                </a:solidFill>
                <a:latin typeface="Tahoma" pitchFamily="34" charset="0"/>
                <a:cs typeface="Tahoma" pitchFamily="34" charset="0"/>
              </a:rPr>
              <a:t>sunoikeo</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reside together as a family</a:t>
            </a:r>
          </a:p>
          <a:p>
            <a:r>
              <a:rPr lang="en-US" sz="2800" dirty="0" smtClean="0">
                <a:solidFill>
                  <a:srgbClr val="000042"/>
                </a:solidFill>
                <a:latin typeface="Tahoma" pitchFamily="34" charset="0"/>
                <a:cs typeface="Tahoma" pitchFamily="34" charset="0"/>
              </a:rPr>
              <a:t>Understanding: </a:t>
            </a:r>
            <a:r>
              <a:rPr lang="en-US" sz="2800" i="1" dirty="0" smtClean="0">
                <a:solidFill>
                  <a:srgbClr val="000042"/>
                </a:solidFill>
                <a:latin typeface="Tahoma" pitchFamily="34" charset="0"/>
                <a:cs typeface="Tahoma" pitchFamily="34" charset="0"/>
              </a:rPr>
              <a:t>gnosis: </a:t>
            </a:r>
            <a:r>
              <a:rPr lang="en-US" sz="2800" dirty="0" smtClean="0">
                <a:solidFill>
                  <a:srgbClr val="000042"/>
                </a:solidFill>
                <a:latin typeface="Tahoma" pitchFamily="34" charset="0"/>
                <a:cs typeface="Tahoma" pitchFamily="34" charset="0"/>
              </a:rPr>
              <a:t>with knowledge</a:t>
            </a:r>
          </a:p>
          <a:p>
            <a:r>
              <a:rPr lang="en-US" sz="2800" b="1" dirty="0" smtClean="0">
                <a:solidFill>
                  <a:srgbClr val="000042"/>
                </a:solidFill>
                <a:latin typeface="Tahoma" pitchFamily="34" charset="0"/>
                <a:cs typeface="Tahoma" pitchFamily="34" charset="0"/>
              </a:rPr>
              <a:t>Ephesians 5:25-27  </a:t>
            </a:r>
            <a:r>
              <a:rPr lang="en-US" sz="2800" dirty="0" smtClean="0">
                <a:solidFill>
                  <a:srgbClr val="000042"/>
                </a:solidFill>
                <a:latin typeface="Tahoma" pitchFamily="34" charset="0"/>
                <a:cs typeface="Tahoma" pitchFamily="34" charset="0"/>
              </a:rPr>
              <a:t>Husbands, love your wives, just as Christ also loved the church and gave Himself up for her,     so that He might sanctify her, having cleansed her by the washing of water with the word, that He might present to Himself the church in all her glory, having no spot or wrinkle or any such thing; but that she would be holy and blameless. </a:t>
            </a: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92162"/>
          </a:xfrm>
        </p:spPr>
        <p:txBody>
          <a:bodyPr/>
          <a:lstStyle/>
          <a:p>
            <a:r>
              <a:rPr lang="en-US" dirty="0" smtClean="0">
                <a:solidFill>
                  <a:schemeClr val="tx2">
                    <a:lumMod val="50000"/>
                  </a:schemeClr>
                </a:solidFill>
              </a:rPr>
              <a:t>THE RATIONALE</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8</a:t>
            </a:fld>
            <a:endParaRPr lang="en-US" dirty="0"/>
          </a:p>
        </p:txBody>
      </p:sp>
      <p:sp>
        <p:nvSpPr>
          <p:cNvPr id="10" name="Moon 9"/>
          <p:cNvSpPr/>
          <p:nvPr/>
        </p:nvSpPr>
        <p:spPr>
          <a:xfrm>
            <a:off x="3886200" y="4800600"/>
            <a:ext cx="45719" cy="228600"/>
          </a:xfrm>
          <a:prstGeom prst="moon">
            <a:avLst/>
          </a:prstGeom>
          <a:solidFill>
            <a:schemeClr val="tx1">
              <a:lumMod val="95000"/>
              <a:lumOff val="5000"/>
            </a:schemeClr>
          </a:solidFill>
          <a:ln>
            <a:solidFill>
              <a:schemeClr val="tx1">
                <a:lumMod val="50000"/>
                <a:lumOff val="50000"/>
                <a:alpha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6"/>
          <p:cNvSpPr>
            <a:spLocks noGrp="1"/>
          </p:cNvSpPr>
          <p:nvPr>
            <p:ph idx="1"/>
          </p:nvPr>
        </p:nvSpPr>
        <p:spPr/>
        <p:txBody>
          <a:bodyPr>
            <a:normAutofit lnSpcReduction="10000"/>
          </a:bodyPr>
          <a:lstStyle/>
          <a:p>
            <a:r>
              <a:rPr lang="en-US" sz="2800" b="1" dirty="0" smtClean="0">
                <a:solidFill>
                  <a:srgbClr val="000042"/>
                </a:solidFill>
                <a:latin typeface="Tahoma" pitchFamily="34" charset="0"/>
                <a:cs typeface="Tahoma" pitchFamily="34" charset="0"/>
              </a:rPr>
              <a:t>1 Peter 3:7  </a:t>
            </a:r>
            <a:r>
              <a:rPr lang="en-US" sz="2800" dirty="0" smtClean="0">
                <a:solidFill>
                  <a:srgbClr val="000042"/>
                </a:solidFill>
                <a:latin typeface="Tahoma" pitchFamily="34" charset="0"/>
                <a:cs typeface="Tahoma" pitchFamily="34" charset="0"/>
              </a:rPr>
              <a:t>You husbands in the same way, live with your wives in an understanding way, as with someone </a:t>
            </a:r>
            <a:r>
              <a:rPr lang="en-US" sz="2800" u="sng" dirty="0" smtClean="0">
                <a:solidFill>
                  <a:srgbClr val="000042"/>
                </a:solidFill>
                <a:latin typeface="Tahoma" pitchFamily="34" charset="0"/>
                <a:cs typeface="Tahoma" pitchFamily="34" charset="0"/>
              </a:rPr>
              <a:t>weaker</a:t>
            </a:r>
            <a:r>
              <a:rPr lang="en-US" sz="2800" dirty="0" smtClean="0">
                <a:solidFill>
                  <a:srgbClr val="000042"/>
                </a:solidFill>
                <a:latin typeface="Tahoma" pitchFamily="34" charset="0"/>
                <a:cs typeface="Tahoma" pitchFamily="34" charset="0"/>
              </a:rPr>
              <a:t>, since she is a woman; and show her </a:t>
            </a:r>
            <a:r>
              <a:rPr lang="en-US" sz="2800" u="sng" dirty="0" smtClean="0">
                <a:solidFill>
                  <a:srgbClr val="000042"/>
                </a:solidFill>
                <a:latin typeface="Tahoma" pitchFamily="34" charset="0"/>
                <a:cs typeface="Tahoma" pitchFamily="34" charset="0"/>
              </a:rPr>
              <a:t>honor</a:t>
            </a:r>
            <a:r>
              <a:rPr lang="en-US" sz="2800" dirty="0" smtClean="0">
                <a:solidFill>
                  <a:srgbClr val="000042"/>
                </a:solidFill>
                <a:latin typeface="Tahoma" pitchFamily="34" charset="0"/>
                <a:cs typeface="Tahoma" pitchFamily="34" charset="0"/>
              </a:rPr>
              <a:t> as a fellow heir of the grace of life, so that your prayers will not be hindered. </a:t>
            </a:r>
          </a:p>
          <a:p>
            <a:r>
              <a:rPr lang="en-US" sz="2800" dirty="0" smtClean="0">
                <a:solidFill>
                  <a:srgbClr val="000042"/>
                </a:solidFill>
                <a:latin typeface="Tahoma" pitchFamily="34" charset="0"/>
                <a:cs typeface="Tahoma" pitchFamily="34" charset="0"/>
              </a:rPr>
              <a:t>Weaker: </a:t>
            </a:r>
            <a:r>
              <a:rPr lang="en-US" sz="2800" i="1" dirty="0" err="1" smtClean="0">
                <a:solidFill>
                  <a:srgbClr val="000042"/>
                </a:solidFill>
                <a:latin typeface="Tahoma" pitchFamily="34" charset="0"/>
                <a:cs typeface="Tahoma" pitchFamily="34" charset="0"/>
              </a:rPr>
              <a:t>asthenes</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someone less </a:t>
            </a:r>
            <a:r>
              <a:rPr lang="en-US" sz="2800" dirty="0" smtClean="0">
                <a:solidFill>
                  <a:srgbClr val="000042"/>
                </a:solidFill>
                <a:latin typeface="Tahoma" pitchFamily="34" charset="0"/>
                <a:cs typeface="Tahoma" pitchFamily="34" charset="0"/>
              </a:rPr>
              <a:t>strong; does not imply intellectual or spiritual</a:t>
            </a:r>
            <a:endParaRPr lang="en-US" sz="2800" dirty="0" smtClean="0">
              <a:solidFill>
                <a:srgbClr val="000042"/>
              </a:solidFill>
              <a:latin typeface="Tahoma" pitchFamily="34" charset="0"/>
              <a:cs typeface="Tahoma" pitchFamily="34" charset="0"/>
            </a:endParaRPr>
          </a:p>
          <a:p>
            <a:r>
              <a:rPr lang="en-US" sz="2800" dirty="0" smtClean="0">
                <a:solidFill>
                  <a:srgbClr val="000042"/>
                </a:solidFill>
                <a:latin typeface="Tahoma" pitchFamily="34" charset="0"/>
                <a:cs typeface="Tahoma" pitchFamily="34" charset="0"/>
              </a:rPr>
              <a:t>Honor: </a:t>
            </a:r>
            <a:r>
              <a:rPr lang="en-US" sz="2800" i="1" dirty="0" smtClean="0">
                <a:solidFill>
                  <a:srgbClr val="000042"/>
                </a:solidFill>
                <a:latin typeface="Tahoma" pitchFamily="34" charset="0"/>
                <a:cs typeface="Tahoma" pitchFamily="34" charset="0"/>
              </a:rPr>
              <a:t>time: </a:t>
            </a:r>
            <a:r>
              <a:rPr lang="en-US" sz="2800" dirty="0" smtClean="0">
                <a:solidFill>
                  <a:srgbClr val="000042"/>
                </a:solidFill>
                <a:latin typeface="Tahoma" pitchFamily="34" charset="0"/>
                <a:cs typeface="Tahoma" pitchFamily="34" charset="0"/>
              </a:rPr>
              <a:t>a value</a:t>
            </a:r>
          </a:p>
          <a:p>
            <a:r>
              <a:rPr lang="en-US" sz="2800" dirty="0" smtClean="0">
                <a:solidFill>
                  <a:srgbClr val="000042"/>
                </a:solidFill>
                <a:latin typeface="Tahoma" pitchFamily="34" charset="0"/>
                <a:cs typeface="Tahoma" pitchFamily="34" charset="0"/>
              </a:rPr>
              <a:t>Fellow heir: </a:t>
            </a:r>
            <a:r>
              <a:rPr lang="en-US" sz="2800" dirty="0" err="1" smtClean="0">
                <a:solidFill>
                  <a:srgbClr val="000042"/>
                </a:solidFill>
                <a:latin typeface="Tahoma" pitchFamily="34" charset="0"/>
                <a:cs typeface="Tahoma" pitchFamily="34" charset="0"/>
              </a:rPr>
              <a:t>sugkleronomis</a:t>
            </a:r>
            <a:r>
              <a:rPr lang="en-US" sz="2800" dirty="0" smtClean="0">
                <a:solidFill>
                  <a:srgbClr val="000042"/>
                </a:solidFill>
                <a:latin typeface="Tahoma" pitchFamily="34" charset="0"/>
                <a:cs typeface="Tahoma" pitchFamily="34" charset="0"/>
              </a:rPr>
              <a:t>: an equal inheritor; co-heir</a:t>
            </a:r>
          </a:p>
          <a:p>
            <a:r>
              <a:rPr lang="en-US" sz="2800" b="1" dirty="0" smtClean="0">
                <a:solidFill>
                  <a:srgbClr val="000042"/>
                </a:solidFill>
                <a:latin typeface="Tahoma" pitchFamily="34" charset="0"/>
                <a:cs typeface="Tahoma" pitchFamily="34" charset="0"/>
              </a:rPr>
              <a:t>Ephesians 3:6</a:t>
            </a:r>
            <a:r>
              <a:rPr lang="en-US" sz="2800" dirty="0" smtClean="0">
                <a:solidFill>
                  <a:srgbClr val="000042"/>
                </a:solidFill>
                <a:latin typeface="Tahoma" pitchFamily="34" charset="0"/>
                <a:cs typeface="Tahoma" pitchFamily="34" charset="0"/>
              </a:rPr>
              <a:t>… to be specific, that the Gentiles are </a:t>
            </a:r>
            <a:r>
              <a:rPr lang="en-US" sz="2800" u="sng" dirty="0" smtClean="0">
                <a:solidFill>
                  <a:srgbClr val="000042"/>
                </a:solidFill>
                <a:latin typeface="Tahoma" pitchFamily="34" charset="0"/>
                <a:cs typeface="Tahoma" pitchFamily="34" charset="0"/>
              </a:rPr>
              <a:t>fellow heirs </a:t>
            </a:r>
            <a:r>
              <a:rPr lang="en-US" sz="2800" dirty="0" smtClean="0">
                <a:solidFill>
                  <a:srgbClr val="000042"/>
                </a:solidFill>
                <a:latin typeface="Tahoma" pitchFamily="34" charset="0"/>
                <a:cs typeface="Tahoma" pitchFamily="34" charset="0"/>
              </a:rPr>
              <a:t>and fellow members of the body, and fellow partakers of the promise in Christ Jesus through the </a:t>
            </a:r>
            <a:r>
              <a:rPr lang="en-US" sz="2800" dirty="0" smtClean="0">
                <a:solidFill>
                  <a:srgbClr val="000042"/>
                </a:solidFill>
                <a:latin typeface="Tahoma" pitchFamily="34" charset="0"/>
                <a:cs typeface="Tahoma" pitchFamily="34" charset="0"/>
              </a:rPr>
              <a:t>gospel… </a:t>
            </a:r>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a:solidFill>
                <a:srgbClr val="000042"/>
              </a:solidFill>
              <a:latin typeface="Tahoma" pitchFamily="34" charset="0"/>
              <a:cs typeface="Tahom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42"/>
                </a:solidFill>
              </a:rPr>
              <a:t>HINDERED PRAYERS</a:t>
            </a:r>
            <a:r>
              <a:rPr lang="en-US" b="1" dirty="0" smtClean="0">
                <a:solidFill>
                  <a:srgbClr val="000042"/>
                </a:solidFill>
              </a:rPr>
              <a:t> </a:t>
            </a:r>
            <a:endParaRPr lang="en-US" dirty="0">
              <a:solidFill>
                <a:srgbClr val="000042"/>
              </a:solidFill>
            </a:endParaRPr>
          </a:p>
        </p:txBody>
      </p:sp>
      <p:sp>
        <p:nvSpPr>
          <p:cNvPr id="3" name="Content Placeholder 2"/>
          <p:cNvSpPr>
            <a:spLocks noGrp="1"/>
          </p:cNvSpPr>
          <p:nvPr>
            <p:ph idx="1"/>
          </p:nvPr>
        </p:nvSpPr>
        <p:spPr/>
        <p:txBody>
          <a:bodyPr>
            <a:normAutofit lnSpcReduction="10000"/>
          </a:bodyPr>
          <a:lstStyle/>
          <a:p>
            <a:r>
              <a:rPr lang="en-US" sz="2800" b="1" dirty="0" smtClean="0">
                <a:solidFill>
                  <a:srgbClr val="000042"/>
                </a:solidFill>
                <a:latin typeface="Tahoma" pitchFamily="34" charset="0"/>
                <a:cs typeface="Tahoma" pitchFamily="34" charset="0"/>
              </a:rPr>
              <a:t>1 Peter 3:7 </a:t>
            </a:r>
            <a:r>
              <a:rPr lang="en-US" sz="2800" dirty="0" smtClean="0">
                <a:solidFill>
                  <a:srgbClr val="000042"/>
                </a:solidFill>
                <a:latin typeface="Tahoma" pitchFamily="34" charset="0"/>
                <a:cs typeface="Tahoma" pitchFamily="34" charset="0"/>
              </a:rPr>
              <a:t>You husbands in the same way, live with your wives in an understanding way, as with someone weaker, since she is a woman; and show her honor as a fellow heir of the grace of life, so that your prayers will not be hindered. </a:t>
            </a:r>
          </a:p>
          <a:p>
            <a:r>
              <a:rPr lang="en-US" sz="2800" dirty="0" smtClean="0">
                <a:solidFill>
                  <a:srgbClr val="000042"/>
                </a:solidFill>
                <a:latin typeface="Tahoma" pitchFamily="34" charset="0"/>
                <a:cs typeface="Tahoma" pitchFamily="34" charset="0"/>
              </a:rPr>
              <a:t>The cultural reality </a:t>
            </a:r>
            <a:r>
              <a:rPr lang="en-US" sz="2800" dirty="0" err="1" smtClean="0">
                <a:solidFill>
                  <a:srgbClr val="000042"/>
                </a:solidFill>
                <a:latin typeface="Tahoma" pitchFamily="34" charset="0"/>
                <a:cs typeface="Tahoma" pitchFamily="34" charset="0"/>
              </a:rPr>
              <a:t>vs</a:t>
            </a:r>
            <a:r>
              <a:rPr lang="en-US" sz="2800" dirty="0" smtClean="0">
                <a:solidFill>
                  <a:srgbClr val="000042"/>
                </a:solidFill>
                <a:latin typeface="Tahoma" pitchFamily="34" charset="0"/>
                <a:cs typeface="Tahoma" pitchFamily="34" charset="0"/>
              </a:rPr>
              <a:t> the spiritual and eschatological </a:t>
            </a:r>
            <a:r>
              <a:rPr lang="en-US" sz="2800" dirty="0" smtClean="0">
                <a:solidFill>
                  <a:srgbClr val="000042"/>
                </a:solidFill>
                <a:latin typeface="Tahoma" pitchFamily="34" charset="0"/>
                <a:cs typeface="Tahoma" pitchFamily="34" charset="0"/>
              </a:rPr>
              <a:t>reality</a:t>
            </a:r>
          </a:p>
          <a:p>
            <a:r>
              <a:rPr lang="en-US" sz="2800" dirty="0" smtClean="0">
                <a:solidFill>
                  <a:srgbClr val="000042"/>
                </a:solidFill>
                <a:latin typeface="Tahoma" pitchFamily="34" charset="0"/>
                <a:cs typeface="Tahoma" pitchFamily="34" charset="0"/>
              </a:rPr>
              <a:t>What is eternal is the spiritual aspect of a person, not the physical aspect; these bodies will be changed into glorified bodies; there is no marriage in heaven</a:t>
            </a:r>
            <a:endParaRPr lang="en-US" sz="2800" dirty="0" smtClean="0">
              <a:solidFill>
                <a:srgbClr val="000042"/>
              </a:solidFill>
              <a:latin typeface="Tahoma" pitchFamily="34" charset="0"/>
              <a:cs typeface="Tahoma" pitchFamily="34" charset="0"/>
            </a:endParaRPr>
          </a:p>
          <a:p>
            <a:r>
              <a:rPr lang="en-US" sz="2800" b="1" dirty="0" smtClean="0">
                <a:solidFill>
                  <a:srgbClr val="000042"/>
                </a:solidFill>
                <a:latin typeface="Tahoma" pitchFamily="34" charset="0"/>
                <a:cs typeface="Tahoma" pitchFamily="34" charset="0"/>
              </a:rPr>
              <a:t>Galatians 3:28 </a:t>
            </a:r>
            <a:r>
              <a:rPr lang="en-US" sz="2800" b="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There is neither Jew nor Greek, there is neither slave nor free man, there is neither male nor female; for you are all one in Christ Jesus. </a:t>
            </a: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dirty="0" smtClean="0">
              <a:solidFill>
                <a:srgbClr val="000042"/>
              </a:solidFill>
            </a:endParaRPr>
          </a:p>
          <a:p>
            <a:endParaRPr lang="en-US" dirty="0" smtClean="0">
              <a:solidFill>
                <a:srgbClr val="000042"/>
              </a:solidFill>
            </a:endParaRPr>
          </a:p>
          <a:p>
            <a:endParaRPr lang="en-US" dirty="0" smtClean="0"/>
          </a:p>
          <a:p>
            <a:endParaRPr lang="en-US" dirty="0"/>
          </a:p>
        </p:txBody>
      </p:sp>
      <p:sp>
        <p:nvSpPr>
          <p:cNvPr id="4" name="Slide Number Placeholder 3"/>
          <p:cNvSpPr>
            <a:spLocks noGrp="1"/>
          </p:cNvSpPr>
          <p:nvPr>
            <p:ph type="sldNum" sz="quarter" idx="12"/>
          </p:nvPr>
        </p:nvSpPr>
        <p:spPr/>
        <p:txBody>
          <a:bodyPr/>
          <a:lstStyle/>
          <a:p>
            <a:fld id="{D81EC0BF-CFA7-4DF5-B8A3-AEF1B9A9A771}"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YamatoPainting">
  <a:themeElements>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fontScheme name="Yamato Painting">
      <a:majorFont>
        <a:latin typeface="Calibri"/>
        <a:ea typeface=""/>
        <a:cs typeface=""/>
        <a:font script="Jpan" typeface="ＭＳ Ｐゴシック"/>
        <a:font script="Hang" typeface="맑은 고딕"/>
        <a:font script="Hans" typeface="黑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ＭＳ Ｐゴシック"/>
        <a:font script="Hang" typeface="맑은 고딕"/>
        <a:font script="Hans" typeface="宋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Yamato Painting">
      <a:fillStyleLst>
        <a:solidFill>
          <a:schemeClr val="phClr">
            <a:tint val="100000"/>
          </a:schemeClr>
        </a:solidFill>
        <a:gradFill>
          <a:gsLst>
            <a:gs pos="0">
              <a:schemeClr val="phClr">
                <a:tint val="100000"/>
              </a:schemeClr>
            </a:gs>
            <a:gs pos="100000">
              <a:schemeClr val="phClr">
                <a:tint val="100000"/>
                <a:shade val="20000"/>
              </a:schemeClr>
            </a:gs>
          </a:gsLst>
          <a:lin ang="5400000" scaled="1"/>
        </a:gradFill>
        <a:blipFill>
          <a:blip xmlns:r="http://schemas.openxmlformats.org/officeDocument/2006/relationships" r:embed="rId1">
            <a:duotone>
              <a:srgbClr val="000000"/>
              <a:schemeClr val="phClr">
                <a:tint val="100000"/>
              </a:schemeClr>
            </a:duotone>
          </a:blip>
          <a:tile tx="0" ty="0" sx="35000" sy="35000" flip="none" algn="tl"/>
        </a:blipFill>
      </a:fillStyleLst>
      <a:lnStyleLst>
        <a:ln w="9525" cap="flat" cmpd="sng" algn="ctr">
          <a:solidFill>
            <a:schemeClr val="phClr">
              <a:alpha val="60000"/>
            </a:schemeClr>
          </a:solidFill>
          <a:prstDash val="solid"/>
        </a:ln>
        <a:ln w="19525" cap="flat" cmpd="sng" algn="ctr">
          <a:solidFill>
            <a:schemeClr val="phClr">
              <a:alpha val="90000"/>
            </a:schemeClr>
          </a:solidFill>
          <a:prstDash val="solid"/>
        </a:ln>
        <a:ln w="38100" cap="flat" cmpd="sng" algn="ctr">
          <a:solidFill>
            <a:schemeClr val="phClr">
              <a:alpha val="100000"/>
            </a:schemeClr>
          </a:solidFill>
          <a:prstDash val="solid"/>
        </a:ln>
      </a:lnStyleLst>
      <a:effectStyleLst>
        <a:effectStyle>
          <a:effectLst>
            <a:outerShdw blurRad="50800" algn="tl" rotWithShape="0">
              <a:srgbClr val="000000">
                <a:alpha val="64000"/>
              </a:srgbClr>
            </a:outerShdw>
          </a:effectLst>
        </a:effectStyle>
        <a:effectStyle>
          <a:effectLst>
            <a:outerShdw blurRad="50800" algn="tl" rotWithShape="0">
              <a:srgbClr val="000000">
                <a:alpha val="64000"/>
              </a:srgbClr>
            </a:outerShdw>
          </a:effectLst>
          <a:scene3d>
            <a:camera prst="orthographicFront"/>
            <a:lightRig rig="soft" dir="tl">
              <a:rot lat="0" lon="0" rev="0"/>
            </a:lightRig>
          </a:scene3d>
          <a:sp3d>
            <a:bevelT prst="angle"/>
            <a:bevelB w="304800" h="44450"/>
            <a:contourClr>
              <a:schemeClr val="phClr">
                <a:shade val="60000"/>
                <a:satMod val="110000"/>
              </a:schemeClr>
            </a:contourClr>
          </a:sp3d>
        </a:effectStyle>
        <a:effectStyle>
          <a:effectLst>
            <a:glow rad="51600">
              <a:schemeClr val="phClr">
                <a:alpha val="60000"/>
              </a:schemeClr>
            </a:glow>
          </a:effectLst>
          <a:scene3d>
            <a:camera prst="orthographicFront"/>
            <a:lightRig rig="threePt" dir="t"/>
          </a:scene3d>
          <a:sp3d>
            <a:bevelT w="165100" prst="coolSlant"/>
            <a:contourClr>
              <a:schemeClr val="phClr">
                <a:shade val="60000"/>
                <a:satMod val="110000"/>
              </a:schemeClr>
            </a:contourClr>
          </a:sp3d>
        </a:effectStyle>
      </a:effectStyleLst>
      <a:bgFillStyleLst>
        <a:solidFill>
          <a:schemeClr val="phClr">
            <a:shade val="90000"/>
          </a:schemeClr>
        </a:solidFill>
        <a:blipFill>
          <a:blip xmlns:r="http://schemas.openxmlformats.org/officeDocument/2006/relationships" r:embed="rId2">
            <a:duotone>
              <a:schemeClr val="phClr">
                <a:tint val="100000"/>
                <a:shade val="5000"/>
              </a:schemeClr>
              <a:schemeClr val="phClr">
                <a:shade val="100000"/>
              </a:schemeClr>
            </a:duotone>
          </a:blip>
          <a:tile tx="0" ty="0" sx="120000" sy="120000" flip="xy" algn="t"/>
        </a:blipFill>
        <a:blipFill rotWithShape="0">
          <a:blip xmlns:r="http://schemas.openxmlformats.org/officeDocument/2006/relationships" r:embed="rId3">
            <a:duotone>
              <a:schemeClr val="phClr">
                <a:tint val="100000"/>
                <a:shade val="5000"/>
              </a:schemeClr>
              <a:schemeClr val="phClr">
                <a:shade val="100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themeOverride>
</file>

<file path=docProps/app.xml><?xml version="1.0" encoding="utf-8"?>
<Properties xmlns="http://schemas.openxmlformats.org/officeDocument/2006/extended-properties" xmlns:vt="http://schemas.openxmlformats.org/officeDocument/2006/docPropsVTypes">
  <Template/>
  <TotalTime>8602</TotalTime>
  <Words>1362</Words>
  <Application>Microsoft Office PowerPoint</Application>
  <PresentationFormat>On-screen Show (4:3)</PresentationFormat>
  <Paragraphs>139</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YamatoPainting</vt:lpstr>
      <vt:lpstr>PREPARED FOR ACTION A Study from  1 Peter</vt:lpstr>
      <vt:lpstr>WORD FOR THE JOURNEY</vt:lpstr>
      <vt:lpstr>BEHAVIOR OF A WIFE</vt:lpstr>
      <vt:lpstr>THE CONFIRMATION</vt:lpstr>
      <vt:lpstr>APPROPRIATE APPEARANCE</vt:lpstr>
      <vt:lpstr>PAY ATTENTION</vt:lpstr>
      <vt:lpstr>THE HUSBAND’S ROLE</vt:lpstr>
      <vt:lpstr>THE RATIONALE</vt:lpstr>
      <vt:lpstr>HINDERED PRAYERS </vt:lpstr>
      <vt:lpstr>INAPPROPRIATE ACTIONS</vt:lpstr>
      <vt:lpstr>APPROPRIATE ACTIONS</vt:lpstr>
      <vt:lpstr>THE BIBLE ON MARRIAGE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PREPARED FOR ACTION A Study from 1 Peter</dc:title>
  <dc:creator> </dc:creator>
  <cp:lastModifiedBy> </cp:lastModifiedBy>
  <cp:revision>21</cp:revision>
  <dcterms:created xsi:type="dcterms:W3CDTF">2013-01-30T14:18:10Z</dcterms:created>
  <dcterms:modified xsi:type="dcterms:W3CDTF">2013-03-21T15:27:24Z</dcterms:modified>
</cp:coreProperties>
</file>