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handoutMasterIdLst>
    <p:handoutMasterId r:id="rId11"/>
  </p:handoutMasterIdLst>
  <p:sldIdLst>
    <p:sldId id="256" r:id="rId2"/>
    <p:sldId id="257" r:id="rId3"/>
    <p:sldId id="258" r:id="rId4"/>
    <p:sldId id="259" r:id="rId5"/>
    <p:sldId id="260" r:id="rId6"/>
    <p:sldId id="264" r:id="rId7"/>
    <p:sldId id="261" r:id="rId8"/>
    <p:sldId id="263" r:id="rId9"/>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4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p:scale>
          <a:sx n="71" d="100"/>
          <a:sy n="71" d="100"/>
        </p:scale>
        <p:origin x="-1368"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68FB347C-5F8C-483F-B5F1-70BD76066539}" type="datetimeFigureOut">
              <a:rPr lang="en-US" smtClean="0"/>
              <a:pPr/>
              <a:t>3/7/2013</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6321670D-3F29-4C14-BE10-70C25B428D6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100" y="0"/>
            <a:ext cx="3070860" cy="451247"/>
          </a:xfrm>
          <a:prstGeom prst="rect">
            <a:avLst/>
          </a:prstGeom>
        </p:spPr>
        <p:txBody>
          <a:bodyPr vert="horz" lIns="91440" tIns="45720" rIns="91440" bIns="45720" rtlCol="0"/>
          <a:lstStyle>
            <a:lvl1pPr algn="r">
              <a:defRPr sz="1200"/>
            </a:lvl1pPr>
          </a:lstStyle>
          <a:p>
            <a:fld id="{6DA8EF7C-7658-481D-AADE-8BFB25F201DA}" type="datetimeFigureOut">
              <a:rPr lang="en-US" smtClean="0"/>
              <a:pPr/>
              <a:t>3/7/2013</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660" y="4286846"/>
            <a:ext cx="5669280" cy="40612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125"/>
            <a:ext cx="3070860" cy="4512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572125"/>
            <a:ext cx="3070860" cy="451247"/>
          </a:xfrm>
          <a:prstGeom prst="rect">
            <a:avLst/>
          </a:prstGeom>
        </p:spPr>
        <p:txBody>
          <a:bodyPr vert="horz" lIns="91440" tIns="45720" rIns="91440" bIns="45720" rtlCol="0" anchor="b"/>
          <a:lstStyle>
            <a:lvl1pPr algn="r">
              <a:defRPr sz="1200"/>
            </a:lvl1pPr>
          </a:lstStyle>
          <a:p>
            <a:fld id="{99BE9127-30F7-402E-9175-455CCBB8005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図形 1"/>
          <p:cNvSpPr>
            <a:spLocks noGrp="1"/>
          </p:cNvSpPr>
          <p:nvPr>
            <p:ph type="ctrTitle"/>
          </p:nvPr>
        </p:nvSpPr>
        <p:spPr>
          <a:xfrm>
            <a:off x="928662" y="1928803"/>
            <a:ext cx="7172348" cy="1470025"/>
          </a:xfrm>
        </p:spPr>
        <p:txBody>
          <a:bodyPr/>
          <a:lstStyle/>
          <a:p>
            <a:r>
              <a:rPr kumimoji="1" lang="en-US" altLang="ja-JP" smtClean="0"/>
              <a:t>Click to edit Master title style</a:t>
            </a:r>
            <a:endParaRPr kumimoji="1" lang="ja-JP" altLang="en-US" dirty="0"/>
          </a:p>
        </p:txBody>
      </p:sp>
      <p:sp>
        <p:nvSpPr>
          <p:cNvPr id="8" name="図形 7"/>
          <p:cNvSpPr>
            <a:spLocks noGrp="1"/>
          </p:cNvSpPr>
          <p:nvPr>
            <p:ph type="subTitle" idx="1"/>
          </p:nvPr>
        </p:nvSpPr>
        <p:spPr>
          <a:xfrm>
            <a:off x="1371600" y="3643314"/>
            <a:ext cx="6400800" cy="1285884"/>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en-US" altLang="ja-JP" smtClean="0"/>
              <a:t>Click to edit Master subtitle style</a:t>
            </a:r>
            <a:endParaRPr kumimoji="1" lang="ja-JP" altLang="en-US" dirty="0"/>
          </a:p>
        </p:txBody>
      </p:sp>
      <p:sp>
        <p:nvSpPr>
          <p:cNvPr id="12" name="図形 11"/>
          <p:cNvSpPr>
            <a:spLocks noGrp="1"/>
          </p:cNvSpPr>
          <p:nvPr>
            <p:ph type="dt" sz="half" idx="10"/>
          </p:nvPr>
        </p:nvSpPr>
        <p:spPr/>
        <p:txBody>
          <a:bodyPr/>
          <a:lstStyle/>
          <a:p>
            <a:fld id="{31B43DD9-E505-45AA-910A-064419E55BB6}" type="datetime1">
              <a:rPr lang="en-US" smtClean="0"/>
              <a:pPr/>
              <a:t>3/7/2013</a:t>
            </a:fld>
            <a:endParaRPr lang="en-US"/>
          </a:p>
        </p:txBody>
      </p:sp>
      <p:sp>
        <p:nvSpPr>
          <p:cNvPr id="11" name="図形 10"/>
          <p:cNvSpPr>
            <a:spLocks noGrp="1"/>
          </p:cNvSpPr>
          <p:nvPr>
            <p:ph type="ftr" sz="quarter" idx="11"/>
          </p:nvPr>
        </p:nvSpPr>
        <p:spPr/>
        <p:txBody>
          <a:bodyPr/>
          <a:lstStyle/>
          <a:p>
            <a:endParaRPr lang="en-US"/>
          </a:p>
        </p:txBody>
      </p:sp>
      <p:sp>
        <p:nvSpPr>
          <p:cNvPr id="18" name="図形 17"/>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図形 1"/>
          <p:cNvSpPr>
            <a:spLocks noGrp="1"/>
          </p:cNvSpPr>
          <p:nvPr>
            <p:ph type="title"/>
          </p:nvPr>
        </p:nvSpPr>
        <p:spPr>
          <a:xfrm>
            <a:off x="671514" y="274638"/>
            <a:ext cx="7829576" cy="1011222"/>
          </a:xfrm>
        </p:spPr>
        <p:txBody>
          <a:bodyPr/>
          <a:lstStyle/>
          <a:p>
            <a:r>
              <a:rPr kumimoji="1" lang="en-US" altLang="ja-JP" smtClean="0"/>
              <a:t>Click to edit Master title style</a:t>
            </a:r>
            <a:endParaRPr kumimoji="1" lang="ja-JP" altLang="en-US" dirty="0"/>
          </a:p>
        </p:txBody>
      </p:sp>
      <p:sp>
        <p:nvSpPr>
          <p:cNvPr id="3" name="図形 2"/>
          <p:cNvSpPr>
            <a:spLocks noGrp="1"/>
          </p:cNvSpPr>
          <p:nvPr>
            <p:ph type="body" orient="vert" idx="1"/>
          </p:nvPr>
        </p:nvSpPr>
        <p:spPr>
          <a:xfrm>
            <a:off x="671514" y="1285860"/>
            <a:ext cx="7829576" cy="4357718"/>
          </a:xfrm>
        </p:spPr>
        <p:txBody>
          <a:bodyPr vert="eaVert"/>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dt" sz="half" idx="10"/>
          </p:nvPr>
        </p:nvSpPr>
        <p:spPr/>
        <p:txBody>
          <a:bodyPr/>
          <a:lstStyle/>
          <a:p>
            <a:fld id="{35B6B359-8965-4969-87F9-73C3A7CDF4BA}" type="datetime1">
              <a:rPr lang="en-US" smtClean="0"/>
              <a:pPr/>
              <a:t>3/7/2013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図形 1"/>
          <p:cNvSpPr>
            <a:spLocks noGrp="1"/>
          </p:cNvSpPr>
          <p:nvPr>
            <p:ph type="title" orient="vert"/>
          </p:nvPr>
        </p:nvSpPr>
        <p:spPr>
          <a:xfrm>
            <a:off x="6643702" y="285730"/>
            <a:ext cx="1785950" cy="5565797"/>
          </a:xfrm>
        </p:spPr>
        <p:txBody>
          <a:bodyPr vert="eaVert"/>
          <a:lstStyle>
            <a:lvl1pPr>
              <a:defRPr>
                <a:gradFill flip="none" rotWithShape="1">
                  <a:gsLst>
                    <a:gs pos="0">
                      <a:schemeClr val="tx1">
                        <a:tint val="65000"/>
                      </a:schemeClr>
                    </a:gs>
                    <a:gs pos="49900">
                      <a:schemeClr val="tx1">
                        <a:tint val="95000"/>
                      </a:schemeClr>
                    </a:gs>
                    <a:gs pos="50000">
                      <a:schemeClr val="tx1"/>
                    </a:gs>
                    <a:gs pos="100000">
                      <a:schemeClr val="tx1">
                        <a:tint val="95000"/>
                      </a:schemeClr>
                    </a:gs>
                  </a:gsLst>
                  <a:lin ang="5400000" scaled="1"/>
                  <a:tileRect/>
                </a:gradFill>
              </a:defRPr>
            </a:lvl1pPr>
          </a:lstStyle>
          <a:p>
            <a:r>
              <a:rPr kumimoji="1" lang="en-US" altLang="ja-JP" smtClean="0"/>
              <a:t>Click to edit Master title style</a:t>
            </a:r>
            <a:endParaRPr kumimoji="1" lang="ja-JP" altLang="en-US" dirty="0"/>
          </a:p>
        </p:txBody>
      </p:sp>
      <p:sp>
        <p:nvSpPr>
          <p:cNvPr id="3" name="図形 2"/>
          <p:cNvSpPr>
            <a:spLocks noGrp="1"/>
          </p:cNvSpPr>
          <p:nvPr>
            <p:ph type="body" orient="vert" idx="1"/>
          </p:nvPr>
        </p:nvSpPr>
        <p:spPr>
          <a:xfrm>
            <a:off x="642910" y="274640"/>
            <a:ext cx="5834090" cy="5583253"/>
          </a:xfrm>
        </p:spPr>
        <p:txBody>
          <a:bodyPr vert="eaVert"/>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dt" sz="half" idx="10"/>
          </p:nvPr>
        </p:nvSpPr>
        <p:spPr>
          <a:xfrm>
            <a:off x="652450" y="6356350"/>
            <a:ext cx="2133600" cy="365125"/>
          </a:xfrm>
        </p:spPr>
        <p:txBody>
          <a:bodyPr/>
          <a:lstStyle/>
          <a:p>
            <a:fld id="{E88FE455-BF01-4BCC-ADEC-DDB46B486E01}" type="datetime1">
              <a:rPr lang="en-US" smtClean="0"/>
              <a:pPr/>
              <a:t>3/7/2013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a:xfrm>
            <a:off x="6286512" y="6356350"/>
            <a:ext cx="2133600" cy="365125"/>
          </a:xfrm>
        </p:spPr>
        <p:txBody>
          <a:bodyPr/>
          <a:lstStyle/>
          <a:p>
            <a:fld id="{D81EC0BF-CFA7-4DF5-B8A3-AEF1B9A9A77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図形 1"/>
          <p:cNvSpPr>
            <a:spLocks noGrp="1"/>
          </p:cNvSpPr>
          <p:nvPr>
            <p:ph type="title"/>
          </p:nvPr>
        </p:nvSpPr>
        <p:spPr>
          <a:xfrm>
            <a:off x="0" y="274638"/>
            <a:ext cx="9144000" cy="1143000"/>
          </a:xfrm>
        </p:spPr>
        <p:txBody>
          <a:bodyPr/>
          <a:lstStyle>
            <a:lvl1pPr>
              <a:defRPr>
                <a:effectLst/>
                <a:latin typeface="Tahoma" pitchFamily="34" charset="0"/>
                <a:cs typeface="Tahoma" pitchFamily="34" charset="0"/>
              </a:defRPr>
            </a:lvl1pPr>
          </a:lstStyle>
          <a:p>
            <a:r>
              <a:rPr kumimoji="1" lang="en-US" altLang="ja-JP" dirty="0" smtClean="0"/>
              <a:t>Click to edit Master title style</a:t>
            </a:r>
            <a:endParaRPr kumimoji="1" lang="ja-JP" altLang="en-US"/>
          </a:p>
        </p:txBody>
      </p:sp>
      <p:sp>
        <p:nvSpPr>
          <p:cNvPr id="3" name="図形 2"/>
          <p:cNvSpPr>
            <a:spLocks noGrp="1"/>
          </p:cNvSpPr>
          <p:nvPr>
            <p:ph idx="1"/>
          </p:nvPr>
        </p:nvSpPr>
        <p:spPr>
          <a:xfrm>
            <a:off x="0" y="1371600"/>
            <a:ext cx="9144000" cy="5486400"/>
          </a:xfrm>
        </p:spPr>
        <p:txBody>
          <a:bodyPr/>
          <a:lstStyle>
            <a:lvl1pPr>
              <a:buClr>
                <a:srgbClr val="C00000"/>
              </a:buClr>
              <a:buFont typeface="Courier New" pitchFamily="49" charset="0"/>
              <a:buChar char="o"/>
              <a:defRPr/>
            </a:lvl1pPr>
            <a:lvl2pPr>
              <a:buClr>
                <a:srgbClr val="C00000"/>
              </a:buClr>
              <a:buFont typeface="Courier New" pitchFamily="49" charset="0"/>
              <a:buChar char="o"/>
              <a:defRPr/>
            </a:lvl2pPr>
            <a:lvl3pPr>
              <a:buClr>
                <a:srgbClr val="C00000"/>
              </a:buClr>
              <a:buFont typeface="Courier New" pitchFamily="49" charset="0"/>
              <a:buChar char="o"/>
              <a:defRPr/>
            </a:lvl3pPr>
            <a:lvl4pPr>
              <a:buClr>
                <a:srgbClr val="C00000"/>
              </a:buClr>
              <a:buFont typeface="Courier New" pitchFamily="49" charset="0"/>
              <a:buChar char="o"/>
              <a:defRPr/>
            </a:lvl4pPr>
            <a:lvl5pPr>
              <a:buClr>
                <a:srgbClr val="C00000"/>
              </a:buClr>
              <a:buFont typeface="Courier New" pitchFamily="49" charset="0"/>
              <a:buChar char="o"/>
              <a:defRPr/>
            </a:lvl5pPr>
          </a:lstStyle>
          <a:p>
            <a:pPr lvl="0"/>
            <a:r>
              <a:rPr kumimoji="1" lang="en-US" altLang="ja-JP" dirty="0" smtClean="0"/>
              <a:t>Click to edit Master text styles</a:t>
            </a:r>
          </a:p>
          <a:p>
            <a:pPr lvl="1"/>
            <a:r>
              <a:rPr kumimoji="1" lang="en-US" altLang="ja-JP" dirty="0" smtClean="0"/>
              <a:t>Second level</a:t>
            </a:r>
          </a:p>
          <a:p>
            <a:pPr lvl="2"/>
            <a:r>
              <a:rPr kumimoji="1" lang="en-US" altLang="ja-JP" dirty="0" smtClean="0"/>
              <a:t>Third level</a:t>
            </a:r>
          </a:p>
          <a:p>
            <a:pPr lvl="3"/>
            <a:r>
              <a:rPr kumimoji="1" lang="en-US" altLang="ja-JP" dirty="0" smtClean="0"/>
              <a:t>Fourth level</a:t>
            </a:r>
          </a:p>
          <a:p>
            <a:pPr lvl="4"/>
            <a:r>
              <a:rPr kumimoji="1" lang="en-US" altLang="ja-JP" dirty="0" smtClean="0"/>
              <a:t>Fifth level</a:t>
            </a:r>
            <a:endParaRPr kumimoji="1" lang="ja-JP" altLang="en-US"/>
          </a:p>
        </p:txBody>
      </p:sp>
      <p:sp>
        <p:nvSpPr>
          <p:cNvPr id="4" name="図形 3"/>
          <p:cNvSpPr>
            <a:spLocks noGrp="1"/>
          </p:cNvSpPr>
          <p:nvPr>
            <p:ph type="dt" sz="half" idx="10"/>
          </p:nvPr>
        </p:nvSpPr>
        <p:spPr/>
        <p:txBody>
          <a:bodyPr/>
          <a:lstStyle/>
          <a:p>
            <a:fld id="{A2E3B42B-8A13-4DF1-BE82-65F6AB4EEA32}" type="datetime1">
              <a:rPr lang="en-US" smtClean="0"/>
              <a:pPr/>
              <a:t>3/7/2013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図形 1"/>
          <p:cNvSpPr>
            <a:spLocks noGrp="1"/>
          </p:cNvSpPr>
          <p:nvPr>
            <p:ph type="title"/>
          </p:nvPr>
        </p:nvSpPr>
        <p:spPr>
          <a:xfrm>
            <a:off x="1000100" y="4714884"/>
            <a:ext cx="7215239" cy="862009"/>
          </a:xfrm>
        </p:spPr>
        <p:txBody>
          <a:bodyPr anchor="t"/>
          <a:lstStyle>
            <a:lvl1pPr algn="l">
              <a:defRPr sz="4000" b="1" cap="all"/>
            </a:lvl1pPr>
          </a:lstStyle>
          <a:p>
            <a:r>
              <a:rPr kumimoji="1" lang="en-US" altLang="ja-JP" smtClean="0"/>
              <a:t>Click to edit Master title style</a:t>
            </a:r>
            <a:endParaRPr kumimoji="1" lang="ja-JP" altLang="en-US" dirty="0"/>
          </a:p>
        </p:txBody>
      </p:sp>
      <p:sp>
        <p:nvSpPr>
          <p:cNvPr id="3" name="図形 2"/>
          <p:cNvSpPr>
            <a:spLocks noGrp="1"/>
          </p:cNvSpPr>
          <p:nvPr>
            <p:ph type="body" idx="1"/>
          </p:nvPr>
        </p:nvSpPr>
        <p:spPr>
          <a:xfrm>
            <a:off x="1000101" y="2857496"/>
            <a:ext cx="7215238" cy="1785950"/>
          </a:xfrm>
        </p:spPr>
        <p:txBody>
          <a:bodyPr anchor="b"/>
          <a:lstStyle>
            <a:lvl1pPr marL="0" indent="0">
              <a:buNone/>
              <a:defRPr sz="2000">
                <a:solidFill>
                  <a:schemeClr val="tx2"/>
                </a:solidFill>
              </a:defRPr>
            </a:lvl1pPr>
            <a:lvl2pPr marL="457200" indent="0">
              <a:buNone/>
              <a:defRPr sz="1800">
                <a:solidFill>
                  <a:schemeClr val="tx2"/>
                </a:solidFill>
              </a:defRPr>
            </a:lvl2pPr>
            <a:lvl3pPr marL="914400" indent="0">
              <a:buNone/>
              <a:defRPr sz="1600">
                <a:solidFill>
                  <a:schemeClr val="tx2"/>
                </a:solidFill>
              </a:defRPr>
            </a:lvl3pPr>
            <a:lvl4pPr marL="1371600" indent="0">
              <a:buNone/>
              <a:defRPr sz="1400">
                <a:solidFill>
                  <a:schemeClr val="tx2"/>
                </a:solidFill>
              </a:defRPr>
            </a:lvl4pPr>
            <a:lvl5pPr marL="1828800" indent="0">
              <a:buNone/>
              <a:defRPr sz="1400">
                <a:solidFill>
                  <a:schemeClr val="tx2"/>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dirty="0"/>
          </a:p>
        </p:txBody>
      </p:sp>
      <p:sp>
        <p:nvSpPr>
          <p:cNvPr id="4" name="図形 3"/>
          <p:cNvSpPr>
            <a:spLocks noGrp="1"/>
          </p:cNvSpPr>
          <p:nvPr>
            <p:ph type="dt" sz="half" idx="10"/>
          </p:nvPr>
        </p:nvSpPr>
        <p:spPr/>
        <p:txBody>
          <a:bodyPr/>
          <a:lstStyle>
            <a:lvl1pPr>
              <a:defRPr>
                <a:solidFill>
                  <a:schemeClr val="tx1">
                    <a:tint val="75000"/>
                  </a:schemeClr>
                </a:solidFill>
              </a:defRPr>
            </a:lvl1pPr>
          </a:lstStyle>
          <a:p>
            <a:fld id="{4B16BC46-0996-45C6-85A8-54C66B83B048}" type="datetime1">
              <a:rPr lang="en-US" smtClean="0"/>
              <a:pPr/>
              <a:t>3/7/2013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lvl1pPr>
              <a:defRPr>
                <a:solidFill>
                  <a:schemeClr val="tx1">
                    <a:tint val="75000"/>
                  </a:schemeClr>
                </a:solidFill>
              </a:defRPr>
            </a:lvl1pPr>
          </a:lstStyle>
          <a:p>
            <a:fld id="{D81EC0BF-CFA7-4DF5-B8A3-AEF1B9A9A77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p>
            <a:r>
              <a:rPr kumimoji="1" lang="en-US" altLang="ja-JP" smtClean="0"/>
              <a:t>Click to edit Master title style</a:t>
            </a:r>
            <a:endParaRPr kumimoji="1" lang="ja-JP" altLang="en-US"/>
          </a:p>
        </p:txBody>
      </p:sp>
      <p:sp>
        <p:nvSpPr>
          <p:cNvPr id="3" name="図形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4" name="図形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5" name="図形 4"/>
          <p:cNvSpPr>
            <a:spLocks noGrp="1"/>
          </p:cNvSpPr>
          <p:nvPr>
            <p:ph type="dt" sz="half" idx="10"/>
          </p:nvPr>
        </p:nvSpPr>
        <p:spPr/>
        <p:txBody>
          <a:bodyPr/>
          <a:lstStyle/>
          <a:p>
            <a:fld id="{4DD6B751-E6D2-4CB6-B5FC-52AA3B1CBC19}" type="datetime1">
              <a:rPr lang="en-US" smtClean="0"/>
              <a:pPr/>
              <a:t>3/7/2013</a:t>
            </a:fld>
            <a:endParaRPr lang="en-US"/>
          </a:p>
        </p:txBody>
      </p:sp>
      <p:sp>
        <p:nvSpPr>
          <p:cNvPr id="6" name="図形 5"/>
          <p:cNvSpPr>
            <a:spLocks noGrp="1"/>
          </p:cNvSpPr>
          <p:nvPr>
            <p:ph type="ftr" sz="quarter" idx="11"/>
          </p:nvPr>
        </p:nvSpPr>
        <p:spPr/>
        <p:txBody>
          <a:bodyPr/>
          <a:lstStyle/>
          <a:p>
            <a:endParaRPr lang="en-US"/>
          </a:p>
        </p:txBody>
      </p:sp>
      <p:sp>
        <p:nvSpPr>
          <p:cNvPr id="7" name="図形 6"/>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lvl1pPr>
              <a:defRPr/>
            </a:lvl1pPr>
          </a:lstStyle>
          <a:p>
            <a:r>
              <a:rPr kumimoji="1" lang="en-US" altLang="ja-JP" smtClean="0"/>
              <a:t>Click to edit Master title style</a:t>
            </a:r>
            <a:endParaRPr kumimoji="1" lang="ja-JP" altLang="en-US"/>
          </a:p>
        </p:txBody>
      </p:sp>
      <p:sp>
        <p:nvSpPr>
          <p:cNvPr id="3" name="図形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4" name="図形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5" name="図形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6" name="図形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7" name="図形 6"/>
          <p:cNvSpPr>
            <a:spLocks noGrp="1"/>
          </p:cNvSpPr>
          <p:nvPr>
            <p:ph type="dt" sz="half" idx="10"/>
          </p:nvPr>
        </p:nvSpPr>
        <p:spPr/>
        <p:txBody>
          <a:bodyPr/>
          <a:lstStyle/>
          <a:p>
            <a:fld id="{4A25EF1B-CCBA-4C06-84CE-7E572247DA81}" type="datetime1">
              <a:rPr lang="en-US" smtClean="0"/>
              <a:pPr/>
              <a:t>3/7/2013</a:t>
            </a:fld>
            <a:endParaRPr lang="en-US"/>
          </a:p>
        </p:txBody>
      </p:sp>
      <p:sp>
        <p:nvSpPr>
          <p:cNvPr id="8" name="図形 7"/>
          <p:cNvSpPr>
            <a:spLocks noGrp="1"/>
          </p:cNvSpPr>
          <p:nvPr>
            <p:ph type="ftr" sz="quarter" idx="11"/>
          </p:nvPr>
        </p:nvSpPr>
        <p:spPr/>
        <p:txBody>
          <a:bodyPr/>
          <a:lstStyle/>
          <a:p>
            <a:endParaRPr lang="en-US"/>
          </a:p>
        </p:txBody>
      </p:sp>
      <p:sp>
        <p:nvSpPr>
          <p:cNvPr id="9" name="図形 8"/>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図形 1"/>
          <p:cNvSpPr>
            <a:spLocks noGrp="1"/>
          </p:cNvSpPr>
          <p:nvPr>
            <p:ph type="title"/>
          </p:nvPr>
        </p:nvSpPr>
        <p:spPr>
          <a:xfrm>
            <a:off x="1671646" y="4572008"/>
            <a:ext cx="6400816" cy="928686"/>
          </a:xfrm>
        </p:spPr>
        <p:txBody>
          <a:bodyPr/>
          <a:lstStyle/>
          <a:p>
            <a:r>
              <a:rPr kumimoji="1" lang="en-US" altLang="ja-JP" smtClean="0"/>
              <a:t>Click to edit Master title style</a:t>
            </a:r>
            <a:endParaRPr kumimoji="1" lang="ja-JP" altLang="en-US" dirty="0"/>
          </a:p>
        </p:txBody>
      </p:sp>
      <p:sp>
        <p:nvSpPr>
          <p:cNvPr id="3" name="図形 2"/>
          <p:cNvSpPr>
            <a:spLocks noGrp="1"/>
          </p:cNvSpPr>
          <p:nvPr>
            <p:ph type="dt" sz="half" idx="10"/>
          </p:nvPr>
        </p:nvSpPr>
        <p:spPr/>
        <p:txBody>
          <a:bodyPr/>
          <a:lstStyle/>
          <a:p>
            <a:fld id="{66B22FEB-9896-4F99-9D35-BAA84B9217FF}" type="datetime1">
              <a:rPr lang="en-US" smtClean="0"/>
              <a:pPr/>
              <a:t>3/7/2013</a:t>
            </a:fld>
            <a:endParaRPr lang="en-US"/>
          </a:p>
        </p:txBody>
      </p:sp>
      <p:sp>
        <p:nvSpPr>
          <p:cNvPr id="4" name="図形 3"/>
          <p:cNvSpPr>
            <a:spLocks noGrp="1"/>
          </p:cNvSpPr>
          <p:nvPr>
            <p:ph type="ftr" sz="quarter" idx="11"/>
          </p:nvPr>
        </p:nvSpPr>
        <p:spPr/>
        <p:txBody>
          <a:bodyPr/>
          <a:lstStyle/>
          <a:p>
            <a:endParaRPr lang="en-US"/>
          </a:p>
        </p:txBody>
      </p:sp>
      <p:sp>
        <p:nvSpPr>
          <p:cNvPr id="5" name="図形 4"/>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図形 1"/>
          <p:cNvSpPr>
            <a:spLocks noGrp="1"/>
          </p:cNvSpPr>
          <p:nvPr>
            <p:ph type="dt" sz="half" idx="10"/>
          </p:nvPr>
        </p:nvSpPr>
        <p:spPr/>
        <p:txBody>
          <a:bodyPr/>
          <a:lstStyle/>
          <a:p>
            <a:fld id="{4322966E-303E-4118-93CF-CE8EF417F41D}" type="datetime1">
              <a:rPr lang="en-US" smtClean="0"/>
              <a:pPr/>
              <a:t>3/7/2013</a:t>
            </a:fld>
            <a:endParaRPr lang="en-US"/>
          </a:p>
        </p:txBody>
      </p:sp>
      <p:sp>
        <p:nvSpPr>
          <p:cNvPr id="3" name="図形 2"/>
          <p:cNvSpPr>
            <a:spLocks noGrp="1"/>
          </p:cNvSpPr>
          <p:nvPr>
            <p:ph type="ftr" sz="quarter" idx="11"/>
          </p:nvPr>
        </p:nvSpPr>
        <p:spPr/>
        <p:txBody>
          <a:bodyPr/>
          <a:lstStyle/>
          <a:p>
            <a:endParaRPr lang="en-US"/>
          </a:p>
        </p:txBody>
      </p:sp>
      <p:sp>
        <p:nvSpPr>
          <p:cNvPr id="4" name="図形 3"/>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図形 1"/>
          <p:cNvSpPr>
            <a:spLocks noGrp="1"/>
          </p:cNvSpPr>
          <p:nvPr>
            <p:ph type="title"/>
          </p:nvPr>
        </p:nvSpPr>
        <p:spPr>
          <a:xfrm>
            <a:off x="457200" y="273050"/>
            <a:ext cx="3008313" cy="1162050"/>
          </a:xfrm>
        </p:spPr>
        <p:txBody>
          <a:bodyPr anchor="b"/>
          <a:lstStyle>
            <a:lvl1pPr algn="l">
              <a:defRPr sz="2000" b="1"/>
            </a:lvl1pPr>
          </a:lstStyle>
          <a:p>
            <a:r>
              <a:rPr kumimoji="1" lang="en-US" altLang="ja-JP" smtClean="0"/>
              <a:t>Click to edit Master title style</a:t>
            </a:r>
            <a:endParaRPr kumimoji="1" lang="ja-JP" altLang="en-US"/>
          </a:p>
        </p:txBody>
      </p:sp>
      <p:sp>
        <p:nvSpPr>
          <p:cNvPr id="3" name="図形 2"/>
          <p:cNvSpPr>
            <a:spLocks noGrp="1"/>
          </p:cNvSpPr>
          <p:nvPr>
            <p:ph idx="1"/>
          </p:nvPr>
        </p:nvSpPr>
        <p:spPr>
          <a:xfrm>
            <a:off x="3575050" y="1428737"/>
            <a:ext cx="5111750" cy="469742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5" name="図形 4"/>
          <p:cNvSpPr>
            <a:spLocks noGrp="1"/>
          </p:cNvSpPr>
          <p:nvPr>
            <p:ph type="dt" sz="half" idx="10"/>
          </p:nvPr>
        </p:nvSpPr>
        <p:spPr/>
        <p:txBody>
          <a:bodyPr/>
          <a:lstStyle/>
          <a:p>
            <a:fld id="{E0CB1AFB-893F-4E41-BD1C-7D56F46C8067}" type="datetime1">
              <a:rPr lang="en-US" smtClean="0"/>
              <a:pPr/>
              <a:t>3/7/2013</a:t>
            </a:fld>
            <a:endParaRPr lang="en-US"/>
          </a:p>
        </p:txBody>
      </p:sp>
      <p:sp>
        <p:nvSpPr>
          <p:cNvPr id="6" name="図形 5"/>
          <p:cNvSpPr>
            <a:spLocks noGrp="1"/>
          </p:cNvSpPr>
          <p:nvPr>
            <p:ph type="ftr" sz="quarter" idx="11"/>
          </p:nvPr>
        </p:nvSpPr>
        <p:spPr/>
        <p:txBody>
          <a:bodyPr/>
          <a:lstStyle/>
          <a:p>
            <a:endParaRPr lang="en-US"/>
          </a:p>
        </p:txBody>
      </p:sp>
      <p:sp>
        <p:nvSpPr>
          <p:cNvPr id="7" name="図形 6"/>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図形 1"/>
          <p:cNvSpPr>
            <a:spLocks noGrp="1"/>
          </p:cNvSpPr>
          <p:nvPr>
            <p:ph type="title"/>
          </p:nvPr>
        </p:nvSpPr>
        <p:spPr>
          <a:xfrm>
            <a:off x="1792288" y="5014914"/>
            <a:ext cx="5486400" cy="414350"/>
          </a:xfrm>
        </p:spPr>
        <p:txBody>
          <a:bodyPr anchor="b"/>
          <a:lstStyle>
            <a:lvl1pPr algn="ctr">
              <a:defRPr sz="2000" b="1"/>
            </a:lvl1pPr>
          </a:lstStyle>
          <a:p>
            <a:r>
              <a:rPr kumimoji="1" lang="en-US" altLang="ja-JP" smtClean="0"/>
              <a:t>Click to edit Master title style</a:t>
            </a:r>
            <a:endParaRPr kumimoji="1" lang="ja-JP" altLang="en-US" dirty="0"/>
          </a:p>
        </p:txBody>
      </p:sp>
      <p:sp>
        <p:nvSpPr>
          <p:cNvPr id="3" name="正方形/長方形 2"/>
          <p:cNvSpPr>
            <a:spLocks noGrp="1"/>
          </p:cNvSpPr>
          <p:nvPr>
            <p:ph type="pic" idx="1"/>
          </p:nvPr>
        </p:nvSpPr>
        <p:spPr>
          <a:xfrm>
            <a:off x="1792288" y="742960"/>
            <a:ext cx="5486400" cy="4114800"/>
          </a:xfrm>
          <a:prstGeom prst="rect">
            <a:avLst/>
          </a:prstGeom>
          <a:noFill/>
          <a:ln w="50800" cap="sq">
            <a:solidFill>
              <a:schemeClr val="tx1"/>
            </a:solidFill>
            <a:miter lim="800000"/>
          </a:ln>
          <a:effectLst>
            <a:outerShdw blurRad="76200" dist="50800" dir="13500000" algn="tl" rotWithShape="0">
              <a:schemeClr val="bg1">
                <a:alpha val="80000"/>
              </a:scheme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en-US" altLang="ja-JP" smtClean="0"/>
              <a:t>Click icon to add picture</a:t>
            </a:r>
            <a:endParaRPr kumimoji="1" lang="ja-JP" altLang="en-US" dirty="0"/>
          </a:p>
        </p:txBody>
      </p:sp>
      <p:sp>
        <p:nvSpPr>
          <p:cNvPr id="4" name="図形 3"/>
          <p:cNvSpPr>
            <a:spLocks noGrp="1"/>
          </p:cNvSpPr>
          <p:nvPr>
            <p:ph type="body" sz="half" idx="2"/>
          </p:nvPr>
        </p:nvSpPr>
        <p:spPr>
          <a:xfrm>
            <a:off x="1792288" y="5481658"/>
            <a:ext cx="5486400" cy="804862"/>
          </a:xfrm>
        </p:spPr>
        <p:txBody>
          <a:bodyP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dirty="0"/>
          </a:p>
        </p:txBody>
      </p:sp>
      <p:sp>
        <p:nvSpPr>
          <p:cNvPr id="5" name="図形 4"/>
          <p:cNvSpPr>
            <a:spLocks noGrp="1"/>
          </p:cNvSpPr>
          <p:nvPr>
            <p:ph type="dt" sz="half" idx="10"/>
          </p:nvPr>
        </p:nvSpPr>
        <p:spPr/>
        <p:txBody>
          <a:bodyPr/>
          <a:lstStyle/>
          <a:p>
            <a:fld id="{1BAA3D2F-B8EC-4618-8AD1-3542A3F86E6C}" type="datetime1">
              <a:rPr lang="en-US" smtClean="0"/>
              <a:pPr/>
              <a:t>3/7/2013</a:t>
            </a:fld>
            <a:endParaRPr lang="en-US"/>
          </a:p>
        </p:txBody>
      </p:sp>
      <p:sp>
        <p:nvSpPr>
          <p:cNvPr id="6" name="図形 5"/>
          <p:cNvSpPr>
            <a:spLocks noGrp="1"/>
          </p:cNvSpPr>
          <p:nvPr>
            <p:ph type="ftr" sz="quarter" idx="11"/>
          </p:nvPr>
        </p:nvSpPr>
        <p:spPr/>
        <p:txBody>
          <a:bodyPr/>
          <a:lstStyle/>
          <a:p>
            <a:endParaRPr lang="en-US"/>
          </a:p>
        </p:txBody>
      </p:sp>
      <p:sp>
        <p:nvSpPr>
          <p:cNvPr id="7" name="図形 6"/>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8" name="正方形/長方形 17"/>
          <p:cNvSpPr>
            <a:spLocks noGrp="1"/>
          </p:cNvSpPr>
          <p:nvPr>
            <p:ph type="body" idx="1"/>
          </p:nvPr>
        </p:nvSpPr>
        <p:spPr>
          <a:xfrm>
            <a:off x="457200" y="1600200"/>
            <a:ext cx="8229600" cy="4525963"/>
          </a:xfrm>
          <a:prstGeom prst="rect">
            <a:avLst/>
          </a:prstGeom>
        </p:spPr>
        <p:txBody>
          <a:bodyPr vert="horz" rtlCol="0">
            <a:normAutofit/>
          </a:body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29" name="正方形/長方形 28"/>
          <p:cNvSpPr>
            <a:spLocks noGrp="1"/>
          </p:cNvSpPr>
          <p:nvPr>
            <p:ph type="dt" sz="half" idx="2"/>
          </p:nvPr>
        </p:nvSpPr>
        <p:spPr>
          <a:xfrm>
            <a:off x="457200" y="6356350"/>
            <a:ext cx="2133600" cy="365125"/>
          </a:xfrm>
          <a:prstGeom prst="rect">
            <a:avLst/>
          </a:prstGeom>
        </p:spPr>
        <p:txBody>
          <a:bodyPr vert="horz" rtlCol="0" anchor="ctr"/>
          <a:lstStyle>
            <a:lvl1pPr algn="l">
              <a:defRPr sz="1200">
                <a:solidFill>
                  <a:schemeClr val="bg1"/>
                </a:solidFill>
              </a:defRPr>
            </a:lvl1pPr>
          </a:lstStyle>
          <a:p>
            <a:fld id="{5963A1EF-6E18-40E9-907D-23B5CC58D23B}" type="datetime1">
              <a:rPr lang="en-US" smtClean="0"/>
              <a:pPr/>
              <a:t>3/7/2013</a:t>
            </a:fld>
            <a:endParaRPr lang="en-US"/>
          </a:p>
        </p:txBody>
      </p:sp>
      <p:sp>
        <p:nvSpPr>
          <p:cNvPr id="4" name="正方形/長方形 3"/>
          <p:cNvSpPr>
            <a:spLocks noGrp="1"/>
          </p:cNvSpPr>
          <p:nvPr>
            <p:ph type="ftr" sz="quarter" idx="3"/>
          </p:nvPr>
        </p:nvSpPr>
        <p:spPr>
          <a:xfrm>
            <a:off x="3124200" y="6356350"/>
            <a:ext cx="2895600" cy="365125"/>
          </a:xfrm>
          <a:prstGeom prst="rect">
            <a:avLst/>
          </a:prstGeom>
        </p:spPr>
        <p:txBody>
          <a:bodyPr vert="horz" rtlCol="0" anchor="ctr"/>
          <a:lstStyle>
            <a:lvl1pPr algn="ctr">
              <a:defRPr sz="1200">
                <a:solidFill>
                  <a:schemeClr val="tx1">
                    <a:tint val="75000"/>
                  </a:schemeClr>
                </a:solidFill>
              </a:defRPr>
            </a:lvl1pPr>
          </a:lstStyle>
          <a:p>
            <a:endParaRPr lang="en-US"/>
          </a:p>
        </p:txBody>
      </p:sp>
      <p:sp>
        <p:nvSpPr>
          <p:cNvPr id="10" name="正方形/長方形 9"/>
          <p:cNvSpPr>
            <a:spLocks noGrp="1"/>
          </p:cNvSpPr>
          <p:nvPr>
            <p:ph type="sldNum" sz="quarter" idx="4"/>
          </p:nvPr>
        </p:nvSpPr>
        <p:spPr>
          <a:xfrm>
            <a:off x="6553200" y="6356350"/>
            <a:ext cx="2133600" cy="365125"/>
          </a:xfrm>
          <a:prstGeom prst="rect">
            <a:avLst/>
          </a:prstGeom>
        </p:spPr>
        <p:txBody>
          <a:bodyPr vert="horz" rtlCol="0" anchor="ctr"/>
          <a:lstStyle>
            <a:lvl1pPr algn="r">
              <a:defRPr sz="1200">
                <a:solidFill>
                  <a:schemeClr val="bg1"/>
                </a:solidFill>
              </a:defRPr>
            </a:lvl1pPr>
          </a:lstStyle>
          <a:p>
            <a:fld id="{D81EC0BF-CFA7-4DF5-B8A3-AEF1B9A9A771}" type="slidenum">
              <a:rPr lang="en-US" smtClean="0"/>
              <a:pPr/>
              <a:t>‹#›</a:t>
            </a:fld>
            <a:endParaRPr lang="en-US"/>
          </a:p>
        </p:txBody>
      </p:sp>
      <p:sp>
        <p:nvSpPr>
          <p:cNvPr id="22" name="正方形/長方形 21"/>
          <p:cNvSpPr>
            <a:spLocks noGrp="1"/>
          </p:cNvSpPr>
          <p:nvPr>
            <p:ph type="title"/>
          </p:nvPr>
        </p:nvSpPr>
        <p:spPr>
          <a:xfrm>
            <a:off x="457200" y="274638"/>
            <a:ext cx="8305800" cy="1143000"/>
          </a:xfrm>
          <a:prstGeom prst="rect">
            <a:avLst/>
          </a:prstGeom>
          <a:noFill/>
        </p:spPr>
        <p:txBody>
          <a:bodyPr vert="horz" rtlCol="0" anchor="ctr">
            <a:normAutofit/>
          </a:bodyPr>
          <a:lstStyle/>
          <a:p>
            <a:r>
              <a:rPr kumimoji="1" lang="en-US" altLang="ja-JP" smtClean="0"/>
              <a:t>Click to edit Master title style</a:t>
            </a:r>
            <a:endParaRPr kumimoji="1" lang="ja-JP" alt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1" latinLnBrk="0" hangingPunct="1">
        <a:spcBef>
          <a:spcPct val="0"/>
        </a:spcBef>
        <a:buNone/>
        <a:defRPr kumimoji="1" sz="4400" baseline="0">
          <a:ln w="12700">
            <a:solidFill>
              <a:schemeClr val="tx1">
                <a:tint val="95000"/>
              </a:schemeClr>
            </a:solidFill>
          </a:ln>
          <a:gradFill>
            <a:gsLst>
              <a:gs pos="0">
                <a:schemeClr val="tx1">
                  <a:tint val="65000"/>
                </a:schemeClr>
              </a:gs>
              <a:gs pos="49900">
                <a:schemeClr val="tx1">
                  <a:tint val="95000"/>
                </a:schemeClr>
              </a:gs>
              <a:gs pos="50000">
                <a:schemeClr val="tx1"/>
              </a:gs>
              <a:gs pos="100000">
                <a:schemeClr val="tx1">
                  <a:tint val="95000"/>
                </a:schemeClr>
              </a:gs>
            </a:gsLst>
            <a:lin ang="5400000" scaled="1"/>
          </a:gradFill>
          <a:effectLst>
            <a:outerShdw blurRad="127000" algn="tl" rotWithShape="0">
              <a:schemeClr val="bg1">
                <a:alpha val="50000"/>
              </a:schemeClr>
            </a:outerShdw>
          </a:effectLst>
          <a:latin typeface="+mj-lt"/>
          <a:ea typeface="+mj-ea"/>
          <a:cs typeface="+mj-cs"/>
        </a:defRPr>
      </a:lvl1pPr>
    </p:titleStyle>
    <p:bodyStyle>
      <a:lvl1pPr marL="342900" indent="-342900" algn="l" rtl="0" eaLnBrk="1" latinLnBrk="0" hangingPunct="1">
        <a:spcBef>
          <a:spcPct val="20000"/>
        </a:spcBef>
        <a:buClr>
          <a:schemeClr val="tx1"/>
        </a:buClr>
        <a:buFont typeface="Wingdings"/>
        <a:buChar char="n"/>
        <a:defRPr kumimoji="1" sz="3200" baseline="0">
          <a:solidFill>
            <a:schemeClr val="tx2"/>
          </a:solidFill>
          <a:latin typeface="+mn-lt"/>
          <a:ea typeface="+mn-ea"/>
          <a:cs typeface="+mn-cs"/>
        </a:defRPr>
      </a:lvl1pPr>
      <a:lvl2pPr marL="742950" indent="-285750" algn="l" rtl="0" eaLnBrk="1" latinLnBrk="0" hangingPunct="1">
        <a:spcBef>
          <a:spcPct val="20000"/>
        </a:spcBef>
        <a:buClr>
          <a:schemeClr val="tx2">
            <a:shade val="75000"/>
          </a:schemeClr>
        </a:buClr>
        <a:buSzPct val="85000"/>
        <a:buFont typeface="Wingdings"/>
        <a:buChar char="n"/>
        <a:defRPr kumimoji="1" sz="2800" baseline="0">
          <a:solidFill>
            <a:schemeClr val="tx2"/>
          </a:solidFill>
          <a:latin typeface="+mn-lt"/>
          <a:ea typeface="+mn-ea"/>
          <a:cs typeface="+mn-cs"/>
        </a:defRPr>
      </a:lvl2pPr>
      <a:lvl3pPr marL="1143000" indent="-228600" algn="l" rtl="0" eaLnBrk="1" latinLnBrk="0" hangingPunct="1">
        <a:spcBef>
          <a:spcPct val="20000"/>
        </a:spcBef>
        <a:buClr>
          <a:schemeClr val="accent4">
            <a:shade val="50000"/>
          </a:schemeClr>
        </a:buClr>
        <a:buSzPct val="75000"/>
        <a:buFont typeface="Wingdings"/>
        <a:buChar char="n"/>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6">
            <a:shade val="50000"/>
          </a:schemeClr>
        </a:buClr>
        <a:buSzPct val="75000"/>
        <a:buFont typeface="Wingdings"/>
        <a:buChar char="n"/>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3">
            <a:shade val="50000"/>
          </a:schemeClr>
        </a:buClr>
        <a:buSzPct val="70000"/>
        <a:buFont typeface="Wingdings"/>
        <a:buChar char="n"/>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1">
            <a:shade val="50000"/>
          </a:schemeClr>
        </a:buClr>
        <a:buSzPct val="60000"/>
        <a:buFont typeface="Wingdings"/>
        <a:buChar char="n"/>
        <a:defRPr kumimoji="1" sz="2000">
          <a:solidFill>
            <a:schemeClr val="tx2"/>
          </a:solidFill>
          <a:latin typeface="+mn-lt"/>
          <a:ea typeface="+mn-ea"/>
          <a:cs typeface="+mn-cs"/>
        </a:defRPr>
      </a:lvl6pPr>
      <a:lvl7pPr marL="2971800" indent="-228600" algn="l" rtl="0" eaLnBrk="1" latinLnBrk="0" hangingPunct="1">
        <a:spcBef>
          <a:spcPct val="20000"/>
        </a:spcBef>
        <a:buClr>
          <a:schemeClr val="accent2">
            <a:shade val="50000"/>
          </a:schemeClr>
        </a:buClr>
        <a:buSzPct val="60000"/>
        <a:buFont typeface="Wingdings"/>
        <a:buChar char="n"/>
        <a:defRPr kumimoji="1" sz="2000">
          <a:solidFill>
            <a:schemeClr val="tx2"/>
          </a:solidFill>
          <a:latin typeface="+mn-lt"/>
          <a:ea typeface="+mn-ea"/>
          <a:cs typeface="+mn-cs"/>
        </a:defRPr>
      </a:lvl7pPr>
      <a:lvl8pPr marL="3429000" indent="-228600" algn="l" rtl="0" eaLnBrk="1" latinLnBrk="0" hangingPunct="1">
        <a:spcBef>
          <a:spcPct val="20000"/>
        </a:spcBef>
        <a:buClr>
          <a:schemeClr val="accent5">
            <a:shade val="50000"/>
          </a:schemeClr>
        </a:buClr>
        <a:buSzPct val="60000"/>
        <a:buFont typeface="Wingdings"/>
        <a:buChar char="n"/>
        <a:defRPr kumimoji="1" sz="2000">
          <a:solidFill>
            <a:schemeClr val="tx2"/>
          </a:solidFill>
          <a:latin typeface="+mn-lt"/>
          <a:ea typeface="+mn-ea"/>
          <a:cs typeface="+mn-cs"/>
        </a:defRPr>
      </a:lvl8pPr>
      <a:lvl9pPr marL="3886200" indent="-228600" algn="l" rtl="0" eaLnBrk="1" latinLnBrk="0" hangingPunct="1">
        <a:spcBef>
          <a:spcPct val="20000"/>
        </a:spcBef>
        <a:buClr>
          <a:schemeClr val="tx1"/>
        </a:buClr>
        <a:buSzPct val="50000"/>
        <a:buFont typeface="Wingdings"/>
        <a:buChar char="n"/>
        <a:defRPr kumimoji="1" sz="2000">
          <a:solidFill>
            <a:schemeClr val="tx2"/>
          </a:solidFill>
          <a:latin typeface="+mn-lt"/>
          <a:ea typeface="+mn-ea"/>
          <a:cs typeface="+mn-cs"/>
        </a:defRPr>
      </a:lvl9pPr>
    </p:bodyStyle>
    <p:otherStyle>
      <a:lvl1pPr marL="0" algn="l" rtl="0" eaLnBrk="1" hangingPunct="1">
        <a:defRPr kumimoji="1">
          <a:solidFill>
            <a:schemeClr val="tx1"/>
          </a:solidFill>
          <a:latin typeface="+mn-lt"/>
          <a:ea typeface="+mn-ea"/>
          <a:cs typeface="+mn-cs"/>
        </a:defRPr>
      </a:lvl1pPr>
      <a:lvl2pPr marL="457200" algn="l" rtl="0" eaLnBrk="1" hangingPunct="1">
        <a:defRPr kumimoji="1">
          <a:solidFill>
            <a:schemeClr val="tx1"/>
          </a:solidFill>
          <a:latin typeface="+mn-lt"/>
          <a:ea typeface="+mn-ea"/>
          <a:cs typeface="+mn-cs"/>
        </a:defRPr>
      </a:lvl2pPr>
      <a:lvl3pPr marL="914400" algn="l" rtl="0" eaLnBrk="1" hangingPunct="1">
        <a:defRPr kumimoji="1">
          <a:solidFill>
            <a:schemeClr val="tx1"/>
          </a:solidFill>
          <a:latin typeface="+mn-lt"/>
          <a:ea typeface="+mn-ea"/>
          <a:cs typeface="+mn-cs"/>
        </a:defRPr>
      </a:lvl3pPr>
      <a:lvl4pPr marL="1371600" algn="l" rtl="0" eaLnBrk="1" hangingPunct="1">
        <a:defRPr kumimoji="1">
          <a:solidFill>
            <a:schemeClr val="tx1"/>
          </a:solidFill>
          <a:latin typeface="+mn-lt"/>
          <a:ea typeface="+mn-ea"/>
          <a:cs typeface="+mn-cs"/>
        </a:defRPr>
      </a:lvl4pPr>
      <a:lvl5pPr marL="1828800" algn="l" rtl="0" eaLnBrk="1" hangingPunct="1">
        <a:defRPr kumimoji="1">
          <a:solidFill>
            <a:schemeClr val="tx1"/>
          </a:solidFill>
          <a:latin typeface="+mn-lt"/>
          <a:ea typeface="+mn-ea"/>
          <a:cs typeface="+mn-cs"/>
        </a:defRPr>
      </a:lvl5pPr>
      <a:lvl6pPr marL="2286000" algn="l" rtl="0" eaLnBrk="1" hangingPunct="1">
        <a:defRPr kumimoji="1">
          <a:solidFill>
            <a:schemeClr val="tx1"/>
          </a:solidFill>
          <a:latin typeface="+mn-lt"/>
          <a:ea typeface="+mn-ea"/>
          <a:cs typeface="+mn-cs"/>
        </a:defRPr>
      </a:lvl6pPr>
      <a:lvl7pPr marL="2743200" algn="l" rtl="0" eaLnBrk="1" hangingPunct="1">
        <a:defRPr kumimoji="1">
          <a:solidFill>
            <a:schemeClr val="tx1"/>
          </a:solidFill>
          <a:latin typeface="+mn-lt"/>
          <a:ea typeface="+mn-ea"/>
          <a:cs typeface="+mn-cs"/>
        </a:defRPr>
      </a:lvl7pPr>
      <a:lvl8pPr marL="3200400" algn="l" rtl="0" eaLnBrk="1" hangingPunct="1">
        <a:defRPr kumimoji="1">
          <a:solidFill>
            <a:schemeClr val="tx1"/>
          </a:solidFill>
          <a:latin typeface="+mn-lt"/>
          <a:ea typeface="+mn-ea"/>
          <a:cs typeface="+mn-cs"/>
        </a:defRPr>
      </a:lvl8pPr>
      <a:lvl9pPr marL="3657600" algn="l" rtl="0" eaLnBrk="1"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000" b="1" dirty="0" smtClean="0">
                <a:solidFill>
                  <a:schemeClr val="tx2">
                    <a:lumMod val="50000"/>
                  </a:schemeClr>
                </a:solidFill>
                <a:latin typeface="Annie BTN" pitchFamily="66" charset="0"/>
              </a:rPr>
              <a:t>PREPARED FOR ACTION</a:t>
            </a:r>
            <a:br>
              <a:rPr lang="en-US" sz="6000" b="1" dirty="0" smtClean="0">
                <a:solidFill>
                  <a:schemeClr val="tx2">
                    <a:lumMod val="50000"/>
                  </a:schemeClr>
                </a:solidFill>
                <a:latin typeface="Annie BTN" pitchFamily="66" charset="0"/>
              </a:rPr>
            </a:br>
            <a:r>
              <a:rPr lang="en-US" sz="6000" b="1" dirty="0" smtClean="0">
                <a:solidFill>
                  <a:schemeClr val="tx2">
                    <a:lumMod val="50000"/>
                  </a:schemeClr>
                </a:solidFill>
                <a:latin typeface="Annie BTN" pitchFamily="66" charset="0"/>
              </a:rPr>
              <a:t>A Study from</a:t>
            </a:r>
            <a:r>
              <a:rPr lang="en-US" b="1" dirty="0" smtClean="0">
                <a:solidFill>
                  <a:schemeClr val="tx2">
                    <a:lumMod val="50000"/>
                  </a:schemeClr>
                </a:solidFill>
                <a:latin typeface="Annie BTN" pitchFamily="66" charset="0"/>
              </a:rPr>
              <a:t> </a:t>
            </a:r>
            <a:r>
              <a:rPr lang="en-US" sz="6000" b="1" dirty="0" smtClean="0">
                <a:solidFill>
                  <a:schemeClr val="tx2">
                    <a:lumMod val="50000"/>
                  </a:schemeClr>
                </a:solidFill>
                <a:latin typeface="Annie BTN" pitchFamily="66" charset="0"/>
              </a:rPr>
              <a:t> 1 Peter</a:t>
            </a:r>
            <a:endParaRPr lang="en-US" sz="6000" b="1" dirty="0">
              <a:solidFill>
                <a:schemeClr val="tx2">
                  <a:lumMod val="50000"/>
                </a:schemeClr>
              </a:solidFill>
              <a:latin typeface="Annie BTN" pitchFamily="66" charset="0"/>
            </a:endParaRPr>
          </a:p>
        </p:txBody>
      </p:sp>
      <p:sp>
        <p:nvSpPr>
          <p:cNvPr id="3" name="Subtitle 2"/>
          <p:cNvSpPr>
            <a:spLocks noGrp="1"/>
          </p:cNvSpPr>
          <p:nvPr>
            <p:ph type="subTitle" idx="1"/>
          </p:nvPr>
        </p:nvSpPr>
        <p:spPr>
          <a:xfrm>
            <a:off x="1447800" y="4495800"/>
            <a:ext cx="6400800" cy="1285884"/>
          </a:xfrm>
        </p:spPr>
        <p:txBody>
          <a:bodyPr>
            <a:normAutofit fontScale="85000" lnSpcReduction="20000"/>
          </a:bodyPr>
          <a:lstStyle/>
          <a:p>
            <a:r>
              <a:rPr lang="en-US" b="1" dirty="0" err="1" smtClean="0">
                <a:solidFill>
                  <a:schemeClr val="tx2">
                    <a:lumMod val="50000"/>
                  </a:schemeClr>
                </a:solidFill>
                <a:latin typeface="Annie BTN" pitchFamily="66" charset="0"/>
              </a:rPr>
              <a:t>JoLynn</a:t>
            </a:r>
            <a:r>
              <a:rPr lang="en-US" b="1" dirty="0" smtClean="0">
                <a:solidFill>
                  <a:schemeClr val="tx2">
                    <a:lumMod val="50000"/>
                  </a:schemeClr>
                </a:solidFill>
                <a:latin typeface="Annie BTN" pitchFamily="66" charset="0"/>
              </a:rPr>
              <a:t> Gower</a:t>
            </a:r>
          </a:p>
          <a:p>
            <a:r>
              <a:rPr lang="en-US" b="1" dirty="0" smtClean="0">
                <a:solidFill>
                  <a:schemeClr val="tx2">
                    <a:lumMod val="50000"/>
                  </a:schemeClr>
                </a:solidFill>
                <a:latin typeface="Annie BTN" pitchFamily="66" charset="0"/>
              </a:rPr>
              <a:t>352-2458   493-6151</a:t>
            </a:r>
          </a:p>
          <a:p>
            <a:r>
              <a:rPr lang="en-US" b="1" dirty="0" smtClean="0">
                <a:solidFill>
                  <a:schemeClr val="tx2">
                    <a:lumMod val="50000"/>
                  </a:schemeClr>
                </a:solidFill>
                <a:latin typeface="Annie BTN" pitchFamily="66" charset="0"/>
              </a:rPr>
              <a:t>jgower@guardingthetruth.org</a:t>
            </a:r>
            <a:endParaRPr lang="en-US" b="1" dirty="0">
              <a:solidFill>
                <a:schemeClr val="tx2">
                  <a:lumMod val="50000"/>
                </a:schemeClr>
              </a:solidFill>
              <a:latin typeface="Annie BTN" pitchFamily="66"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50000"/>
                  </a:schemeClr>
                </a:solidFill>
              </a:rPr>
              <a:t>WORD FOR THE JOURNEY</a:t>
            </a:r>
            <a:endParaRPr lang="en-US"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2</a:t>
            </a:fld>
            <a:endParaRPr lang="en-US"/>
          </a:p>
        </p:txBody>
      </p:sp>
      <p:sp>
        <p:nvSpPr>
          <p:cNvPr id="6" name="Content Placeholder 5"/>
          <p:cNvSpPr>
            <a:spLocks noGrp="1"/>
          </p:cNvSpPr>
          <p:nvPr>
            <p:ph idx="1"/>
          </p:nvPr>
        </p:nvSpPr>
        <p:spPr/>
        <p:txBody>
          <a:bodyPr>
            <a:normAutofit lnSpcReduction="10000"/>
          </a:bodyPr>
          <a:lstStyle/>
          <a:p>
            <a:r>
              <a:rPr lang="en-US" sz="2800" b="1" dirty="0" smtClean="0">
                <a:solidFill>
                  <a:schemeClr val="tx2">
                    <a:lumMod val="50000"/>
                  </a:schemeClr>
                </a:solidFill>
                <a:latin typeface="Tahoma" pitchFamily="34" charset="0"/>
                <a:cs typeface="Tahoma" pitchFamily="34" charset="0"/>
              </a:rPr>
              <a:t>1 Peter 1:13  </a:t>
            </a:r>
            <a:r>
              <a:rPr lang="en-US" sz="2800" dirty="0" smtClean="0">
                <a:solidFill>
                  <a:schemeClr val="tx2">
                    <a:lumMod val="50000"/>
                  </a:schemeClr>
                </a:solidFill>
                <a:latin typeface="Tahoma" pitchFamily="34" charset="0"/>
                <a:cs typeface="Tahoma" pitchFamily="34" charset="0"/>
              </a:rPr>
              <a:t>Therefore, prepare your </a:t>
            </a:r>
            <a:r>
              <a:rPr lang="en-US" sz="2800" u="sng" dirty="0" smtClean="0">
                <a:solidFill>
                  <a:schemeClr val="tx2">
                    <a:lumMod val="50000"/>
                  </a:schemeClr>
                </a:solidFill>
                <a:latin typeface="Tahoma" pitchFamily="34" charset="0"/>
                <a:cs typeface="Tahoma" pitchFamily="34" charset="0"/>
              </a:rPr>
              <a:t>minds</a:t>
            </a:r>
            <a:r>
              <a:rPr lang="en-US" sz="2800" dirty="0" smtClean="0">
                <a:solidFill>
                  <a:schemeClr val="tx2">
                    <a:lumMod val="50000"/>
                  </a:schemeClr>
                </a:solidFill>
                <a:latin typeface="Tahoma" pitchFamily="34" charset="0"/>
                <a:cs typeface="Tahoma" pitchFamily="34" charset="0"/>
              </a:rPr>
              <a:t> for action, keep sober in spirit, fix your hope completely on the grace to be brought to you at the revelation of Jesus Christ. </a:t>
            </a:r>
          </a:p>
          <a:p>
            <a:r>
              <a:rPr lang="en-US" sz="2800" dirty="0" smtClean="0">
                <a:solidFill>
                  <a:schemeClr val="tx2">
                    <a:lumMod val="50000"/>
                  </a:schemeClr>
                </a:solidFill>
                <a:latin typeface="Tahoma" pitchFamily="34" charset="0"/>
                <a:cs typeface="Tahoma" pitchFamily="34" charset="0"/>
              </a:rPr>
              <a:t>Mind: </a:t>
            </a:r>
            <a:r>
              <a:rPr lang="en-US" sz="2800" i="1" dirty="0" err="1" smtClean="0">
                <a:solidFill>
                  <a:schemeClr val="tx2">
                    <a:lumMod val="50000"/>
                  </a:schemeClr>
                </a:solidFill>
                <a:latin typeface="Tahoma" pitchFamily="34" charset="0"/>
                <a:cs typeface="Tahoma" pitchFamily="34" charset="0"/>
              </a:rPr>
              <a:t>dianoia</a:t>
            </a:r>
            <a:r>
              <a:rPr lang="en-US" sz="2800" i="1" dirty="0" smtClean="0">
                <a:solidFill>
                  <a:schemeClr val="tx2">
                    <a:lumMod val="50000"/>
                  </a:schemeClr>
                </a:solidFill>
                <a:latin typeface="Tahoma" pitchFamily="34" charset="0"/>
                <a:cs typeface="Tahoma" pitchFamily="34" charset="0"/>
              </a:rPr>
              <a:t>:</a:t>
            </a:r>
            <a:r>
              <a:rPr lang="en-US" sz="2800" dirty="0" smtClean="0">
                <a:solidFill>
                  <a:schemeClr val="tx2">
                    <a:lumMod val="50000"/>
                  </a:schemeClr>
                </a:solidFill>
                <a:latin typeface="Tahoma" pitchFamily="34" charset="0"/>
                <a:cs typeface="Tahoma" pitchFamily="34" charset="0"/>
              </a:rPr>
              <a:t> through understanding, perception</a:t>
            </a:r>
          </a:p>
          <a:p>
            <a:r>
              <a:rPr lang="en-US" sz="2800" b="1" dirty="0" smtClean="0">
                <a:solidFill>
                  <a:schemeClr val="tx2">
                    <a:lumMod val="50000"/>
                  </a:schemeClr>
                </a:solidFill>
                <a:latin typeface="Tahoma" pitchFamily="34" charset="0"/>
                <a:cs typeface="Tahoma" pitchFamily="34" charset="0"/>
              </a:rPr>
              <a:t>1 Peter 2:6 </a:t>
            </a:r>
            <a:r>
              <a:rPr lang="en-US" sz="2800" b="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For </a:t>
            </a:r>
            <a:r>
              <a:rPr lang="en-US" sz="2800" dirty="0" smtClean="0">
                <a:solidFill>
                  <a:schemeClr val="tx2">
                    <a:lumMod val="50000"/>
                  </a:schemeClr>
                </a:solidFill>
                <a:latin typeface="Tahoma" pitchFamily="34" charset="0"/>
                <a:cs typeface="Tahoma" pitchFamily="34" charset="0"/>
              </a:rPr>
              <a:t>this is contained in Scripture: "Behold, I lay in Zion a choice stone, a precious corner stone, and he who believes in Him will not be disappointed." </a:t>
            </a:r>
          </a:p>
          <a:p>
            <a:r>
              <a:rPr lang="en-US" sz="2800" dirty="0" smtClean="0">
                <a:solidFill>
                  <a:schemeClr val="tx2">
                    <a:lumMod val="50000"/>
                  </a:schemeClr>
                </a:solidFill>
                <a:latin typeface="Tahoma" pitchFamily="34" charset="0"/>
                <a:cs typeface="Tahoma" pitchFamily="34" charset="0"/>
              </a:rPr>
              <a:t>Paul portrays the church as a body with Christ as head</a:t>
            </a:r>
          </a:p>
          <a:p>
            <a:r>
              <a:rPr lang="en-US" sz="2800" dirty="0" smtClean="0">
                <a:solidFill>
                  <a:schemeClr val="tx2">
                    <a:lumMod val="50000"/>
                  </a:schemeClr>
                </a:solidFill>
                <a:latin typeface="Tahoma" pitchFamily="34" charset="0"/>
                <a:cs typeface="Tahoma" pitchFamily="34" charset="0"/>
              </a:rPr>
              <a:t>Peter portrays the church as a building with Christ as the cornerstone</a:t>
            </a: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2">
                    <a:lumMod val="50000"/>
                  </a:schemeClr>
                </a:solidFill>
              </a:rPr>
              <a:t>CAUSE FOR STUMBLING</a:t>
            </a:r>
            <a:endParaRPr lang="en-US"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3</a:t>
            </a:fld>
            <a:endParaRPr lang="en-US"/>
          </a:p>
        </p:txBody>
      </p:sp>
      <p:cxnSp>
        <p:nvCxnSpPr>
          <p:cNvPr id="10" name="Straight Connector 9"/>
          <p:cNvCxnSpPr/>
          <p:nvPr/>
        </p:nvCxnSpPr>
        <p:spPr>
          <a:xfrm>
            <a:off x="9601200" y="381000"/>
            <a:ext cx="914400" cy="914400"/>
          </a:xfrm>
          <a:prstGeom prst="line">
            <a:avLst/>
          </a:prstGeom>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p:txBody>
          <a:bodyPr>
            <a:normAutofit/>
          </a:bodyPr>
          <a:lstStyle/>
          <a:p>
            <a:pPr>
              <a:lnSpc>
                <a:spcPct val="90000"/>
              </a:lnSpc>
              <a:spcBef>
                <a:spcPts val="600"/>
              </a:spcBef>
            </a:pPr>
            <a:r>
              <a:rPr lang="en-US" sz="2800" b="1" dirty="0" smtClean="0">
                <a:solidFill>
                  <a:schemeClr val="tx2">
                    <a:lumMod val="50000"/>
                  </a:schemeClr>
                </a:solidFill>
                <a:latin typeface="Tahoma" pitchFamily="34" charset="0"/>
                <a:cs typeface="Tahoma" pitchFamily="34" charset="0"/>
              </a:rPr>
              <a:t>1 Peter 2:7-8  </a:t>
            </a:r>
            <a:r>
              <a:rPr lang="en-US" sz="2800" dirty="0" smtClean="0">
                <a:solidFill>
                  <a:schemeClr val="tx2">
                    <a:lumMod val="50000"/>
                  </a:schemeClr>
                </a:solidFill>
                <a:latin typeface="Tahoma" pitchFamily="34" charset="0"/>
                <a:cs typeface="Tahoma" pitchFamily="34" charset="0"/>
              </a:rPr>
              <a:t>This precious value, then, is for you who believe; but for those who disbelieve, “the stone which the builders rejected, this became the very corner stone,” and, “A stone of stumbling and a rock of offense…”</a:t>
            </a:r>
          </a:p>
          <a:p>
            <a:pPr>
              <a:lnSpc>
                <a:spcPct val="90000"/>
              </a:lnSpc>
              <a:spcBef>
                <a:spcPts val="600"/>
              </a:spcBef>
            </a:pPr>
            <a:r>
              <a:rPr lang="en-US" sz="2800" dirty="0" smtClean="0">
                <a:solidFill>
                  <a:schemeClr val="tx2">
                    <a:lumMod val="50000"/>
                  </a:schemeClr>
                </a:solidFill>
                <a:latin typeface="Tahoma" pitchFamily="34" charset="0"/>
                <a:cs typeface="Tahoma" pitchFamily="34" charset="0"/>
              </a:rPr>
              <a:t>Stumbling: </a:t>
            </a:r>
            <a:r>
              <a:rPr lang="en-US" sz="2800" i="1" dirty="0" err="1" smtClean="0">
                <a:solidFill>
                  <a:schemeClr val="tx2">
                    <a:lumMod val="50000"/>
                  </a:schemeClr>
                </a:solidFill>
                <a:latin typeface="Tahoma" pitchFamily="34" charset="0"/>
                <a:cs typeface="Tahoma" pitchFamily="34" charset="0"/>
              </a:rPr>
              <a:t>proskamattos</a:t>
            </a:r>
            <a:r>
              <a:rPr lang="en-US" sz="2800" i="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something that trips you up</a:t>
            </a:r>
          </a:p>
          <a:p>
            <a:pPr>
              <a:lnSpc>
                <a:spcPct val="90000"/>
              </a:lnSpc>
              <a:spcBef>
                <a:spcPts val="600"/>
              </a:spcBef>
            </a:pPr>
            <a:r>
              <a:rPr lang="en-US" sz="2800" dirty="0" smtClean="0">
                <a:solidFill>
                  <a:schemeClr val="tx2">
                    <a:lumMod val="50000"/>
                  </a:schemeClr>
                </a:solidFill>
                <a:latin typeface="Tahoma" pitchFamily="34" charset="0"/>
                <a:cs typeface="Tahoma" pitchFamily="34" charset="0"/>
              </a:rPr>
              <a:t>Rock of offense: </a:t>
            </a:r>
            <a:r>
              <a:rPr lang="en-US" sz="2800" i="1" dirty="0" err="1" smtClean="0">
                <a:solidFill>
                  <a:schemeClr val="tx2">
                    <a:lumMod val="50000"/>
                  </a:schemeClr>
                </a:solidFill>
                <a:latin typeface="Tahoma" pitchFamily="34" charset="0"/>
                <a:cs typeface="Tahoma" pitchFamily="34" charset="0"/>
              </a:rPr>
              <a:t>petra</a:t>
            </a:r>
            <a:r>
              <a:rPr lang="en-US" sz="2800" i="1" dirty="0" smtClean="0">
                <a:solidFill>
                  <a:schemeClr val="tx2">
                    <a:lumMod val="50000"/>
                  </a:schemeClr>
                </a:solidFill>
                <a:latin typeface="Tahoma" pitchFamily="34" charset="0"/>
                <a:cs typeface="Tahoma" pitchFamily="34" charset="0"/>
              </a:rPr>
              <a:t> </a:t>
            </a:r>
            <a:r>
              <a:rPr lang="en-US" sz="2800" i="1" dirty="0" err="1" smtClean="0">
                <a:solidFill>
                  <a:schemeClr val="tx2">
                    <a:lumMod val="50000"/>
                  </a:schemeClr>
                </a:solidFill>
                <a:latin typeface="Tahoma" pitchFamily="34" charset="0"/>
                <a:cs typeface="Tahoma" pitchFamily="34" charset="0"/>
              </a:rPr>
              <a:t>skandalou</a:t>
            </a:r>
            <a:r>
              <a:rPr lang="en-US" sz="2800" i="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rock that creates a </a:t>
            </a:r>
            <a:r>
              <a:rPr lang="en-US" sz="2800" dirty="0" err="1" smtClean="0">
                <a:solidFill>
                  <a:schemeClr val="tx2">
                    <a:lumMod val="50000"/>
                  </a:schemeClr>
                </a:solidFill>
                <a:latin typeface="Tahoma" pitchFamily="34" charset="0"/>
                <a:cs typeface="Tahoma" pitchFamily="34" charset="0"/>
              </a:rPr>
              <a:t>skandal</a:t>
            </a:r>
            <a:r>
              <a:rPr lang="en-US" sz="2800" dirty="0" smtClean="0">
                <a:solidFill>
                  <a:schemeClr val="tx2">
                    <a:lumMod val="50000"/>
                  </a:schemeClr>
                </a:solidFill>
                <a:latin typeface="Tahoma" pitchFamily="34" charset="0"/>
                <a:cs typeface="Tahoma" pitchFamily="34" charset="0"/>
              </a:rPr>
              <a:t>; something that catches you in a trap</a:t>
            </a:r>
          </a:p>
          <a:p>
            <a:pPr>
              <a:lnSpc>
                <a:spcPct val="90000"/>
              </a:lnSpc>
              <a:spcBef>
                <a:spcPts val="600"/>
              </a:spcBef>
            </a:pPr>
            <a:r>
              <a:rPr lang="en-US" sz="2800" b="1" dirty="0" smtClean="0">
                <a:solidFill>
                  <a:schemeClr val="tx2">
                    <a:lumMod val="50000"/>
                  </a:schemeClr>
                </a:solidFill>
                <a:latin typeface="Tahoma" pitchFamily="34" charset="0"/>
                <a:cs typeface="Tahoma" pitchFamily="34" charset="0"/>
              </a:rPr>
              <a:t>Matthew 16:18  </a:t>
            </a:r>
            <a:r>
              <a:rPr lang="en-US" sz="2800" dirty="0" smtClean="0">
                <a:solidFill>
                  <a:schemeClr val="tx2">
                    <a:lumMod val="50000"/>
                  </a:schemeClr>
                </a:solidFill>
                <a:latin typeface="Tahoma" pitchFamily="34" charset="0"/>
                <a:cs typeface="Tahoma" pitchFamily="34" charset="0"/>
              </a:rPr>
              <a:t>“I also say to you that you are Peter, and upon this rock I will build My church; and the gates of Hades will not overpower it.” </a:t>
            </a: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a:solidFill>
                <a:schemeClr val="tx2">
                  <a:lumMod val="50000"/>
                </a:schemeClr>
              </a:solidFill>
              <a:latin typeface="Tahoma" pitchFamily="34" charset="0"/>
              <a:cs typeface="Tahom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44562"/>
          </a:xfrm>
        </p:spPr>
        <p:txBody>
          <a:bodyPr/>
          <a:lstStyle/>
          <a:p>
            <a:r>
              <a:rPr lang="en-US" dirty="0" smtClean="0">
                <a:solidFill>
                  <a:schemeClr val="tx2">
                    <a:lumMod val="50000"/>
                  </a:schemeClr>
                </a:solidFill>
              </a:rPr>
              <a:t>PRIESTHOOD</a:t>
            </a:r>
            <a:endParaRPr lang="en-US" dirty="0">
              <a:solidFill>
                <a:schemeClr val="tx2">
                  <a:lumMod val="50000"/>
                </a:schemeClr>
              </a:solidFill>
            </a:endParaRPr>
          </a:p>
        </p:txBody>
      </p:sp>
      <p:sp>
        <p:nvSpPr>
          <p:cNvPr id="5" name="Content Placeholder 4"/>
          <p:cNvSpPr>
            <a:spLocks noGrp="1"/>
          </p:cNvSpPr>
          <p:nvPr>
            <p:ph idx="1"/>
          </p:nvPr>
        </p:nvSpPr>
        <p:spPr/>
        <p:txBody>
          <a:bodyPr>
            <a:normAutofit/>
          </a:bodyPr>
          <a:lstStyle/>
          <a:p>
            <a:r>
              <a:rPr lang="en-US" sz="2800" b="1" dirty="0" smtClean="0">
                <a:solidFill>
                  <a:srgbClr val="000042"/>
                </a:solidFill>
                <a:latin typeface="Tahoma" pitchFamily="34" charset="0"/>
                <a:cs typeface="Tahoma" pitchFamily="34" charset="0"/>
              </a:rPr>
              <a:t>1 Peter 2:9  </a:t>
            </a:r>
            <a:r>
              <a:rPr lang="en-US" sz="2800" dirty="0" smtClean="0">
                <a:solidFill>
                  <a:srgbClr val="000042"/>
                </a:solidFill>
                <a:latin typeface="Tahoma" pitchFamily="34" charset="0"/>
                <a:cs typeface="Tahoma" pitchFamily="34" charset="0"/>
              </a:rPr>
              <a:t>But you are a chosen race, a royal priesthood, a holy nation, a people for God's own possession, so that you may proclaim the excellencies of Him who has called you out of darkness into His marvelous light; </a:t>
            </a:r>
          </a:p>
          <a:p>
            <a:r>
              <a:rPr lang="en-US" sz="2800" dirty="0" smtClean="0">
                <a:solidFill>
                  <a:srgbClr val="000042"/>
                </a:solidFill>
                <a:latin typeface="Tahoma" pitchFamily="34" charset="0"/>
                <a:cs typeface="Tahoma" pitchFamily="34" charset="0"/>
              </a:rPr>
              <a:t>Chosen race: </a:t>
            </a:r>
            <a:r>
              <a:rPr lang="en-US" sz="2800" i="1" dirty="0" err="1" smtClean="0">
                <a:solidFill>
                  <a:srgbClr val="000042"/>
                </a:solidFill>
                <a:latin typeface="Tahoma" pitchFamily="34" charset="0"/>
                <a:cs typeface="Tahoma" pitchFamily="34" charset="0"/>
              </a:rPr>
              <a:t>genos</a:t>
            </a:r>
            <a:r>
              <a:rPr lang="en-US" sz="2800" i="1" dirty="0" smtClean="0">
                <a:solidFill>
                  <a:srgbClr val="000042"/>
                </a:solidFill>
                <a:latin typeface="Tahoma" pitchFamily="34" charset="0"/>
                <a:cs typeface="Tahoma" pitchFamily="34" charset="0"/>
              </a:rPr>
              <a:t> </a:t>
            </a:r>
            <a:r>
              <a:rPr lang="en-US" sz="2800" i="1" dirty="0" err="1" smtClean="0">
                <a:solidFill>
                  <a:srgbClr val="000042"/>
                </a:solidFill>
                <a:latin typeface="Tahoma" pitchFamily="34" charset="0"/>
                <a:cs typeface="Tahoma" pitchFamily="34" charset="0"/>
              </a:rPr>
              <a:t>eklekton</a:t>
            </a:r>
            <a:r>
              <a:rPr lang="en-US" sz="2800" i="1" dirty="0" smtClean="0">
                <a:solidFill>
                  <a:srgbClr val="000042"/>
                </a:solidFill>
                <a:latin typeface="Tahoma" pitchFamily="34" charset="0"/>
                <a:cs typeface="Tahoma" pitchFamily="34" charset="0"/>
              </a:rPr>
              <a:t>:</a:t>
            </a:r>
            <a:r>
              <a:rPr lang="en-US" sz="2800" dirty="0" smtClean="0">
                <a:solidFill>
                  <a:srgbClr val="000042"/>
                </a:solidFill>
                <a:latin typeface="Tahoma" pitchFamily="34" charset="0"/>
                <a:cs typeface="Tahoma" pitchFamily="34" charset="0"/>
              </a:rPr>
              <a:t>  A group chosen out of a larger group with a common factor relating those within the group; chosen kinfolk</a:t>
            </a:r>
          </a:p>
          <a:p>
            <a:r>
              <a:rPr lang="en-US" sz="2800" dirty="0" smtClean="0">
                <a:solidFill>
                  <a:srgbClr val="000042"/>
                </a:solidFill>
                <a:latin typeface="Tahoma" pitchFamily="34" charset="0"/>
                <a:cs typeface="Tahoma" pitchFamily="34" charset="0"/>
              </a:rPr>
              <a:t>Royal priesthood: </a:t>
            </a:r>
            <a:r>
              <a:rPr lang="en-US" sz="2800" i="1" dirty="0" err="1" smtClean="0">
                <a:solidFill>
                  <a:srgbClr val="000042"/>
                </a:solidFill>
                <a:latin typeface="Tahoma" pitchFamily="34" charset="0"/>
                <a:cs typeface="Tahoma" pitchFamily="34" charset="0"/>
              </a:rPr>
              <a:t>basileion</a:t>
            </a:r>
            <a:r>
              <a:rPr lang="en-US" sz="2800" i="1" dirty="0" smtClean="0">
                <a:solidFill>
                  <a:srgbClr val="000042"/>
                </a:solidFill>
                <a:latin typeface="Tahoma" pitchFamily="34" charset="0"/>
                <a:cs typeface="Tahoma" pitchFamily="34" charset="0"/>
              </a:rPr>
              <a:t> </a:t>
            </a:r>
            <a:r>
              <a:rPr lang="en-US" sz="2800" i="1" dirty="0" err="1" smtClean="0">
                <a:solidFill>
                  <a:srgbClr val="000042"/>
                </a:solidFill>
                <a:latin typeface="Tahoma" pitchFamily="34" charset="0"/>
                <a:cs typeface="Tahoma" pitchFamily="34" charset="0"/>
              </a:rPr>
              <a:t>hierateuma</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priesthood of the kingdom </a:t>
            </a:r>
          </a:p>
          <a:p>
            <a:r>
              <a:rPr lang="en-US" sz="2800" dirty="0" smtClean="0">
                <a:solidFill>
                  <a:srgbClr val="000042"/>
                </a:solidFill>
                <a:latin typeface="Tahoma" pitchFamily="34" charset="0"/>
                <a:cs typeface="Tahoma" pitchFamily="34" charset="0"/>
              </a:rPr>
              <a:t>Holy nation: </a:t>
            </a:r>
            <a:r>
              <a:rPr lang="en-US" sz="2800" i="1" dirty="0" smtClean="0">
                <a:solidFill>
                  <a:srgbClr val="000042"/>
                </a:solidFill>
                <a:latin typeface="Tahoma" pitchFamily="34" charset="0"/>
                <a:cs typeface="Tahoma" pitchFamily="34" charset="0"/>
              </a:rPr>
              <a:t>ethnos </a:t>
            </a:r>
            <a:r>
              <a:rPr lang="en-US" sz="2800" i="1" dirty="0" err="1" smtClean="0">
                <a:solidFill>
                  <a:srgbClr val="000042"/>
                </a:solidFill>
                <a:latin typeface="Tahoma" pitchFamily="34" charset="0"/>
                <a:cs typeface="Tahoma" pitchFamily="34" charset="0"/>
              </a:rPr>
              <a:t>hagion</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a sanctified ethnic group</a:t>
            </a: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a:solidFill>
                <a:srgbClr val="000042"/>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4</a:t>
            </a:fld>
            <a:endParaRPr lang="en-US"/>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tx2">
                    <a:lumMod val="50000"/>
                  </a:schemeClr>
                </a:solidFill>
              </a:rPr>
              <a:t>THE END OF THE AGE</a:t>
            </a:r>
            <a:endParaRPr lang="en-US" sz="4000"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5</a:t>
            </a:fld>
            <a:endParaRPr lang="en-US"/>
          </a:p>
        </p:txBody>
      </p:sp>
      <p:sp>
        <p:nvSpPr>
          <p:cNvPr id="5" name="Content Placeholder 4"/>
          <p:cNvSpPr>
            <a:spLocks noGrp="1"/>
          </p:cNvSpPr>
          <p:nvPr>
            <p:ph idx="1"/>
          </p:nvPr>
        </p:nvSpPr>
        <p:spPr/>
        <p:txBody>
          <a:bodyPr>
            <a:normAutofit fontScale="92500" lnSpcReduction="20000"/>
          </a:bodyPr>
          <a:lstStyle/>
          <a:p>
            <a:r>
              <a:rPr lang="en-US" b="1" dirty="0" smtClean="0">
                <a:solidFill>
                  <a:schemeClr val="tx2">
                    <a:lumMod val="50000"/>
                  </a:schemeClr>
                </a:solidFill>
                <a:latin typeface="Tahoma" pitchFamily="34" charset="0"/>
                <a:cs typeface="Tahoma" pitchFamily="34" charset="0"/>
              </a:rPr>
              <a:t>Matthew 24:3-7  </a:t>
            </a:r>
            <a:r>
              <a:rPr lang="en-US" dirty="0" smtClean="0">
                <a:solidFill>
                  <a:schemeClr val="tx2">
                    <a:lumMod val="50000"/>
                  </a:schemeClr>
                </a:solidFill>
                <a:latin typeface="Tahoma" pitchFamily="34" charset="0"/>
                <a:cs typeface="Tahoma" pitchFamily="34" charset="0"/>
              </a:rPr>
              <a:t>As He was sitting on the Mount of Olives, the disciples came to Him privately, saying, "Tell us, when will these things happen, and what will be the sign of Your coming, and of the end of the age?” And Jesus answered and said to them, "See to it that no one misleads you. For many will come in My name, saying, 'I am the Christ,' and will mislead many.  You will be hearing of wars and rumors of wars. See that you are not frightened, for those things must take place, but that is not yet the end. For nation will rise against nation, and kingdom against kingdom, and in various places there will be famines and earthquakes.” </a:t>
            </a:r>
          </a:p>
          <a:p>
            <a:endParaRPr lang="en-US" dirty="0" smtClean="0">
              <a:solidFill>
                <a:schemeClr val="tx2">
                  <a:lumMod val="50000"/>
                </a:schemeClr>
              </a:solidFill>
              <a:latin typeface="Tahoma" pitchFamily="34" charset="0"/>
              <a:cs typeface="Tahoma" pitchFamily="34" charset="0"/>
            </a:endParaRPr>
          </a:p>
          <a:p>
            <a:endParaRPr lang="en-US" dirty="0" smtClean="0">
              <a:solidFill>
                <a:schemeClr val="tx2">
                  <a:lumMod val="50000"/>
                </a:schemeClr>
              </a:solidFill>
              <a:latin typeface="Tahoma" pitchFamily="34" charset="0"/>
              <a:cs typeface="Tahoma" pitchFamily="34" charset="0"/>
            </a:endParaRPr>
          </a:p>
          <a:p>
            <a:endParaRPr lang="en-US" dirty="0">
              <a:solidFill>
                <a:schemeClr val="tx2">
                  <a:lumMod val="50000"/>
                </a:schemeClr>
              </a:solidFill>
              <a:latin typeface="Tahoma" pitchFamily="34" charset="0"/>
              <a:cs typeface="Tahoma"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44562"/>
          </a:xfrm>
        </p:spPr>
        <p:txBody>
          <a:bodyPr/>
          <a:lstStyle/>
          <a:p>
            <a:r>
              <a:rPr lang="en-US" dirty="0" smtClean="0">
                <a:solidFill>
                  <a:schemeClr val="tx2">
                    <a:lumMod val="50000"/>
                  </a:schemeClr>
                </a:solidFill>
              </a:rPr>
              <a:t>PROCLAMATION</a:t>
            </a:r>
            <a:endParaRPr lang="en-US" dirty="0">
              <a:solidFill>
                <a:schemeClr val="tx2">
                  <a:lumMod val="50000"/>
                </a:schemeClr>
              </a:solidFill>
            </a:endParaRPr>
          </a:p>
        </p:txBody>
      </p:sp>
      <p:sp>
        <p:nvSpPr>
          <p:cNvPr id="3" name="Content Placeholder 2"/>
          <p:cNvSpPr>
            <a:spLocks noGrp="1"/>
          </p:cNvSpPr>
          <p:nvPr>
            <p:ph idx="1"/>
          </p:nvPr>
        </p:nvSpPr>
        <p:spPr>
          <a:xfrm>
            <a:off x="0" y="1295400"/>
            <a:ext cx="9144000" cy="5562600"/>
          </a:xfrm>
        </p:spPr>
        <p:txBody>
          <a:bodyPr>
            <a:normAutofit/>
          </a:bodyPr>
          <a:lstStyle/>
          <a:p>
            <a:r>
              <a:rPr lang="en-US" sz="2800" b="1" dirty="0" smtClean="0">
                <a:solidFill>
                  <a:srgbClr val="000042"/>
                </a:solidFill>
                <a:latin typeface="Tahoma" pitchFamily="34" charset="0"/>
                <a:cs typeface="Tahoma" pitchFamily="34" charset="0"/>
              </a:rPr>
              <a:t>1 Peter 2:8 </a:t>
            </a:r>
            <a:r>
              <a:rPr lang="en-US" sz="2800" dirty="0" smtClean="0">
                <a:solidFill>
                  <a:srgbClr val="000042"/>
                </a:solidFill>
                <a:latin typeface="Tahoma" pitchFamily="34" charset="0"/>
                <a:cs typeface="Tahoma" pitchFamily="34" charset="0"/>
              </a:rPr>
              <a:t>…for they stumble because they are disobedient to the word, and to this doom they were also appointed. </a:t>
            </a:r>
          </a:p>
          <a:p>
            <a:r>
              <a:rPr lang="en-US" sz="2800" dirty="0" smtClean="0">
                <a:solidFill>
                  <a:srgbClr val="000042"/>
                </a:solidFill>
                <a:latin typeface="Tahoma" pitchFamily="34" charset="0"/>
                <a:cs typeface="Tahoma" pitchFamily="34" charset="0"/>
              </a:rPr>
              <a:t>When people choose to disbelieve the Word, they are sealing their own doom</a:t>
            </a:r>
          </a:p>
          <a:p>
            <a:r>
              <a:rPr lang="en-US" sz="2800" b="1" dirty="0" smtClean="0">
                <a:solidFill>
                  <a:srgbClr val="000042"/>
                </a:solidFill>
                <a:latin typeface="Tahoma" pitchFamily="34" charset="0"/>
                <a:cs typeface="Tahoma" pitchFamily="34" charset="0"/>
              </a:rPr>
              <a:t>1 Peter 2:9  </a:t>
            </a:r>
            <a:r>
              <a:rPr lang="en-US" sz="2800" dirty="0" smtClean="0">
                <a:solidFill>
                  <a:srgbClr val="000042"/>
                </a:solidFill>
                <a:latin typeface="Tahoma" pitchFamily="34" charset="0"/>
                <a:cs typeface="Tahoma" pitchFamily="34" charset="0"/>
              </a:rPr>
              <a:t>But you are a chosen race, a royal priesthood, a holy nation, a people for God's own possession, so that you may proclaim the excellencies of Him who has called you out of darkness into His marvelous light; </a:t>
            </a:r>
          </a:p>
          <a:p>
            <a:r>
              <a:rPr lang="en-US" sz="2800" dirty="0" smtClean="0">
                <a:solidFill>
                  <a:srgbClr val="000042"/>
                </a:solidFill>
                <a:latin typeface="Tahoma" pitchFamily="34" charset="0"/>
                <a:cs typeface="Tahoma" pitchFamily="34" charset="0"/>
              </a:rPr>
              <a:t>Possession:  </a:t>
            </a:r>
            <a:r>
              <a:rPr lang="en-US" sz="2800" i="1" dirty="0" err="1" smtClean="0">
                <a:solidFill>
                  <a:srgbClr val="000042"/>
                </a:solidFill>
                <a:latin typeface="Tahoma" pitchFamily="34" charset="0"/>
                <a:cs typeface="Tahoma" pitchFamily="34" charset="0"/>
              </a:rPr>
              <a:t>peripoiesis</a:t>
            </a:r>
            <a:r>
              <a:rPr lang="en-US" sz="2800" i="1" dirty="0" smtClean="0">
                <a:solidFill>
                  <a:srgbClr val="000042"/>
                </a:solidFill>
                <a:latin typeface="Tahoma" pitchFamily="34" charset="0"/>
                <a:cs typeface="Tahoma" pitchFamily="34" charset="0"/>
              </a:rPr>
              <a:t>:</a:t>
            </a:r>
            <a:r>
              <a:rPr lang="en-US" sz="2800" dirty="0" smtClean="0">
                <a:solidFill>
                  <a:srgbClr val="000042"/>
                </a:solidFill>
                <a:latin typeface="Tahoma" pitchFamily="34" charset="0"/>
                <a:cs typeface="Tahoma" pitchFamily="34" charset="0"/>
              </a:rPr>
              <a:t> acquisition and preservation</a:t>
            </a: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b="1" dirty="0" smtClean="0">
              <a:solidFill>
                <a:srgbClr val="000042"/>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68362"/>
          </a:xfrm>
        </p:spPr>
        <p:txBody>
          <a:bodyPr/>
          <a:lstStyle/>
          <a:p>
            <a:r>
              <a:rPr lang="en-US" dirty="0" smtClean="0">
                <a:solidFill>
                  <a:schemeClr val="tx2">
                    <a:lumMod val="50000"/>
                  </a:schemeClr>
                </a:solidFill>
              </a:rPr>
              <a:t>PURPOSE</a:t>
            </a:r>
            <a:endParaRPr lang="en-US" dirty="0">
              <a:solidFill>
                <a:schemeClr val="tx2">
                  <a:lumMod val="50000"/>
                </a:schemeClr>
              </a:solidFill>
            </a:endParaRPr>
          </a:p>
        </p:txBody>
      </p:sp>
      <p:sp>
        <p:nvSpPr>
          <p:cNvPr id="3" name="Content Placeholder 2"/>
          <p:cNvSpPr>
            <a:spLocks noGrp="1"/>
          </p:cNvSpPr>
          <p:nvPr>
            <p:ph idx="1"/>
          </p:nvPr>
        </p:nvSpPr>
        <p:spPr>
          <a:xfrm>
            <a:off x="0" y="1219200"/>
            <a:ext cx="9144000" cy="5638800"/>
          </a:xfrm>
        </p:spPr>
        <p:txBody>
          <a:bodyPr>
            <a:normAutofit fontScale="92500" lnSpcReduction="10000"/>
          </a:bodyPr>
          <a:lstStyle/>
          <a:p>
            <a:r>
              <a:rPr lang="en-US" sz="2800" dirty="0" smtClean="0">
                <a:solidFill>
                  <a:srgbClr val="000042"/>
                </a:solidFill>
                <a:latin typeface="Tahoma" pitchFamily="34" charset="0"/>
                <a:cs typeface="Tahoma" pitchFamily="34" charset="0"/>
              </a:rPr>
              <a:t>To proclaim the excellencies of God</a:t>
            </a:r>
          </a:p>
          <a:p>
            <a:r>
              <a:rPr lang="en-US" sz="2800" dirty="0" smtClean="0">
                <a:solidFill>
                  <a:srgbClr val="000042"/>
                </a:solidFill>
                <a:latin typeface="Tahoma" pitchFamily="34" charset="0"/>
                <a:cs typeface="Tahoma" pitchFamily="34" charset="0"/>
              </a:rPr>
              <a:t>Excellencies: </a:t>
            </a:r>
            <a:r>
              <a:rPr lang="en-US" sz="2800" i="1" dirty="0" err="1" smtClean="0">
                <a:solidFill>
                  <a:srgbClr val="000042"/>
                </a:solidFill>
                <a:latin typeface="Tahoma" pitchFamily="34" charset="0"/>
                <a:cs typeface="Tahoma" pitchFamily="34" charset="0"/>
              </a:rPr>
              <a:t>arete</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manliness; valor</a:t>
            </a:r>
          </a:p>
          <a:p>
            <a:r>
              <a:rPr lang="en-US" sz="2800" b="1" dirty="0" smtClean="0">
                <a:solidFill>
                  <a:srgbClr val="000042"/>
                </a:solidFill>
                <a:latin typeface="Tahoma" pitchFamily="34" charset="0"/>
                <a:cs typeface="Tahoma" pitchFamily="34" charset="0"/>
              </a:rPr>
              <a:t>Colossians 1:28-29  </a:t>
            </a:r>
            <a:r>
              <a:rPr lang="en-US" sz="2800" dirty="0" smtClean="0">
                <a:solidFill>
                  <a:srgbClr val="000042"/>
                </a:solidFill>
                <a:latin typeface="Tahoma" pitchFamily="34" charset="0"/>
                <a:cs typeface="Tahoma" pitchFamily="34" charset="0"/>
              </a:rPr>
              <a:t>We proclaim Him, admonishing every man and teaching every man with all wisdom, so that we may present every man complete in Christ.  For this purpose also I labor, striving according to His power, which mightily works within me.</a:t>
            </a:r>
          </a:p>
          <a:p>
            <a:r>
              <a:rPr lang="en-US" sz="2800" dirty="0" smtClean="0">
                <a:solidFill>
                  <a:srgbClr val="000042"/>
                </a:solidFill>
                <a:latin typeface="Tahoma" pitchFamily="34" charset="0"/>
                <a:cs typeface="Tahoma" pitchFamily="34" charset="0"/>
              </a:rPr>
              <a:t> </a:t>
            </a:r>
            <a:r>
              <a:rPr lang="en-US" sz="2800" b="1" dirty="0" smtClean="0">
                <a:solidFill>
                  <a:srgbClr val="000042"/>
                </a:solidFill>
                <a:latin typeface="Tahoma" pitchFamily="34" charset="0"/>
                <a:cs typeface="Tahoma" pitchFamily="34" charset="0"/>
              </a:rPr>
              <a:t>Matthew 28:18-20</a:t>
            </a:r>
            <a:r>
              <a:rPr lang="en-US" sz="2800" dirty="0" smtClean="0">
                <a:solidFill>
                  <a:srgbClr val="000042"/>
                </a:solidFill>
                <a:latin typeface="Tahoma" pitchFamily="34" charset="0"/>
                <a:cs typeface="Tahoma" pitchFamily="34" charset="0"/>
              </a:rPr>
              <a:t>  And Jesus came up and spoke to them, saying, "All authority has been given to Me in heaven and on earth. Go therefore and make disciples of all the nations, baptizing them in the name of the Father and the Son and the Holy Spirit, teaching them to observe all that I commanded you; and lo, I am with you always, even to the end of the age.”</a:t>
            </a:r>
          </a:p>
        </p:txBody>
      </p:sp>
      <p:sp>
        <p:nvSpPr>
          <p:cNvPr id="4" name="Slide Number Placeholder 3"/>
          <p:cNvSpPr>
            <a:spLocks noGrp="1"/>
          </p:cNvSpPr>
          <p:nvPr>
            <p:ph type="sldNum" sz="quarter" idx="12"/>
          </p:nvPr>
        </p:nvSpPr>
        <p:spPr/>
        <p:txBody>
          <a:bodyPr/>
          <a:lstStyle/>
          <a:p>
            <a:fld id="{D81EC0BF-CFA7-4DF5-B8A3-AEF1B9A9A771}"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92162"/>
          </a:xfrm>
        </p:spPr>
        <p:txBody>
          <a:bodyPr/>
          <a:lstStyle/>
          <a:p>
            <a:r>
              <a:rPr lang="en-US" dirty="0" smtClean="0">
                <a:solidFill>
                  <a:schemeClr val="tx2">
                    <a:lumMod val="50000"/>
                  </a:schemeClr>
                </a:solidFill>
              </a:rPr>
              <a:t>MINISTRY OF PURPOSE</a:t>
            </a:r>
            <a:endParaRPr lang="en-US"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8</a:t>
            </a:fld>
            <a:endParaRPr lang="en-US" dirty="0"/>
          </a:p>
        </p:txBody>
      </p:sp>
      <p:pic>
        <p:nvPicPr>
          <p:cNvPr id="1027" name="Picture 3"/>
          <p:cNvPicPr>
            <a:picLocks noGrp="1" noChangeAspect="1" noChangeArrowheads="1"/>
          </p:cNvPicPr>
          <p:nvPr>
            <p:ph idx="1"/>
          </p:nvPr>
        </p:nvPicPr>
        <p:blipFill>
          <a:blip r:embed="rId2" cstate="print"/>
          <a:srcRect/>
          <a:stretch>
            <a:fillRect/>
          </a:stretch>
        </p:blipFill>
        <p:spPr bwMode="auto">
          <a:xfrm>
            <a:off x="1066800" y="3048000"/>
            <a:ext cx="7001476" cy="3581400"/>
          </a:xfrm>
          <a:prstGeom prst="rect">
            <a:avLst/>
          </a:prstGeom>
          <a:noFill/>
          <a:ln w="9525">
            <a:noFill/>
            <a:miter lim="800000"/>
            <a:headEnd/>
            <a:tailEnd/>
          </a:ln>
        </p:spPr>
      </p:pic>
      <p:sp>
        <p:nvSpPr>
          <p:cNvPr id="8" name="Rectangle 7"/>
          <p:cNvSpPr/>
          <p:nvPr/>
        </p:nvSpPr>
        <p:spPr>
          <a:xfrm>
            <a:off x="533400" y="1219200"/>
            <a:ext cx="7924800" cy="2523768"/>
          </a:xfrm>
          <a:prstGeom prst="rect">
            <a:avLst/>
          </a:prstGeom>
          <a:ln>
            <a:noFill/>
          </a:ln>
        </p:spPr>
        <p:txBody>
          <a:bodyPr wrap="square">
            <a:spAutoFit/>
          </a:bodyPr>
          <a:lstStyle/>
          <a:p>
            <a:r>
              <a:rPr lang="en-US" sz="2800" b="1" dirty="0" smtClean="0">
                <a:solidFill>
                  <a:srgbClr val="000042"/>
                </a:solidFill>
                <a:latin typeface="Tahoma" pitchFamily="34" charset="0"/>
                <a:cs typeface="Tahoma" pitchFamily="34" charset="0"/>
              </a:rPr>
              <a:t>Romans 8:28  </a:t>
            </a:r>
            <a:r>
              <a:rPr lang="en-US" sz="2800" dirty="0" smtClean="0">
                <a:solidFill>
                  <a:srgbClr val="000042"/>
                </a:solidFill>
                <a:latin typeface="Tahoma" pitchFamily="34" charset="0"/>
                <a:cs typeface="Tahoma" pitchFamily="34" charset="0"/>
              </a:rPr>
              <a:t>And we know that God causes all things to work together for good to those who love God, to those who are called according to His purpose. (showbread)</a:t>
            </a:r>
          </a:p>
          <a:p>
            <a:endParaRPr lang="en-US" sz="2800" dirty="0" smtClean="0">
              <a:solidFill>
                <a:srgbClr val="000042"/>
              </a:solidFill>
              <a:latin typeface="Tahoma" pitchFamily="34" charset="0"/>
              <a:cs typeface="Tahoma" pitchFamily="34" charset="0"/>
            </a:endParaRPr>
          </a:p>
          <a:p>
            <a:endParaRPr lang="en-US" dirty="0">
              <a:solidFill>
                <a:srgbClr val="000042"/>
              </a:solidFill>
            </a:endParaRPr>
          </a:p>
        </p:txBody>
      </p:sp>
      <p:sp>
        <p:nvSpPr>
          <p:cNvPr id="10" name="Moon 9"/>
          <p:cNvSpPr/>
          <p:nvPr/>
        </p:nvSpPr>
        <p:spPr>
          <a:xfrm>
            <a:off x="3886200" y="4800600"/>
            <a:ext cx="45719" cy="228600"/>
          </a:xfrm>
          <a:prstGeom prst="moon">
            <a:avLst/>
          </a:prstGeom>
          <a:solidFill>
            <a:schemeClr val="tx1">
              <a:lumMod val="95000"/>
              <a:lumOff val="5000"/>
            </a:schemeClr>
          </a:solidFill>
          <a:ln>
            <a:solidFill>
              <a:schemeClr val="tx1">
                <a:lumMod val="50000"/>
                <a:lumOff val="50000"/>
                <a:alpha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YamatoPainting">
  <a:themeElements>
    <a:clrScheme name="Carnival">
      <a:dk1>
        <a:sysClr val="windowText" lastClr="000000"/>
      </a:dk1>
      <a:lt1>
        <a:sysClr val="window" lastClr="FFFFFF"/>
      </a:lt1>
      <a:dk2>
        <a:srgbClr val="2A2D6C"/>
      </a:dk2>
      <a:lt2>
        <a:srgbClr val="FCED90"/>
      </a:lt2>
      <a:accent1>
        <a:srgbClr val="E0B602"/>
      </a:accent1>
      <a:accent2>
        <a:srgbClr val="C77D00"/>
      </a:accent2>
      <a:accent3>
        <a:srgbClr val="C43D1F"/>
      </a:accent3>
      <a:accent4>
        <a:srgbClr val="B42469"/>
      </a:accent4>
      <a:accent5>
        <a:srgbClr val="7B309B"/>
      </a:accent5>
      <a:accent6>
        <a:srgbClr val="4560AD"/>
      </a:accent6>
      <a:hlink>
        <a:srgbClr val="118FBF"/>
      </a:hlink>
      <a:folHlink>
        <a:srgbClr val="0CA15F"/>
      </a:folHlink>
    </a:clrScheme>
    <a:fontScheme name="Yamato Painting">
      <a:majorFont>
        <a:latin typeface="Calibri"/>
        <a:ea typeface=""/>
        <a:cs typeface=""/>
        <a:font script="Jpan" typeface="ＭＳ Ｐゴシック"/>
        <a:font script="Hang" typeface="맑은 고딕"/>
        <a:font script="Hans" typeface="黑体"/>
        <a:font script="Hant" typeface="微軟正黑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libri"/>
        <a:ea typeface=""/>
        <a:cs typeface=""/>
        <a:font script="Jpan" typeface="ＭＳ Ｐゴシック"/>
        <a:font script="Hang" typeface="맑은 고딕"/>
        <a:font script="Hans" typeface="宋体"/>
        <a:font script="Hant" typeface="微軟正黑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Yamato Painting">
      <a:fillStyleLst>
        <a:solidFill>
          <a:schemeClr val="phClr">
            <a:tint val="100000"/>
          </a:schemeClr>
        </a:solidFill>
        <a:gradFill>
          <a:gsLst>
            <a:gs pos="0">
              <a:schemeClr val="phClr">
                <a:tint val="100000"/>
              </a:schemeClr>
            </a:gs>
            <a:gs pos="100000">
              <a:schemeClr val="phClr">
                <a:tint val="100000"/>
                <a:shade val="20000"/>
              </a:schemeClr>
            </a:gs>
          </a:gsLst>
          <a:lin ang="5400000" scaled="1"/>
        </a:gradFill>
        <a:blipFill>
          <a:blip xmlns:r="http://schemas.openxmlformats.org/officeDocument/2006/relationships" r:embed="rId1">
            <a:duotone>
              <a:srgbClr val="000000"/>
              <a:schemeClr val="phClr">
                <a:tint val="100000"/>
              </a:schemeClr>
            </a:duotone>
          </a:blip>
          <a:tile tx="0" ty="0" sx="35000" sy="35000" flip="none" algn="tl"/>
        </a:blipFill>
      </a:fillStyleLst>
      <a:lnStyleLst>
        <a:ln w="9525" cap="flat" cmpd="sng" algn="ctr">
          <a:solidFill>
            <a:schemeClr val="phClr">
              <a:alpha val="60000"/>
            </a:schemeClr>
          </a:solidFill>
          <a:prstDash val="solid"/>
        </a:ln>
        <a:ln w="19525" cap="flat" cmpd="sng" algn="ctr">
          <a:solidFill>
            <a:schemeClr val="phClr">
              <a:alpha val="90000"/>
            </a:schemeClr>
          </a:solidFill>
          <a:prstDash val="solid"/>
        </a:ln>
        <a:ln w="38100" cap="flat" cmpd="sng" algn="ctr">
          <a:solidFill>
            <a:schemeClr val="phClr">
              <a:alpha val="100000"/>
            </a:schemeClr>
          </a:solidFill>
          <a:prstDash val="solid"/>
        </a:ln>
      </a:lnStyleLst>
      <a:effectStyleLst>
        <a:effectStyle>
          <a:effectLst>
            <a:outerShdw blurRad="50800" algn="tl" rotWithShape="0">
              <a:srgbClr val="000000">
                <a:alpha val="64000"/>
              </a:srgbClr>
            </a:outerShdw>
          </a:effectLst>
        </a:effectStyle>
        <a:effectStyle>
          <a:effectLst>
            <a:outerShdw blurRad="50800" algn="tl" rotWithShape="0">
              <a:srgbClr val="000000">
                <a:alpha val="64000"/>
              </a:srgbClr>
            </a:outerShdw>
          </a:effectLst>
          <a:scene3d>
            <a:camera prst="orthographicFront"/>
            <a:lightRig rig="soft" dir="tl">
              <a:rot lat="0" lon="0" rev="0"/>
            </a:lightRig>
          </a:scene3d>
          <a:sp3d>
            <a:bevelT prst="angle"/>
            <a:bevelB w="304800" h="44450"/>
            <a:contourClr>
              <a:schemeClr val="phClr">
                <a:shade val="60000"/>
                <a:satMod val="110000"/>
              </a:schemeClr>
            </a:contourClr>
          </a:sp3d>
        </a:effectStyle>
        <a:effectStyle>
          <a:effectLst>
            <a:glow rad="51600">
              <a:schemeClr val="phClr">
                <a:alpha val="60000"/>
              </a:schemeClr>
            </a:glow>
          </a:effectLst>
          <a:scene3d>
            <a:camera prst="orthographicFront"/>
            <a:lightRig rig="threePt" dir="t"/>
          </a:scene3d>
          <a:sp3d>
            <a:bevelT w="165100" prst="coolSlant"/>
            <a:contourClr>
              <a:schemeClr val="phClr">
                <a:shade val="60000"/>
                <a:satMod val="110000"/>
              </a:schemeClr>
            </a:contourClr>
          </a:sp3d>
        </a:effectStyle>
      </a:effectStyleLst>
      <a:bgFillStyleLst>
        <a:solidFill>
          <a:schemeClr val="phClr">
            <a:shade val="90000"/>
          </a:schemeClr>
        </a:solidFill>
        <a:blipFill>
          <a:blip xmlns:r="http://schemas.openxmlformats.org/officeDocument/2006/relationships" r:embed="rId2">
            <a:duotone>
              <a:schemeClr val="phClr">
                <a:tint val="100000"/>
                <a:shade val="5000"/>
              </a:schemeClr>
              <a:schemeClr val="phClr">
                <a:shade val="100000"/>
              </a:schemeClr>
            </a:duotone>
          </a:blip>
          <a:tile tx="0" ty="0" sx="120000" sy="120000" flip="xy" algn="t"/>
        </a:blipFill>
        <a:blipFill rotWithShape="0">
          <a:blip xmlns:r="http://schemas.openxmlformats.org/officeDocument/2006/relationships" r:embed="rId3">
            <a:duotone>
              <a:schemeClr val="phClr">
                <a:tint val="100000"/>
                <a:shade val="5000"/>
              </a:schemeClr>
              <a:schemeClr val="phClr">
                <a:shade val="100000"/>
              </a:schemeClr>
            </a:duotone>
          </a:blip>
          <a:srcRect/>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arnival">
    <a:dk1>
      <a:sysClr val="windowText" lastClr="000000"/>
    </a:dk1>
    <a:lt1>
      <a:sysClr val="window" lastClr="FFFFFF"/>
    </a:lt1>
    <a:dk2>
      <a:srgbClr val="2A2D6C"/>
    </a:dk2>
    <a:lt2>
      <a:srgbClr val="FCED90"/>
    </a:lt2>
    <a:accent1>
      <a:srgbClr val="E0B602"/>
    </a:accent1>
    <a:accent2>
      <a:srgbClr val="C77D00"/>
    </a:accent2>
    <a:accent3>
      <a:srgbClr val="C43D1F"/>
    </a:accent3>
    <a:accent4>
      <a:srgbClr val="B42469"/>
    </a:accent4>
    <a:accent5>
      <a:srgbClr val="7B309B"/>
    </a:accent5>
    <a:accent6>
      <a:srgbClr val="4560AD"/>
    </a:accent6>
    <a:hlink>
      <a:srgbClr val="118FBF"/>
    </a:hlink>
    <a:folHlink>
      <a:srgbClr val="0CA15F"/>
    </a:folHlink>
  </a:clrScheme>
</a:themeOverride>
</file>

<file path=docProps/app.xml><?xml version="1.0" encoding="utf-8"?>
<Properties xmlns="http://schemas.openxmlformats.org/officeDocument/2006/extended-properties" xmlns:vt="http://schemas.openxmlformats.org/officeDocument/2006/docPropsVTypes">
  <Template/>
  <TotalTime>7238</TotalTime>
  <Words>749</Words>
  <Application>Microsoft Office PowerPoint</Application>
  <PresentationFormat>On-screen Show (4:3)</PresentationFormat>
  <Paragraphs>53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YamatoPainting</vt:lpstr>
      <vt:lpstr>PREPARED FOR ACTION A Study from  1 Peter</vt:lpstr>
      <vt:lpstr>WORD FOR THE JOURNEY</vt:lpstr>
      <vt:lpstr>CAUSE FOR STUMBLING</vt:lpstr>
      <vt:lpstr>PRIESTHOOD</vt:lpstr>
      <vt:lpstr>THE END OF THE AGE</vt:lpstr>
      <vt:lpstr>PROCLAMATION</vt:lpstr>
      <vt:lpstr>PURPOSE</vt:lpstr>
      <vt:lpstr>MINISTRY OF PURPOSE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PREPARED FOR ACTION A Study from 1 Peter</dc:title>
  <dc:creator> </dc:creator>
  <cp:lastModifiedBy> </cp:lastModifiedBy>
  <cp:revision>17</cp:revision>
  <dcterms:created xsi:type="dcterms:W3CDTF">2013-01-30T14:18:10Z</dcterms:created>
  <dcterms:modified xsi:type="dcterms:W3CDTF">2013-03-07T15:15:48Z</dcterms:modified>
</cp:coreProperties>
</file>