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Default Extension="svg" ContentType="image/svg+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7"/>
  </p:notesMasterIdLst>
  <p:handoutMasterIdLst>
    <p:handoutMasterId r:id="rId18"/>
  </p:handoutMasterIdLst>
  <p:sldIdLst>
    <p:sldId id="256" r:id="rId5"/>
    <p:sldId id="257" r:id="rId6"/>
    <p:sldId id="258" r:id="rId7"/>
    <p:sldId id="259" r:id="rId8"/>
    <p:sldId id="263" r:id="rId9"/>
    <p:sldId id="262" r:id="rId10"/>
    <p:sldId id="260" r:id="rId11"/>
    <p:sldId id="261" r:id="rId12"/>
    <p:sldId id="264" r:id="rId13"/>
    <p:sldId id="266" r:id="rId14"/>
    <p:sldId id="265" r:id="rId15"/>
    <p:sldId id="268" r:id="rId16"/>
  </p:sldIdLst>
  <p:sldSz cx="10058400" cy="7772400"/>
  <p:notesSz cx="7086600" cy="90249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76280B"/>
    <a:srgbClr val="FFFFFF"/>
    <a:srgbClr val="942D0B"/>
    <a:srgbClr val="F6BF73"/>
    <a:srgbClr val="F9D4A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96"/>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125E5076-3810-47DD-B79F-674D7AD40C01}">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1" autoAdjust="0"/>
    <p:restoredTop sz="91678" autoAdjust="0"/>
  </p:normalViewPr>
  <p:slideViewPr>
    <p:cSldViewPr snapToGrid="0">
      <p:cViewPr>
        <p:scale>
          <a:sx n="70" d="100"/>
          <a:sy n="70" d="100"/>
        </p:scale>
        <p:origin x="-588" y="150"/>
      </p:cViewPr>
      <p:guideLst>
        <p:guide orient="horz" pos="2448"/>
        <p:guide pos="3168"/>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76EB9BEC-0863-4FEE-8030-BDA9ECB37D3A}" type="datetimeFigureOut">
              <a:rPr lang="en-US" smtClean="0"/>
              <a:pPr/>
              <a:t>10/13/2018</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884BB2C6-F9F3-4BA0-8163-4230C65C9C60}"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281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100" y="0"/>
            <a:ext cx="3070860" cy="452814"/>
          </a:xfrm>
          <a:prstGeom prst="rect">
            <a:avLst/>
          </a:prstGeom>
        </p:spPr>
        <p:txBody>
          <a:bodyPr vert="horz" lIns="91440" tIns="45720" rIns="91440" bIns="45720" rtlCol="0"/>
          <a:lstStyle>
            <a:lvl1pPr algn="r">
              <a:defRPr sz="1200"/>
            </a:lvl1pPr>
          </a:lstStyle>
          <a:p>
            <a:fld id="{733789D0-CA34-4934-A369-C3113E12A3EF}" type="datetimeFigureOut">
              <a:rPr lang="en-US" smtClean="0"/>
              <a:pPr/>
              <a:t>10/13/2018</a:t>
            </a:fld>
            <a:endParaRPr lang="en-US"/>
          </a:p>
        </p:txBody>
      </p:sp>
      <p:sp>
        <p:nvSpPr>
          <p:cNvPr id="4" name="Slide Image Placeholder 3"/>
          <p:cNvSpPr>
            <a:spLocks noGrp="1" noRot="1" noChangeAspect="1"/>
          </p:cNvSpPr>
          <p:nvPr>
            <p:ph type="sldImg" idx="2"/>
          </p:nvPr>
        </p:nvSpPr>
        <p:spPr>
          <a:xfrm>
            <a:off x="1573213" y="1128713"/>
            <a:ext cx="3940175" cy="30448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660" y="4343252"/>
            <a:ext cx="5669280" cy="355356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72125"/>
            <a:ext cx="3070860" cy="45281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572125"/>
            <a:ext cx="3070860" cy="452813"/>
          </a:xfrm>
          <a:prstGeom prst="rect">
            <a:avLst/>
          </a:prstGeom>
        </p:spPr>
        <p:txBody>
          <a:bodyPr vert="horz" lIns="91440" tIns="45720" rIns="91440" bIns="45720" rtlCol="0" anchor="b"/>
          <a:lstStyle>
            <a:lvl1pPr algn="r">
              <a:defRPr sz="1200"/>
            </a:lvl1pPr>
          </a:lstStyle>
          <a:p>
            <a:fld id="{D5D79418-37EB-4378-AD22-89DBB000B0DA}" type="slidenum">
              <a:rPr lang="en-US" smtClean="0"/>
              <a:pPr/>
              <a:t>‹#›</a:t>
            </a:fld>
            <a:endParaRPr lang="en-US"/>
          </a:p>
        </p:txBody>
      </p:sp>
    </p:spTree>
    <p:extLst>
      <p:ext uri="{BB962C8B-B14F-4D97-AF65-F5344CB8AC3E}">
        <p14:creationId xmlns:p14="http://schemas.microsoft.com/office/powerpoint/2010/main" xmlns="" val="3764642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DD826893-9059-400D-A708-615823828BC9}"/>
              </a:ext>
            </a:extLst>
          </p:cNvPr>
          <p:cNvGrpSpPr/>
          <p:nvPr userDrawn="1"/>
        </p:nvGrpSpPr>
        <p:grpSpPr bwMode="ltGray">
          <a:xfrm>
            <a:off x="5966812" y="-180519"/>
            <a:ext cx="4091588" cy="6262529"/>
            <a:chOff x="7232499" y="-159283"/>
            <a:chExt cx="4959501" cy="5525761"/>
          </a:xfrm>
          <a:solidFill>
            <a:srgbClr val="76280B">
              <a:alpha val="60000"/>
            </a:srgbClr>
          </a:solidFill>
        </p:grpSpPr>
        <p:pic>
          <p:nvPicPr>
            <p:cNvPr id="10" name="Graphic 9" descr="Single gear">
              <a:extLst>
                <a:ext uri="{FF2B5EF4-FFF2-40B4-BE49-F238E27FC236}">
                  <a16:creationId xmlns:a16="http://schemas.microsoft.com/office/drawing/2014/main" xmlns="" id="{4BD7AE3B-6321-488C-8378-B441F7AC62CC}"/>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1" name="Graphic 10" descr="Single gear">
              <a:extLst>
                <a:ext uri="{FF2B5EF4-FFF2-40B4-BE49-F238E27FC236}">
                  <a16:creationId xmlns:a16="http://schemas.microsoft.com/office/drawing/2014/main" xmlns="" id="{52566813-48BF-44A8-9FBD-C9035FDE143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a16="http://schemas.microsoft.com/office/drawing/2014/main" xmlns="" id="{C9098912-FEFB-4951-B070-7ED0F1D45558}"/>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486478"/>
              <a:ext cx="2880000" cy="2880000"/>
            </a:xfrm>
            <a:prstGeom prst="rect">
              <a:avLst/>
            </a:prstGeom>
          </p:spPr>
        </p:pic>
        <p:pic>
          <p:nvPicPr>
            <p:cNvPr id="15" name="Graphic 14" descr="Single gear">
              <a:extLst>
                <a:ext uri="{FF2B5EF4-FFF2-40B4-BE49-F238E27FC236}">
                  <a16:creationId xmlns:a16="http://schemas.microsoft.com/office/drawing/2014/main" xmlns="" id="{7187CCFC-946C-4708-98C2-CC97857A5160}"/>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sp>
        <p:nvSpPr>
          <p:cNvPr id="9" name="Rectangle 8"/>
          <p:cNvSpPr/>
          <p:nvPr/>
        </p:nvSpPr>
        <p:spPr bwMode="ltGray">
          <a:xfrm>
            <a:off x="1406608" y="2945345"/>
            <a:ext cx="7344002" cy="1881710"/>
          </a:xfrm>
          <a:prstGeom prst="rect">
            <a:avLst/>
          </a:prstGeom>
          <a:solidFill>
            <a:schemeClr val="bg1">
              <a:lumMod val="85000"/>
              <a:lumOff val="1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508342" y="3108127"/>
            <a:ext cx="7007932" cy="1556146"/>
          </a:xfrm>
        </p:spPr>
        <p:txBody>
          <a:bodyPr anchor="b">
            <a:noAutofit/>
          </a:bodyPr>
          <a:lstStyle>
            <a:lvl1pPr algn="ctr">
              <a:defRPr sz="6676"/>
            </a:lvl1pPr>
          </a:lstStyle>
          <a:p>
            <a:r>
              <a:rPr lang="en-US" dirty="0"/>
              <a:t>Click to edit Master title style</a:t>
            </a:r>
          </a:p>
        </p:txBody>
      </p:sp>
      <p:sp>
        <p:nvSpPr>
          <p:cNvPr id="3" name="Subtitle 2"/>
          <p:cNvSpPr>
            <a:spLocks noGrp="1"/>
          </p:cNvSpPr>
          <p:nvPr>
            <p:ph type="subTitle" idx="1"/>
          </p:nvPr>
        </p:nvSpPr>
        <p:spPr>
          <a:xfrm>
            <a:off x="1508759" y="4979912"/>
            <a:ext cx="7007515" cy="1266712"/>
          </a:xfrm>
        </p:spPr>
        <p:txBody>
          <a:bodyPr>
            <a:normAutofit/>
          </a:bodyPr>
          <a:lstStyle>
            <a:lvl1pPr marL="0" indent="0" algn="ctr">
              <a:buNone/>
              <a:defRPr sz="2473"/>
            </a:lvl1pPr>
            <a:lvl2pPr marL="565253" indent="0" algn="ctr">
              <a:buNone/>
              <a:defRPr sz="2473"/>
            </a:lvl2pPr>
            <a:lvl3pPr marL="1130507" indent="0" algn="ctr">
              <a:buNone/>
              <a:defRPr sz="2225"/>
            </a:lvl3pPr>
            <a:lvl4pPr marL="1695761" indent="0" algn="ctr">
              <a:buNone/>
              <a:defRPr sz="1978"/>
            </a:lvl4pPr>
            <a:lvl5pPr marL="2261014" indent="0" algn="ctr">
              <a:buNone/>
              <a:defRPr sz="1978"/>
            </a:lvl5pPr>
            <a:lvl6pPr marL="2826268" indent="0" algn="ctr">
              <a:buNone/>
              <a:defRPr sz="1978"/>
            </a:lvl6pPr>
            <a:lvl7pPr marL="3391522" indent="0" algn="ctr">
              <a:buNone/>
              <a:defRPr sz="1978"/>
            </a:lvl7pPr>
            <a:lvl8pPr marL="3956776" indent="0" algn="ctr">
              <a:buNone/>
              <a:defRPr sz="1978"/>
            </a:lvl8pPr>
            <a:lvl9pPr marL="4522029" indent="0" algn="ctr">
              <a:buNone/>
              <a:defRPr sz="1978"/>
            </a:lvl9pPr>
          </a:lstStyle>
          <a:p>
            <a:r>
              <a:rPr lang="en-US"/>
              <a:t>Click to edit Master subtitle style</a:t>
            </a:r>
            <a:endParaRPr lang="en-US" dirty="0"/>
          </a:p>
        </p:txBody>
      </p:sp>
      <p:sp>
        <p:nvSpPr>
          <p:cNvPr id="4" name="Date Placeholder 3"/>
          <p:cNvSpPr>
            <a:spLocks noGrp="1"/>
          </p:cNvSpPr>
          <p:nvPr>
            <p:ph type="dt" sz="half" idx="10"/>
          </p:nvPr>
        </p:nvSpPr>
        <p:spPr>
          <a:xfrm>
            <a:off x="6693188" y="6727679"/>
            <a:ext cx="2263140" cy="413809"/>
          </a:xfrm>
        </p:spPr>
        <p:txBody>
          <a:bodyPr/>
          <a:lstStyle/>
          <a:p>
            <a:fld id="{616D6166-2B42-4F11-BAA6-8ABAE1BE810C}" type="datetimeFigureOut">
              <a:rPr lang="en-US" smtClean="0"/>
              <a:pPr/>
              <a:t>10/13/2018</a:t>
            </a:fld>
            <a:endParaRPr lang="en-US" dirty="0"/>
          </a:p>
        </p:txBody>
      </p:sp>
      <p:sp>
        <p:nvSpPr>
          <p:cNvPr id="5" name="Footer Placeholder 4"/>
          <p:cNvSpPr>
            <a:spLocks noGrp="1"/>
          </p:cNvSpPr>
          <p:nvPr>
            <p:ph type="ftr" sz="quarter" idx="11"/>
          </p:nvPr>
        </p:nvSpPr>
        <p:spPr>
          <a:xfrm>
            <a:off x="1024895" y="6727681"/>
            <a:ext cx="5668295" cy="413809"/>
          </a:xfrm>
        </p:spPr>
        <p:txBody>
          <a:bodyPr/>
          <a:lstStyle/>
          <a:p>
            <a:r>
              <a:rPr lang="en-ZA" dirty="0"/>
              <a:t>Add a footer</a:t>
            </a:r>
            <a:endParaRPr lang="en-US" dirty="0"/>
          </a:p>
        </p:txBody>
      </p:sp>
      <p:sp>
        <p:nvSpPr>
          <p:cNvPr id="12" name="Rectangle 11">
            <a:extLst>
              <a:ext uri="{FF2B5EF4-FFF2-40B4-BE49-F238E27FC236}">
                <a16:creationId xmlns:a16="http://schemas.microsoft.com/office/drawing/2014/main" xmlns="" id="{10A59AF3-34E3-4F2D-B219-533C8164A410}"/>
              </a:ext>
            </a:extLst>
          </p:cNvPr>
          <p:cNvSpPr/>
          <p:nvPr userDrawn="1"/>
        </p:nvSpPr>
        <p:spPr>
          <a:xfrm>
            <a:off x="3" y="2935422"/>
            <a:ext cx="1322473" cy="1881710"/>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xmlns="" id="{3B98DDA9-3997-4600-985C-44C2CABD0BA3}"/>
              </a:ext>
            </a:extLst>
          </p:cNvPr>
          <p:cNvSpPr/>
          <p:nvPr userDrawn="1"/>
        </p:nvSpPr>
        <p:spPr>
          <a:xfrm>
            <a:off x="8750611" y="2935422"/>
            <a:ext cx="1322473" cy="1881708"/>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6" name="Slide Number Placeholder 5"/>
          <p:cNvSpPr>
            <a:spLocks noGrp="1"/>
          </p:cNvSpPr>
          <p:nvPr>
            <p:ph type="sldNum" sz="quarter" idx="12"/>
          </p:nvPr>
        </p:nvSpPr>
        <p:spPr>
          <a:xfrm>
            <a:off x="8912906" y="3117550"/>
            <a:ext cx="966808" cy="1537301"/>
          </a:xfrm>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888968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xmlns="" id="{9F6BBB30-80DB-4A1B-9DD3-A090C4EF2F33}"/>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8" name="Graphic 17" descr="Single gear">
              <a:extLst>
                <a:ext uri="{FF2B5EF4-FFF2-40B4-BE49-F238E27FC236}">
                  <a16:creationId xmlns:a16="http://schemas.microsoft.com/office/drawing/2014/main" xmlns=""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a16="http://schemas.microsoft.com/office/drawing/2014/main" xmlns="" id="{62BA598A-71EC-4BD4-8924-8F16E990AF5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a16="http://schemas.microsoft.com/office/drawing/2014/main" xmlns="" id="{2086399E-589B-48EE-B396-961A783106E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a16="http://schemas.microsoft.com/office/drawing/2014/main" xmlns="" id="{F2A039E4-F69C-4905-B047-6891B77F8CA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5899" y="2232940"/>
            <a:ext cx="8611195" cy="363986"/>
          </a:xfrm>
          <a:prstGeom prst="rect">
            <a:avLst/>
          </a:prstGeom>
        </p:spPr>
      </p:pic>
      <p:sp>
        <p:nvSpPr>
          <p:cNvPr id="10" name="Rectangle 9"/>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2932"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007164" y="853658"/>
            <a:ext cx="7931434" cy="1225066"/>
          </a:xfrm>
        </p:spPr>
        <p:txBody>
          <a:bodyPr anchor="ctr">
            <a:normAutofit/>
          </a:bodyPr>
          <a:lstStyle>
            <a:lvl1pPr>
              <a:defRPr sz="4451"/>
            </a:lvl1pPr>
          </a:lstStyle>
          <a:p>
            <a:r>
              <a:rPr lang="en-US"/>
              <a:t>Click to edit Master title style</a:t>
            </a:r>
            <a:endParaRPr lang="en-US" dirty="0"/>
          </a:p>
        </p:txBody>
      </p:sp>
      <p:sp>
        <p:nvSpPr>
          <p:cNvPr id="3" name="Content Placeholder 2"/>
          <p:cNvSpPr>
            <a:spLocks noGrp="1"/>
          </p:cNvSpPr>
          <p:nvPr>
            <p:ph idx="1"/>
          </p:nvPr>
        </p:nvSpPr>
        <p:spPr>
          <a:xfrm>
            <a:off x="5311718" y="2648457"/>
            <a:ext cx="4626877" cy="40792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07164" y="2648456"/>
            <a:ext cx="3126815" cy="4079226"/>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675454" y="6727679"/>
            <a:ext cx="2263140" cy="413809"/>
          </a:xfrm>
        </p:spPr>
        <p:txBody>
          <a:bodyPr/>
          <a:lstStyle/>
          <a:p>
            <a:fld id="{616D6166-2B42-4F11-BAA6-8ABAE1BE810C}" type="datetimeFigureOut">
              <a:rPr lang="en-US" smtClean="0"/>
              <a:pPr/>
              <a:t>10/13/2018</a:t>
            </a:fld>
            <a:endParaRPr lang="en-US"/>
          </a:p>
        </p:txBody>
      </p:sp>
      <p:sp>
        <p:nvSpPr>
          <p:cNvPr id="6" name="Footer Placeholder 5"/>
          <p:cNvSpPr>
            <a:spLocks noGrp="1"/>
          </p:cNvSpPr>
          <p:nvPr>
            <p:ph type="ftr" sz="quarter" idx="11"/>
          </p:nvPr>
        </p:nvSpPr>
        <p:spPr>
          <a:xfrm>
            <a:off x="2007160" y="6727681"/>
            <a:ext cx="5668295" cy="413809"/>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15565" y="853658"/>
            <a:ext cx="952174" cy="1236228"/>
          </a:xfrm>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3220702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xmlns="" id="{9F6BBB30-80DB-4A1B-9DD3-A090C4EF2F33}"/>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8" name="Graphic 17" descr="Single gear">
              <a:extLst>
                <a:ext uri="{FF2B5EF4-FFF2-40B4-BE49-F238E27FC236}">
                  <a16:creationId xmlns:a16="http://schemas.microsoft.com/office/drawing/2014/main" xmlns=""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a16="http://schemas.microsoft.com/office/drawing/2014/main" xmlns="" id="{62BA598A-71EC-4BD4-8924-8F16E990AF5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a16="http://schemas.microsoft.com/office/drawing/2014/main" xmlns="" id="{2086399E-589B-48EE-B396-961A783106E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a16="http://schemas.microsoft.com/office/drawing/2014/main" xmlns="" id="{F2A039E4-F69C-4905-B047-6891B77F8CA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5899" y="2232940"/>
            <a:ext cx="8611195" cy="363986"/>
          </a:xfrm>
          <a:prstGeom prst="rect">
            <a:avLst/>
          </a:prstGeom>
        </p:spPr>
      </p:pic>
      <p:sp>
        <p:nvSpPr>
          <p:cNvPr id="10" name="Rectangle 9"/>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2932"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007164" y="853658"/>
            <a:ext cx="7931434" cy="1225066"/>
          </a:xfrm>
        </p:spPr>
        <p:txBody>
          <a:bodyPr anchor="ctr">
            <a:normAutofit/>
          </a:bodyPr>
          <a:lstStyle>
            <a:lvl1pPr>
              <a:defRPr sz="4451"/>
            </a:lvl1pPr>
          </a:lstStyle>
          <a:p>
            <a:r>
              <a:rPr lang="en-US"/>
              <a:t>Click to edit Master title style</a:t>
            </a:r>
            <a:endParaRPr lang="en-US" dirty="0"/>
          </a:p>
        </p:txBody>
      </p:sp>
      <p:sp>
        <p:nvSpPr>
          <p:cNvPr id="4" name="Text Placeholder 3"/>
          <p:cNvSpPr>
            <a:spLocks noGrp="1"/>
          </p:cNvSpPr>
          <p:nvPr>
            <p:ph type="body" sz="half" idx="2"/>
          </p:nvPr>
        </p:nvSpPr>
        <p:spPr>
          <a:xfrm>
            <a:off x="2007164" y="2648456"/>
            <a:ext cx="2162174" cy="4079226"/>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675454" y="6727679"/>
            <a:ext cx="2263140" cy="413809"/>
          </a:xfrm>
        </p:spPr>
        <p:txBody>
          <a:bodyPr/>
          <a:lstStyle/>
          <a:p>
            <a:fld id="{616D6166-2B42-4F11-BAA6-8ABAE1BE810C}" type="datetimeFigureOut">
              <a:rPr lang="en-US" smtClean="0"/>
              <a:pPr/>
              <a:t>10/13/2018</a:t>
            </a:fld>
            <a:endParaRPr lang="en-US"/>
          </a:p>
        </p:txBody>
      </p:sp>
      <p:sp>
        <p:nvSpPr>
          <p:cNvPr id="6" name="Footer Placeholder 5"/>
          <p:cNvSpPr>
            <a:spLocks noGrp="1"/>
          </p:cNvSpPr>
          <p:nvPr>
            <p:ph type="ftr" sz="quarter" idx="11"/>
          </p:nvPr>
        </p:nvSpPr>
        <p:spPr>
          <a:xfrm>
            <a:off x="2007160" y="6727681"/>
            <a:ext cx="5668295" cy="413809"/>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15565" y="853658"/>
            <a:ext cx="952174" cy="1236228"/>
          </a:xfrm>
        </p:spPr>
        <p:txBody>
          <a:bodyPr/>
          <a:lstStyle/>
          <a:p>
            <a:fld id="{9E3FA76C-C565-46B6-8652-D75785E2521F}" type="slidenum">
              <a:rPr lang="en-US" smtClean="0"/>
              <a:pPr/>
              <a:t>‹#›</a:t>
            </a:fld>
            <a:endParaRPr lang="en-US"/>
          </a:p>
        </p:txBody>
      </p:sp>
      <p:sp>
        <p:nvSpPr>
          <p:cNvPr id="16" name="Picture Placeholder 2">
            <a:extLst>
              <a:ext uri="{FF2B5EF4-FFF2-40B4-BE49-F238E27FC236}">
                <a16:creationId xmlns:a16="http://schemas.microsoft.com/office/drawing/2014/main" xmlns="" id="{5E59F855-D2A7-4662-804E-17B59CD1A41D}"/>
              </a:ext>
            </a:extLst>
          </p:cNvPr>
          <p:cNvSpPr>
            <a:spLocks noGrp="1"/>
          </p:cNvSpPr>
          <p:nvPr>
            <p:ph type="pic" idx="1"/>
          </p:nvPr>
        </p:nvSpPr>
        <p:spPr>
          <a:xfrm>
            <a:off x="4300744" y="2637803"/>
            <a:ext cx="5637849" cy="4089874"/>
          </a:xfrm>
        </p:spPr>
        <p:txBody>
          <a:bodyPr/>
          <a:lstStyle>
            <a:lvl1pPr marL="0" indent="0">
              <a:buNone/>
              <a:defRPr sz="3956"/>
            </a:lvl1pPr>
            <a:lvl2pPr marL="565253" indent="0">
              <a:buNone/>
              <a:defRPr sz="3462"/>
            </a:lvl2pPr>
            <a:lvl3pPr marL="1130507" indent="0">
              <a:buNone/>
              <a:defRPr sz="2967"/>
            </a:lvl3pPr>
            <a:lvl4pPr marL="1695761" indent="0">
              <a:buNone/>
              <a:defRPr sz="2473"/>
            </a:lvl4pPr>
            <a:lvl5pPr marL="2261014" indent="0">
              <a:buNone/>
              <a:defRPr sz="2473"/>
            </a:lvl5pPr>
            <a:lvl6pPr marL="2826268" indent="0">
              <a:buNone/>
              <a:defRPr sz="2473"/>
            </a:lvl6pPr>
            <a:lvl7pPr marL="3391522" indent="0">
              <a:buNone/>
              <a:defRPr sz="2473"/>
            </a:lvl7pPr>
            <a:lvl8pPr marL="3956776" indent="0">
              <a:buNone/>
              <a:defRPr sz="2473"/>
            </a:lvl8pPr>
            <a:lvl9pPr marL="4522029" indent="0">
              <a:buNone/>
              <a:defRPr sz="2473"/>
            </a:lvl9pPr>
          </a:lstStyle>
          <a:p>
            <a:r>
              <a:rPr lang="en-US"/>
              <a:t>Click icon to add picture</a:t>
            </a:r>
            <a:endParaRPr lang="en-US" dirty="0"/>
          </a:p>
        </p:txBody>
      </p:sp>
    </p:spTree>
    <p:extLst>
      <p:ext uri="{BB962C8B-B14F-4D97-AF65-F5344CB8AC3E}">
        <p14:creationId xmlns:p14="http://schemas.microsoft.com/office/powerpoint/2010/main" xmlns="" val="2275739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 y="6719113"/>
            <a:ext cx="8611195" cy="363986"/>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8733310" y="6720238"/>
            <a:ext cx="1322473" cy="163506"/>
          </a:xfrm>
          <a:prstGeom prst="rect">
            <a:avLst/>
          </a:prstGeom>
        </p:spPr>
      </p:pic>
      <p:sp>
        <p:nvSpPr>
          <p:cNvPr id="10" name="Rectangle 9"/>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70" y="5339831"/>
            <a:ext cx="7931434" cy="1235880"/>
          </a:xfrm>
        </p:spPr>
        <p:txBody>
          <a:bodyPr anchor="ctr" anchorCtr="0">
            <a:normAutofit/>
          </a:bodyPr>
          <a:lstStyle>
            <a:lvl1pPr>
              <a:defRPr sz="2967"/>
            </a:lvl1p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616D6166-2B42-4F11-BAA6-8ABAE1BE810C}" type="datetimeFigureOut">
              <a:rPr lang="en-US" smtClean="0"/>
              <a:pPr/>
              <a:t>10/13/2018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8851804" y="5339484"/>
            <a:ext cx="952174" cy="1236228"/>
          </a:xfrm>
        </p:spPr>
        <p:txBody>
          <a:bodyPr/>
          <a:lstStyle/>
          <a:p>
            <a:fld id="{9E3FA76C-C565-46B6-8652-D75785E2521F}" type="slidenum">
              <a:rPr lang="en-US" smtClean="0"/>
              <a:pPr/>
              <a:t>‹#›</a:t>
            </a:fld>
            <a:endParaRPr lang="en-US"/>
          </a:p>
        </p:txBody>
      </p:sp>
      <p:sp>
        <p:nvSpPr>
          <p:cNvPr id="13" name="SmartArt Placeholder 12">
            <a:extLst>
              <a:ext uri="{FF2B5EF4-FFF2-40B4-BE49-F238E27FC236}">
                <a16:creationId xmlns:a16="http://schemas.microsoft.com/office/drawing/2014/main" xmlns="" id="{DBD7FBFD-679C-4A5B-A176-220004B60453}"/>
              </a:ext>
            </a:extLst>
          </p:cNvPr>
          <p:cNvSpPr>
            <a:spLocks noGrp="1"/>
          </p:cNvSpPr>
          <p:nvPr>
            <p:ph type="dgm" sz="quarter" idx="13"/>
          </p:nvPr>
        </p:nvSpPr>
        <p:spPr>
          <a:xfrm>
            <a:off x="561265" y="438444"/>
            <a:ext cx="7932059" cy="4383323"/>
          </a:xfrm>
        </p:spPr>
        <p:txBody>
          <a:bodyPr/>
          <a:lstStyle/>
          <a:p>
            <a:r>
              <a:rPr lang="en-US"/>
              <a:t>Click icon to add SmartArt graphic</a:t>
            </a:r>
          </a:p>
        </p:txBody>
      </p:sp>
    </p:spTree>
    <p:extLst>
      <p:ext uri="{BB962C8B-B14F-4D97-AF65-F5344CB8AC3E}">
        <p14:creationId xmlns:p14="http://schemas.microsoft.com/office/powerpoint/2010/main" xmlns="" val="35259966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xmlns="" id="{22B243BA-55F2-42F1-B294-0EB708FCD888}"/>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xmlns="" id="{46408269-63CF-4017-AC0D-C35B044D3076}"/>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xmlns="" id="{7A3695B4-ADE3-45A9-8119-67D5F83A8C31}"/>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xmlns="" id="{6B8F0030-0551-4558-8533-64D2E4838DB7}"/>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59607E3E-29E0-44E4-899A-0955FA4D3671}"/>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AD4251FC-462A-4B83-9F84-2358E52E31E8}"/>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6719113"/>
            <a:ext cx="8611195" cy="363986"/>
          </a:xfrm>
          <a:prstGeom prst="rect">
            <a:avLst/>
          </a:prstGeom>
        </p:spPr>
      </p:pic>
      <p:pic>
        <p:nvPicPr>
          <p:cNvPr id="9" name="Picture 8"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6720238"/>
            <a:ext cx="1322473" cy="163506"/>
          </a:xfrm>
          <a:prstGeom prst="rect">
            <a:avLst/>
          </a:prstGeom>
        </p:spPr>
      </p:pic>
      <p:sp>
        <p:nvSpPr>
          <p:cNvPr id="10" name="Rectangle 9"/>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7" y="690876"/>
            <a:ext cx="7931432" cy="4071784"/>
          </a:xfrm>
        </p:spPr>
        <p:txBody>
          <a:bodyPr anchor="ctr"/>
          <a:lstStyle>
            <a:lvl1pPr>
              <a:defRPr sz="3956"/>
            </a:lvl1pPr>
          </a:lstStyle>
          <a:p>
            <a:r>
              <a:rPr lang="en-US"/>
              <a:t>Click to edit Master title style</a:t>
            </a:r>
            <a:endParaRPr lang="en-US" dirty="0"/>
          </a:p>
        </p:txBody>
      </p:sp>
      <p:sp>
        <p:nvSpPr>
          <p:cNvPr id="4" name="Text Placeholder 3"/>
          <p:cNvSpPr>
            <a:spLocks noGrp="1"/>
          </p:cNvSpPr>
          <p:nvPr>
            <p:ph type="body" sz="half" idx="2"/>
          </p:nvPr>
        </p:nvSpPr>
        <p:spPr>
          <a:xfrm>
            <a:off x="561270" y="5339830"/>
            <a:ext cx="7931434" cy="1236228"/>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p:txBody>
          <a:bodyPr/>
          <a:lstStyle/>
          <a:p>
            <a:fld id="{616D6166-2B42-4F11-BAA6-8ABAE1BE810C}" type="datetimeFigureOut">
              <a:rPr lang="en-US" smtClean="0"/>
              <a:pPr/>
              <a:t>10/13/2018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8851804" y="5339830"/>
            <a:ext cx="952174" cy="1236228"/>
          </a:xfrm>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25140067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xmlns="" id="{D7FCAB52-C8F0-4659-9B95-C792632631CE}"/>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9" name="Graphic 18" descr="Single gear">
              <a:extLst>
                <a:ext uri="{FF2B5EF4-FFF2-40B4-BE49-F238E27FC236}">
                  <a16:creationId xmlns:a16="http://schemas.microsoft.com/office/drawing/2014/main" xmlns="" id="{5E98770F-9E46-4F69-9A76-F671813AF579}"/>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20" name="Graphic 19" descr="Single gear">
              <a:extLst>
                <a:ext uri="{FF2B5EF4-FFF2-40B4-BE49-F238E27FC236}">
                  <a16:creationId xmlns:a16="http://schemas.microsoft.com/office/drawing/2014/main" xmlns="" id="{F08BF8CF-C3C2-4767-B88B-DE07E6A628E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1" name="Graphic 20" descr="Single gear">
              <a:extLst>
                <a:ext uri="{FF2B5EF4-FFF2-40B4-BE49-F238E27FC236}">
                  <a16:creationId xmlns:a16="http://schemas.microsoft.com/office/drawing/2014/main" xmlns="" id="{E63AFEB7-4AAE-448E-8B0B-C2F2287771A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2" name="Graphic 21" descr="Single gear">
              <a:extLst>
                <a:ext uri="{FF2B5EF4-FFF2-40B4-BE49-F238E27FC236}">
                  <a16:creationId xmlns:a16="http://schemas.microsoft.com/office/drawing/2014/main" xmlns="" id="{E279C731-1AAF-453A-94B0-6CC29203950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1" name="Picture 10"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6719113"/>
            <a:ext cx="8611195" cy="363986"/>
          </a:xfrm>
          <a:prstGeom prst="rect">
            <a:avLst/>
          </a:prstGeom>
        </p:spPr>
      </p:pic>
      <p:pic>
        <p:nvPicPr>
          <p:cNvPr id="13" name="Picture 12"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6720238"/>
            <a:ext cx="1322473" cy="163506"/>
          </a:xfrm>
          <a:prstGeom prst="rect">
            <a:avLst/>
          </a:prstGeom>
        </p:spPr>
      </p:pic>
      <p:sp>
        <p:nvSpPr>
          <p:cNvPr id="14" name="Rectangle 13"/>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30482" y="690880"/>
            <a:ext cx="7193073" cy="3440869"/>
          </a:xfrm>
        </p:spPr>
        <p:txBody>
          <a:bodyPr anchor="ctr"/>
          <a:lstStyle>
            <a:lvl1pPr>
              <a:defRPr sz="3956"/>
            </a:lvl1pPr>
          </a:lstStyle>
          <a:p>
            <a:r>
              <a:rPr lang="en-US"/>
              <a:t>Click to edit Master title style</a:t>
            </a:r>
            <a:endParaRPr lang="en-US" dirty="0"/>
          </a:p>
        </p:txBody>
      </p:sp>
      <p:sp>
        <p:nvSpPr>
          <p:cNvPr id="12" name="Text Placeholder 3"/>
          <p:cNvSpPr>
            <a:spLocks noGrp="1"/>
          </p:cNvSpPr>
          <p:nvPr>
            <p:ph type="body" sz="half" idx="13"/>
          </p:nvPr>
        </p:nvSpPr>
        <p:spPr>
          <a:xfrm>
            <a:off x="1156891" y="4140497"/>
            <a:ext cx="6729178" cy="622164"/>
          </a:xfrm>
        </p:spPr>
        <p:txBody>
          <a:bodyPr anchor="t">
            <a:normAutofit/>
          </a:bodyPr>
          <a:lstStyle>
            <a:lvl1pPr marL="0" indent="0">
              <a:buNone/>
              <a:defRPr sz="1731"/>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4" name="Text Placeholder 3"/>
          <p:cNvSpPr>
            <a:spLocks noGrp="1"/>
          </p:cNvSpPr>
          <p:nvPr>
            <p:ph type="body" sz="half" idx="2"/>
          </p:nvPr>
        </p:nvSpPr>
        <p:spPr>
          <a:xfrm>
            <a:off x="561270" y="5339830"/>
            <a:ext cx="7931434" cy="1236228"/>
          </a:xfrm>
        </p:spPr>
        <p:txBody>
          <a:bodyPr anchor="ctr">
            <a:normAutofit/>
          </a:bodyP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p:txBody>
          <a:bodyPr/>
          <a:lstStyle/>
          <a:p>
            <a:fld id="{616D6166-2B42-4F11-BAA6-8ABAE1BE810C}" type="datetimeFigureOut">
              <a:rPr lang="en-US" smtClean="0"/>
              <a:pPr/>
              <a:t>10/13/2018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8851804" y="5337916"/>
            <a:ext cx="952174" cy="1236228"/>
          </a:xfrm>
        </p:spPr>
        <p:txBody>
          <a:bodyPr/>
          <a:lstStyle/>
          <a:p>
            <a:fld id="{9E3FA76C-C565-46B6-8652-D75785E2521F}" type="slidenum">
              <a:rPr lang="en-US" smtClean="0"/>
              <a:pPr/>
              <a:t>‹#›</a:t>
            </a:fld>
            <a:endParaRPr lang="en-US"/>
          </a:p>
        </p:txBody>
      </p:sp>
      <p:sp>
        <p:nvSpPr>
          <p:cNvPr id="16" name="TextBox 15"/>
          <p:cNvSpPr txBox="1"/>
          <p:nvPr/>
        </p:nvSpPr>
        <p:spPr>
          <a:xfrm>
            <a:off x="481447" y="847866"/>
            <a:ext cx="502920" cy="662746"/>
          </a:xfrm>
          <a:prstGeom prst="rect">
            <a:avLst/>
          </a:prstGeom>
        </p:spPr>
        <p:txBody>
          <a:bodyPr vert="horz" lIns="113053" tIns="56527" rIns="113053" bIns="56527"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902" dirty="0">
                <a:solidFill>
                  <a:schemeClr val="tx1"/>
                </a:solidFill>
                <a:effectLst/>
              </a:rPr>
              <a:t>“</a:t>
            </a:r>
          </a:p>
        </p:txBody>
      </p:sp>
      <p:sp>
        <p:nvSpPr>
          <p:cNvPr id="17" name="TextBox 16"/>
          <p:cNvSpPr txBox="1"/>
          <p:nvPr/>
        </p:nvSpPr>
        <p:spPr>
          <a:xfrm>
            <a:off x="7971818" y="3437995"/>
            <a:ext cx="502920" cy="662746"/>
          </a:xfrm>
          <a:prstGeom prst="rect">
            <a:avLst/>
          </a:prstGeom>
        </p:spPr>
        <p:txBody>
          <a:bodyPr vert="horz" lIns="113053" tIns="56527" rIns="113053" bIns="56527"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902" dirty="0">
                <a:solidFill>
                  <a:schemeClr val="tx1"/>
                </a:solidFill>
                <a:effectLst/>
              </a:rPr>
              <a:t>”</a:t>
            </a:r>
          </a:p>
        </p:txBody>
      </p:sp>
    </p:spTree>
    <p:extLst>
      <p:ext uri="{BB962C8B-B14F-4D97-AF65-F5344CB8AC3E}">
        <p14:creationId xmlns:p14="http://schemas.microsoft.com/office/powerpoint/2010/main" xmlns="" val="3331322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8CB2BD5A-C0EC-4AC1-BBF1-851D8321B964}"/>
              </a:ext>
            </a:extLst>
          </p:cNvPr>
          <p:cNvGrpSpPr/>
          <p:nvPr userDrawn="1"/>
        </p:nvGrpSpPr>
        <p:grpSpPr>
          <a:xfrm rot="5400000">
            <a:off x="-673449" y="2315087"/>
            <a:ext cx="6095974" cy="4610807"/>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xmlns="" id="{538A56DB-6938-460F-9BB3-A0A34C234B32}"/>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xmlns="" id="{E2A1D679-9D00-4DC7-82EC-B6C33270E7F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xmlns="" id="{8DFB6E86-77FA-4731-B7FA-5A63254A3E67}"/>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982D40F0-DDB8-45E0-B9D1-5964842C7304}"/>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D744A42C-4948-489C-8EB2-12C65C47E90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9" name="Picture 8"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7210" y="6719113"/>
            <a:ext cx="8611195" cy="363986"/>
          </a:xfrm>
          <a:prstGeom prst="rect">
            <a:avLst/>
          </a:prstGeom>
        </p:spPr>
      </p:pic>
      <p:sp>
        <p:nvSpPr>
          <p:cNvPr id="11" name="Rectangle 10"/>
          <p:cNvSpPr/>
          <p:nvPr/>
        </p:nvSpPr>
        <p:spPr bwMode="ltGray">
          <a:xfrm>
            <a:off x="1447208"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4064" y="5163582"/>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796302" y="5339831"/>
            <a:ext cx="7931436" cy="667007"/>
          </a:xfrm>
        </p:spPr>
        <p:txBody>
          <a:bodyPr anchor="b"/>
          <a:lstStyle>
            <a:lvl1pPr>
              <a:defRPr sz="3956"/>
            </a:lvl1pPr>
          </a:lstStyle>
          <a:p>
            <a:r>
              <a:rPr lang="en-US"/>
              <a:t>Click to edit Master title style</a:t>
            </a:r>
            <a:endParaRPr lang="en-US" dirty="0"/>
          </a:p>
        </p:txBody>
      </p:sp>
      <p:sp>
        <p:nvSpPr>
          <p:cNvPr id="4" name="Text Placeholder 3"/>
          <p:cNvSpPr>
            <a:spLocks noGrp="1"/>
          </p:cNvSpPr>
          <p:nvPr>
            <p:ph type="body" sz="half" idx="2"/>
          </p:nvPr>
        </p:nvSpPr>
        <p:spPr>
          <a:xfrm>
            <a:off x="1796303" y="6006836"/>
            <a:ext cx="7931436" cy="569223"/>
          </a:xfrm>
        </p:spPr>
        <p:txBody>
          <a:bodyPr anchor="t"/>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464595" y="6727679"/>
            <a:ext cx="2263140" cy="413809"/>
          </a:xfrm>
        </p:spPr>
        <p:txBody>
          <a:bodyPr/>
          <a:lstStyle/>
          <a:p>
            <a:fld id="{616D6166-2B42-4F11-BAA6-8ABAE1BE810C}" type="datetimeFigureOut">
              <a:rPr lang="en-US" smtClean="0"/>
              <a:pPr/>
              <a:t>10/13/2018</a:t>
            </a:fld>
            <a:endParaRPr lang="en-US"/>
          </a:p>
        </p:txBody>
      </p:sp>
      <p:sp>
        <p:nvSpPr>
          <p:cNvPr id="6" name="Footer Placeholder 5"/>
          <p:cNvSpPr>
            <a:spLocks noGrp="1"/>
          </p:cNvSpPr>
          <p:nvPr>
            <p:ph type="ftr" sz="quarter" idx="11"/>
          </p:nvPr>
        </p:nvSpPr>
        <p:spPr>
          <a:xfrm>
            <a:off x="1796300" y="6727681"/>
            <a:ext cx="5668295" cy="413809"/>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14429" y="5324445"/>
            <a:ext cx="952174" cy="1236228"/>
          </a:xfrm>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15689363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BFC60FB4-27C2-4896-9B64-2DFE33815CE2}"/>
              </a:ext>
            </a:extLst>
          </p:cNvPr>
          <p:cNvGrpSpPr/>
          <p:nvPr userDrawn="1"/>
        </p:nvGrpSpPr>
        <p:grpSpPr bwMode="ltGray">
          <a:xfrm>
            <a:off x="5966812" y="-180520"/>
            <a:ext cx="4091588" cy="5920544"/>
            <a:chOff x="7232499" y="-159283"/>
            <a:chExt cx="4959501" cy="5224009"/>
          </a:xfrm>
          <a:solidFill>
            <a:srgbClr val="76280B">
              <a:alpha val="60000"/>
            </a:srgbClr>
          </a:solidFill>
        </p:grpSpPr>
        <p:pic>
          <p:nvPicPr>
            <p:cNvPr id="24" name="Graphic 23" descr="Single gear">
              <a:extLst>
                <a:ext uri="{FF2B5EF4-FFF2-40B4-BE49-F238E27FC236}">
                  <a16:creationId xmlns:a16="http://schemas.microsoft.com/office/drawing/2014/main" xmlns="" id="{EE89D477-BED5-4149-965A-0C122D97A012}"/>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25" name="Graphic 24" descr="Single gear">
              <a:extLst>
                <a:ext uri="{FF2B5EF4-FFF2-40B4-BE49-F238E27FC236}">
                  <a16:creationId xmlns:a16="http://schemas.microsoft.com/office/drawing/2014/main" xmlns="" id="{5CCE09A4-D09F-43A2-8459-2E9D3E96029E}"/>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6" name="Graphic 25" descr="Single gear">
              <a:extLst>
                <a:ext uri="{FF2B5EF4-FFF2-40B4-BE49-F238E27FC236}">
                  <a16:creationId xmlns:a16="http://schemas.microsoft.com/office/drawing/2014/main" xmlns="" id="{9A46A1B3-2A0B-4FFE-AE15-A11187E434D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7" name="Graphic 26" descr="Single gear">
              <a:extLst>
                <a:ext uri="{FF2B5EF4-FFF2-40B4-BE49-F238E27FC236}">
                  <a16:creationId xmlns:a16="http://schemas.microsoft.com/office/drawing/2014/main" xmlns="" id="{D4F4A02A-94BC-4984-A372-3B77FC854C2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4" name="Picture 13"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6" name="Rectangle 15"/>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552108" y="853658"/>
            <a:ext cx="7940592" cy="12250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545284" y="2648456"/>
            <a:ext cx="2532778"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8" name="Text Placeholder 3"/>
          <p:cNvSpPr>
            <a:spLocks noGrp="1"/>
          </p:cNvSpPr>
          <p:nvPr>
            <p:ph type="body" sz="half" idx="15"/>
          </p:nvPr>
        </p:nvSpPr>
        <p:spPr>
          <a:xfrm>
            <a:off x="561269" y="3425697"/>
            <a:ext cx="2516004"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9" name="Text Placeholder 4"/>
          <p:cNvSpPr>
            <a:spLocks noGrp="1"/>
          </p:cNvSpPr>
          <p:nvPr>
            <p:ph type="body" sz="quarter" idx="3"/>
          </p:nvPr>
        </p:nvSpPr>
        <p:spPr>
          <a:xfrm>
            <a:off x="3263721" y="2648456"/>
            <a:ext cx="2527174"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10" name="Text Placeholder 3"/>
          <p:cNvSpPr>
            <a:spLocks noGrp="1"/>
          </p:cNvSpPr>
          <p:nvPr>
            <p:ph type="body" sz="half" idx="16"/>
          </p:nvPr>
        </p:nvSpPr>
        <p:spPr>
          <a:xfrm>
            <a:off x="3255012" y="3425697"/>
            <a:ext cx="2527174"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11" name="Text Placeholder 4"/>
          <p:cNvSpPr>
            <a:spLocks noGrp="1"/>
          </p:cNvSpPr>
          <p:nvPr>
            <p:ph type="body" sz="quarter" idx="13"/>
          </p:nvPr>
        </p:nvSpPr>
        <p:spPr>
          <a:xfrm>
            <a:off x="5959933" y="2648456"/>
            <a:ext cx="2532771"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12" name="Text Placeholder 3"/>
          <p:cNvSpPr>
            <a:spLocks noGrp="1"/>
          </p:cNvSpPr>
          <p:nvPr>
            <p:ph type="body" sz="half" idx="17"/>
          </p:nvPr>
        </p:nvSpPr>
        <p:spPr>
          <a:xfrm>
            <a:off x="5959933" y="3425697"/>
            <a:ext cx="2532771"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3" name="Date Placeholder 2"/>
          <p:cNvSpPr>
            <a:spLocks noGrp="1"/>
          </p:cNvSpPr>
          <p:nvPr>
            <p:ph type="dt" sz="half" idx="10"/>
          </p:nvPr>
        </p:nvSpPr>
        <p:spPr/>
        <p:txBody>
          <a:bodyPr/>
          <a:lstStyle/>
          <a:p>
            <a:fld id="{616D6166-2B42-4F11-BAA6-8ABAE1BE810C}" type="datetimeFigureOut">
              <a:rPr lang="en-US" smtClean="0"/>
              <a:pPr/>
              <a:t>10/13/2018</a:t>
            </a:fld>
            <a:endParaRPr lang="en-US"/>
          </a:p>
        </p:txBody>
      </p:sp>
      <p:sp>
        <p:nvSpPr>
          <p:cNvPr id="4" name="Footer Placeholder 3"/>
          <p:cNvSpPr>
            <a:spLocks noGrp="1"/>
          </p:cNvSpPr>
          <p:nvPr>
            <p:ph type="ftr" sz="quarter" idx="11"/>
          </p:nvPr>
        </p:nvSpPr>
        <p:spPr/>
        <p:txBody>
          <a:bodyPr/>
          <a:lstStyle/>
          <a:p>
            <a:r>
              <a:rPr lang="en-ZA" dirty="0"/>
              <a:t>Add a footer</a:t>
            </a:r>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32528377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3 Column">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xmlns="" id="{D1F89FDF-9788-47AD-B230-0314E7C8D087}"/>
              </a:ext>
            </a:extLst>
          </p:cNvPr>
          <p:cNvGrpSpPr/>
          <p:nvPr userDrawn="1"/>
        </p:nvGrpSpPr>
        <p:grpSpPr>
          <a:xfrm rot="10800000">
            <a:off x="81933" y="85530"/>
            <a:ext cx="4437510" cy="6334037"/>
            <a:chOff x="-424090" y="303112"/>
            <a:chExt cx="5378800" cy="5588856"/>
          </a:xfrm>
          <a:solidFill>
            <a:srgbClr val="F6BF73">
              <a:alpha val="30196"/>
            </a:srgbClr>
          </a:solidFill>
        </p:grpSpPr>
        <p:pic>
          <p:nvPicPr>
            <p:cNvPr id="19" name="Graphic 18" descr="Single gear">
              <a:extLst>
                <a:ext uri="{FF2B5EF4-FFF2-40B4-BE49-F238E27FC236}">
                  <a16:creationId xmlns:a16="http://schemas.microsoft.com/office/drawing/2014/main" xmlns="" id="{9CD6B783-A97E-437E-B4E2-F7D761F0A2EB}"/>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20" name="Graphic 19" descr="Single gear">
              <a:extLst>
                <a:ext uri="{FF2B5EF4-FFF2-40B4-BE49-F238E27FC236}">
                  <a16:creationId xmlns:a16="http://schemas.microsoft.com/office/drawing/2014/main" xmlns="" id="{4699BB72-0480-4165-8D15-316CEED8CEB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21" name="Graphic 20" descr="Single gear">
              <a:extLst>
                <a:ext uri="{FF2B5EF4-FFF2-40B4-BE49-F238E27FC236}">
                  <a16:creationId xmlns:a16="http://schemas.microsoft.com/office/drawing/2014/main" xmlns="" id="{685C07D9-1911-4085-8555-C992A61B10C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22" name="Graphic 21" descr="Single gear">
              <a:extLst>
                <a:ext uri="{FF2B5EF4-FFF2-40B4-BE49-F238E27FC236}">
                  <a16:creationId xmlns:a16="http://schemas.microsoft.com/office/drawing/2014/main" xmlns="" id="{D621B3C3-2371-4ED0-BC1D-87AABF852BD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23" name="Graphic 22" descr="Single gear">
              <a:extLst>
                <a:ext uri="{FF2B5EF4-FFF2-40B4-BE49-F238E27FC236}">
                  <a16:creationId xmlns:a16="http://schemas.microsoft.com/office/drawing/2014/main" xmlns="" id="{D7D15287-50FE-4441-BA06-D454D73F7EF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38041" y="2232940"/>
            <a:ext cx="8611195" cy="363986"/>
          </a:xfrm>
          <a:prstGeom prst="rect">
            <a:avLst/>
          </a:prstGeom>
        </p:spPr>
      </p:pic>
      <p:pic>
        <p:nvPicPr>
          <p:cNvPr id="14" name="Picture 13"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6" name="Rectangle 15"/>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790"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3" name="Date Placeholder 2"/>
          <p:cNvSpPr>
            <a:spLocks noGrp="1"/>
          </p:cNvSpPr>
          <p:nvPr>
            <p:ph type="dt" sz="half" idx="10"/>
          </p:nvPr>
        </p:nvSpPr>
        <p:spPr>
          <a:xfrm>
            <a:off x="7416137" y="6727679"/>
            <a:ext cx="2263140" cy="413809"/>
          </a:xfrm>
        </p:spPr>
        <p:txBody>
          <a:bodyPr/>
          <a:lstStyle/>
          <a:p>
            <a:fld id="{616D6166-2B42-4F11-BAA6-8ABAE1BE810C}" type="datetimeFigureOut">
              <a:rPr lang="en-US" smtClean="0"/>
              <a:pPr/>
              <a:t>10/13/2018</a:t>
            </a:fld>
            <a:endParaRPr lang="en-US"/>
          </a:p>
        </p:txBody>
      </p:sp>
      <p:sp>
        <p:nvSpPr>
          <p:cNvPr id="4" name="Footer Placeholder 3"/>
          <p:cNvSpPr>
            <a:spLocks noGrp="1"/>
          </p:cNvSpPr>
          <p:nvPr>
            <p:ph type="ftr" sz="quarter" idx="11"/>
          </p:nvPr>
        </p:nvSpPr>
        <p:spPr>
          <a:xfrm>
            <a:off x="1747842" y="6727681"/>
            <a:ext cx="5668295" cy="413809"/>
          </a:xfrm>
        </p:spPr>
        <p:txBody>
          <a:bodyPr/>
          <a:lstStyle/>
          <a:p>
            <a:r>
              <a:rPr lang="en-ZA" dirty="0"/>
              <a:t>Add a footer</a:t>
            </a:r>
            <a:endParaRPr lang="en-US" dirty="0"/>
          </a:p>
        </p:txBody>
      </p:sp>
      <p:sp>
        <p:nvSpPr>
          <p:cNvPr id="5" name="Slide Number Placeholder 4"/>
          <p:cNvSpPr>
            <a:spLocks noGrp="1"/>
          </p:cNvSpPr>
          <p:nvPr>
            <p:ph type="sldNum" sz="quarter" idx="12"/>
          </p:nvPr>
        </p:nvSpPr>
        <p:spPr>
          <a:xfrm>
            <a:off x="115911" y="848079"/>
            <a:ext cx="952174" cy="1236228"/>
          </a:xfrm>
        </p:spPr>
        <p:txBody>
          <a:bodyPr/>
          <a:lstStyle/>
          <a:p>
            <a:fld id="{9E3FA76C-C565-46B6-8652-D75785E2521F}" type="slidenum">
              <a:rPr lang="en-US" smtClean="0"/>
              <a:pPr/>
              <a:t>‹#›</a:t>
            </a:fld>
            <a:endParaRPr lang="en-US"/>
          </a:p>
        </p:txBody>
      </p:sp>
      <p:cxnSp>
        <p:nvCxnSpPr>
          <p:cNvPr id="33" name="Straight Connector 32">
            <a:extLst>
              <a:ext uri="{FF2B5EF4-FFF2-40B4-BE49-F238E27FC236}">
                <a16:creationId xmlns:a16="http://schemas.microsoft.com/office/drawing/2014/main" xmlns="" id="{2664D24B-EA78-4E18-9226-569365267E5E}"/>
              </a:ext>
            </a:extLst>
          </p:cNvPr>
          <p:cNvCxnSpPr/>
          <p:nvPr userDrawn="1"/>
        </p:nvCxnSpPr>
        <p:spPr>
          <a:xfrm>
            <a:off x="7071190" y="1098992"/>
            <a:ext cx="0" cy="7344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7" name="Title 1">
            <a:extLst>
              <a:ext uri="{FF2B5EF4-FFF2-40B4-BE49-F238E27FC236}">
                <a16:creationId xmlns:a16="http://schemas.microsoft.com/office/drawing/2014/main" xmlns="" id="{5BE17E03-04A7-46ED-8623-88DFFD7E30B0}"/>
              </a:ext>
            </a:extLst>
          </p:cNvPr>
          <p:cNvSpPr txBox="1">
            <a:spLocks/>
          </p:cNvSpPr>
          <p:nvPr userDrawn="1"/>
        </p:nvSpPr>
        <p:spPr>
          <a:xfrm>
            <a:off x="1737562" y="895620"/>
            <a:ext cx="2525161" cy="1225063"/>
          </a:xfrm>
          <a:prstGeom prst="rect">
            <a:avLst/>
          </a:prstGeom>
        </p:spPr>
        <p:txBody>
          <a:bodyPr vert="horz" lIns="113053" tIns="56527" rIns="113053" bIns="56527"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endParaRPr lang="en-US" sz="2967" dirty="0"/>
          </a:p>
        </p:txBody>
      </p:sp>
      <p:cxnSp>
        <p:nvCxnSpPr>
          <p:cNvPr id="38" name="Straight Connector 37">
            <a:extLst>
              <a:ext uri="{FF2B5EF4-FFF2-40B4-BE49-F238E27FC236}">
                <a16:creationId xmlns:a16="http://schemas.microsoft.com/office/drawing/2014/main" xmlns="" id="{A3840076-AFCB-4C84-8E23-85DAD3CBEF3E}"/>
              </a:ext>
            </a:extLst>
          </p:cNvPr>
          <p:cNvCxnSpPr/>
          <p:nvPr userDrawn="1"/>
        </p:nvCxnSpPr>
        <p:spPr>
          <a:xfrm>
            <a:off x="4367995" y="1098992"/>
            <a:ext cx="0" cy="7344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1" name="Title 50">
            <a:extLst>
              <a:ext uri="{FF2B5EF4-FFF2-40B4-BE49-F238E27FC236}">
                <a16:creationId xmlns:a16="http://schemas.microsoft.com/office/drawing/2014/main" xmlns="" id="{BBA20603-8433-4B38-976F-F18CF78D6BF9}"/>
              </a:ext>
            </a:extLst>
          </p:cNvPr>
          <p:cNvSpPr>
            <a:spLocks noGrp="1"/>
          </p:cNvSpPr>
          <p:nvPr>
            <p:ph type="title"/>
          </p:nvPr>
        </p:nvSpPr>
        <p:spPr>
          <a:xfrm>
            <a:off x="1737562" y="833099"/>
            <a:ext cx="2525161" cy="1225063"/>
          </a:xfrm>
        </p:spPr>
        <p:txBody>
          <a:bodyPr anchor="ctr" anchorCtr="0"/>
          <a:lstStyle>
            <a:lvl1pPr algn="ctr">
              <a:defRPr/>
            </a:lvl1pPr>
          </a:lstStyle>
          <a:p>
            <a:r>
              <a:rPr lang="en-US"/>
              <a:t>Click to edit Master title style</a:t>
            </a:r>
            <a:endParaRPr lang="en-US" dirty="0"/>
          </a:p>
        </p:txBody>
      </p:sp>
      <p:sp>
        <p:nvSpPr>
          <p:cNvPr id="53" name="Text Placeholder 52">
            <a:extLst>
              <a:ext uri="{FF2B5EF4-FFF2-40B4-BE49-F238E27FC236}">
                <a16:creationId xmlns:a16="http://schemas.microsoft.com/office/drawing/2014/main" xmlns="" id="{EF340F6C-3335-49B0-AE89-7103CA6A7F5E}"/>
              </a:ext>
            </a:extLst>
          </p:cNvPr>
          <p:cNvSpPr>
            <a:spLocks noGrp="1"/>
          </p:cNvSpPr>
          <p:nvPr>
            <p:ph type="body" sz="quarter" idx="18"/>
          </p:nvPr>
        </p:nvSpPr>
        <p:spPr>
          <a:xfrm>
            <a:off x="4442305" y="833016"/>
            <a:ext cx="2525077" cy="1225232"/>
          </a:xfrm>
        </p:spPr>
        <p:txBody>
          <a:bodyPr anchor="ctr" anchorCtr="0">
            <a:noAutofit/>
          </a:bodyPr>
          <a:lstStyle>
            <a:lvl1pPr marL="0" indent="0" algn="ctr">
              <a:buNone/>
              <a:defRPr sz="4451">
                <a:latin typeface="+mj-lt"/>
              </a:defRPr>
            </a:lvl1pPr>
            <a:lvl2pPr>
              <a:defRPr sz="4451">
                <a:latin typeface="+mj-lt"/>
              </a:defRPr>
            </a:lvl2pPr>
            <a:lvl3pPr>
              <a:defRPr sz="4451">
                <a:latin typeface="+mj-lt"/>
              </a:defRPr>
            </a:lvl3pPr>
            <a:lvl4pPr>
              <a:defRPr sz="4451">
                <a:latin typeface="+mj-lt"/>
              </a:defRPr>
            </a:lvl4pPr>
            <a:lvl5pPr>
              <a:defRPr sz="4451">
                <a:latin typeface="+mj-lt"/>
              </a:defRPr>
            </a:lvl5pPr>
          </a:lstStyle>
          <a:p>
            <a:pPr lvl="0"/>
            <a:r>
              <a:rPr lang="en-US"/>
              <a:t>Click to edit Master text styles</a:t>
            </a:r>
          </a:p>
        </p:txBody>
      </p:sp>
      <p:sp>
        <p:nvSpPr>
          <p:cNvPr id="55" name="Text Placeholder 54">
            <a:extLst>
              <a:ext uri="{FF2B5EF4-FFF2-40B4-BE49-F238E27FC236}">
                <a16:creationId xmlns:a16="http://schemas.microsoft.com/office/drawing/2014/main" xmlns="" id="{1F0AD31D-2FFB-40A9-96C2-F4EE3869BC54}"/>
              </a:ext>
            </a:extLst>
          </p:cNvPr>
          <p:cNvSpPr>
            <a:spLocks noGrp="1"/>
          </p:cNvSpPr>
          <p:nvPr>
            <p:ph type="body" sz="quarter" idx="19"/>
          </p:nvPr>
        </p:nvSpPr>
        <p:spPr>
          <a:xfrm>
            <a:off x="7146965" y="845608"/>
            <a:ext cx="2532935" cy="1200044"/>
          </a:xfrm>
        </p:spPr>
        <p:txBody>
          <a:bodyPr anchor="ctr" anchorCtr="0">
            <a:noAutofit/>
          </a:bodyPr>
          <a:lstStyle>
            <a:lvl1pPr marL="0" indent="0" algn="ctr">
              <a:buNone/>
              <a:defRPr sz="4451">
                <a:latin typeface="+mj-lt"/>
              </a:defRPr>
            </a:lvl1pPr>
            <a:lvl2pPr algn="ctr">
              <a:defRPr sz="4451">
                <a:latin typeface="+mj-lt"/>
              </a:defRPr>
            </a:lvl2pPr>
            <a:lvl3pPr algn="ctr">
              <a:defRPr sz="4451">
                <a:latin typeface="+mj-lt"/>
              </a:defRPr>
            </a:lvl3pPr>
            <a:lvl4pPr algn="ctr">
              <a:defRPr sz="4451">
                <a:latin typeface="+mj-lt"/>
              </a:defRPr>
            </a:lvl4pPr>
            <a:lvl5pPr algn="ctr">
              <a:defRPr sz="4451">
                <a:latin typeface="+mj-lt"/>
              </a:defRPr>
            </a:lvl5pPr>
          </a:lstStyle>
          <a:p>
            <a:pPr lvl="0"/>
            <a:r>
              <a:rPr lang="en-US"/>
              <a:t>Click to edit Master text styles</a:t>
            </a:r>
          </a:p>
        </p:txBody>
      </p:sp>
      <p:sp>
        <p:nvSpPr>
          <p:cNvPr id="57" name="Content Placeholder 56">
            <a:extLst>
              <a:ext uri="{FF2B5EF4-FFF2-40B4-BE49-F238E27FC236}">
                <a16:creationId xmlns:a16="http://schemas.microsoft.com/office/drawing/2014/main" xmlns="" id="{52B689E9-5B4C-4CC0-AAA4-847EB66C3302}"/>
              </a:ext>
            </a:extLst>
          </p:cNvPr>
          <p:cNvSpPr>
            <a:spLocks noGrp="1"/>
          </p:cNvSpPr>
          <p:nvPr>
            <p:ph sz="quarter" idx="20"/>
          </p:nvPr>
        </p:nvSpPr>
        <p:spPr>
          <a:xfrm>
            <a:off x="1737562" y="2398291"/>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8" name="Content Placeholder 56">
            <a:extLst>
              <a:ext uri="{FF2B5EF4-FFF2-40B4-BE49-F238E27FC236}">
                <a16:creationId xmlns:a16="http://schemas.microsoft.com/office/drawing/2014/main" xmlns="" id="{1D5202CC-08D0-4157-9CB3-AA1EF4A2C855}"/>
              </a:ext>
            </a:extLst>
          </p:cNvPr>
          <p:cNvSpPr>
            <a:spLocks noGrp="1"/>
          </p:cNvSpPr>
          <p:nvPr>
            <p:ph sz="quarter" idx="21"/>
          </p:nvPr>
        </p:nvSpPr>
        <p:spPr>
          <a:xfrm>
            <a:off x="4442308" y="2383640"/>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9" name="Content Placeholder 56">
            <a:extLst>
              <a:ext uri="{FF2B5EF4-FFF2-40B4-BE49-F238E27FC236}">
                <a16:creationId xmlns:a16="http://schemas.microsoft.com/office/drawing/2014/main" xmlns="" id="{7BE8E782-50B7-4C4E-BEA5-DDA27E0F6817}"/>
              </a:ext>
            </a:extLst>
          </p:cNvPr>
          <p:cNvSpPr>
            <a:spLocks noGrp="1"/>
          </p:cNvSpPr>
          <p:nvPr>
            <p:ph sz="quarter" idx="22"/>
          </p:nvPr>
        </p:nvSpPr>
        <p:spPr>
          <a:xfrm>
            <a:off x="7144414" y="2377296"/>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xmlns="" val="27253014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 Column">
    <p:bg bwMode="blackWhite">
      <p:bgRef idx="1003">
        <a:schemeClr val="bg2"/>
      </p:bgRef>
    </p:bg>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xmlns="" id="{2C074DF2-6D4F-4B58-A82E-6322DB69A6CC}"/>
              </a:ext>
            </a:extLst>
          </p:cNvPr>
          <p:cNvGrpSpPr/>
          <p:nvPr userDrawn="1"/>
        </p:nvGrpSpPr>
        <p:grpSpPr bwMode="ltGray">
          <a:xfrm>
            <a:off x="5966812" y="-180520"/>
            <a:ext cx="4091588" cy="5941270"/>
            <a:chOff x="7232499" y="-159283"/>
            <a:chExt cx="4959501" cy="5242297"/>
          </a:xfrm>
          <a:solidFill>
            <a:srgbClr val="76280B">
              <a:alpha val="60000"/>
            </a:srgbClr>
          </a:solidFill>
        </p:grpSpPr>
        <p:pic>
          <p:nvPicPr>
            <p:cNvPr id="29" name="Graphic 28" descr="Single gear">
              <a:extLst>
                <a:ext uri="{FF2B5EF4-FFF2-40B4-BE49-F238E27FC236}">
                  <a16:creationId xmlns:a16="http://schemas.microsoft.com/office/drawing/2014/main" xmlns="" id="{B9A8CB2C-0A50-43EC-A2C7-F536FF84DE44}"/>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31" name="Graphic 30" descr="Single gear">
              <a:extLst>
                <a:ext uri="{FF2B5EF4-FFF2-40B4-BE49-F238E27FC236}">
                  <a16:creationId xmlns:a16="http://schemas.microsoft.com/office/drawing/2014/main" xmlns="" id="{71F3D36D-2C1A-4D06-A27F-6A64AA11889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32" name="Graphic 31" descr="Single gear">
              <a:extLst>
                <a:ext uri="{FF2B5EF4-FFF2-40B4-BE49-F238E27FC236}">
                  <a16:creationId xmlns:a16="http://schemas.microsoft.com/office/drawing/2014/main" xmlns="" id="{61F0F601-D5AC-45C0-92B6-2376085B0D50}"/>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203014"/>
              <a:ext cx="2880000" cy="2880000"/>
            </a:xfrm>
            <a:prstGeom prst="rect">
              <a:avLst/>
            </a:prstGeom>
          </p:spPr>
        </p:pic>
        <p:pic>
          <p:nvPicPr>
            <p:cNvPr id="33" name="Graphic 32" descr="Single gear">
              <a:extLst>
                <a:ext uri="{FF2B5EF4-FFF2-40B4-BE49-F238E27FC236}">
                  <a16:creationId xmlns:a16="http://schemas.microsoft.com/office/drawing/2014/main" xmlns="" id="{DE792A6A-B423-4979-BD59-4CD4A74069B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6" name="Picture 15"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7" name="Rectangle 16"/>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561265" y="853658"/>
            <a:ext cx="7931435" cy="12250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61266" y="4870504"/>
            <a:ext cx="2516007"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0" name="Picture Placeholder 2"/>
          <p:cNvSpPr>
            <a:spLocks noGrp="1" noChangeAspect="1"/>
          </p:cNvSpPr>
          <p:nvPr>
            <p:ph type="pic" idx="15"/>
          </p:nvPr>
        </p:nvSpPr>
        <p:spPr>
          <a:xfrm>
            <a:off x="561266" y="2648456"/>
            <a:ext cx="2516007"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a:t>Click icon to add picture</a:t>
            </a:r>
            <a:endParaRPr lang="en-US" dirty="0"/>
          </a:p>
        </p:txBody>
      </p:sp>
      <p:sp>
        <p:nvSpPr>
          <p:cNvPr id="21" name="Text Placeholder 3"/>
          <p:cNvSpPr>
            <a:spLocks noGrp="1"/>
          </p:cNvSpPr>
          <p:nvPr>
            <p:ph type="body" sz="half" idx="18"/>
          </p:nvPr>
        </p:nvSpPr>
        <p:spPr>
          <a:xfrm>
            <a:off x="561266" y="5523602"/>
            <a:ext cx="2516007"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22" name="Text Placeholder 4"/>
          <p:cNvSpPr>
            <a:spLocks noGrp="1"/>
          </p:cNvSpPr>
          <p:nvPr>
            <p:ph type="body" sz="quarter" idx="3"/>
          </p:nvPr>
        </p:nvSpPr>
        <p:spPr>
          <a:xfrm>
            <a:off x="3255014" y="4870504"/>
            <a:ext cx="2527174"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3" name="Picture Placeholder 2"/>
          <p:cNvSpPr>
            <a:spLocks noGrp="1" noChangeAspect="1"/>
          </p:cNvSpPr>
          <p:nvPr>
            <p:ph type="pic" idx="21"/>
          </p:nvPr>
        </p:nvSpPr>
        <p:spPr>
          <a:xfrm>
            <a:off x="3255012" y="2648456"/>
            <a:ext cx="2527174"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a:t>Click icon to add picture</a:t>
            </a:r>
            <a:endParaRPr lang="en-US" dirty="0"/>
          </a:p>
        </p:txBody>
      </p:sp>
      <p:sp>
        <p:nvSpPr>
          <p:cNvPr id="24" name="Text Placeholder 3"/>
          <p:cNvSpPr>
            <a:spLocks noGrp="1"/>
          </p:cNvSpPr>
          <p:nvPr>
            <p:ph type="body" sz="half" idx="19"/>
          </p:nvPr>
        </p:nvSpPr>
        <p:spPr>
          <a:xfrm>
            <a:off x="3253897" y="5523600"/>
            <a:ext cx="2530520"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25" name="Text Placeholder 4"/>
          <p:cNvSpPr>
            <a:spLocks noGrp="1"/>
          </p:cNvSpPr>
          <p:nvPr>
            <p:ph type="body" sz="quarter" idx="13"/>
          </p:nvPr>
        </p:nvSpPr>
        <p:spPr>
          <a:xfrm>
            <a:off x="5965310" y="4870504"/>
            <a:ext cx="2527391"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6" name="Picture Placeholder 2"/>
          <p:cNvSpPr>
            <a:spLocks noGrp="1" noChangeAspect="1"/>
          </p:cNvSpPr>
          <p:nvPr>
            <p:ph type="pic" idx="22"/>
          </p:nvPr>
        </p:nvSpPr>
        <p:spPr>
          <a:xfrm>
            <a:off x="5965309" y="2648456"/>
            <a:ext cx="2527391"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a:t>Click icon to add picture</a:t>
            </a:r>
            <a:endParaRPr lang="en-US" dirty="0"/>
          </a:p>
        </p:txBody>
      </p:sp>
      <p:sp>
        <p:nvSpPr>
          <p:cNvPr id="27" name="Text Placeholder 3"/>
          <p:cNvSpPr>
            <a:spLocks noGrp="1"/>
          </p:cNvSpPr>
          <p:nvPr>
            <p:ph type="body" sz="half" idx="20"/>
          </p:nvPr>
        </p:nvSpPr>
        <p:spPr>
          <a:xfrm>
            <a:off x="5965210" y="5523598"/>
            <a:ext cx="2530739"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3" name="Date Placeholder 2"/>
          <p:cNvSpPr>
            <a:spLocks noGrp="1"/>
          </p:cNvSpPr>
          <p:nvPr>
            <p:ph type="dt" sz="half" idx="10"/>
          </p:nvPr>
        </p:nvSpPr>
        <p:spPr/>
        <p:txBody>
          <a:bodyPr/>
          <a:lstStyle/>
          <a:p>
            <a:fld id="{616D6166-2B42-4F11-BAA6-8ABAE1BE810C}" type="datetimeFigureOut">
              <a:rPr lang="en-US" smtClean="0"/>
              <a:pPr/>
              <a:t>10/13/2018</a:t>
            </a:fld>
            <a:endParaRPr lang="en-US"/>
          </a:p>
        </p:txBody>
      </p:sp>
      <p:sp>
        <p:nvSpPr>
          <p:cNvPr id="4" name="Footer Placeholder 3"/>
          <p:cNvSpPr>
            <a:spLocks noGrp="1"/>
          </p:cNvSpPr>
          <p:nvPr>
            <p:ph type="ftr" sz="quarter" idx="11"/>
          </p:nvPr>
        </p:nvSpPr>
        <p:spPr/>
        <p:txBody>
          <a:bodyPr/>
          <a:lstStyle/>
          <a:p>
            <a:r>
              <a:rPr lang="en-ZA" dirty="0"/>
              <a:t>Add a footer</a:t>
            </a:r>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2025567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Multiple Content">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xmlns="" id="{4E106B9E-EBA8-4369-8705-FDBBA60DC72E}"/>
              </a:ext>
            </a:extLst>
          </p:cNvPr>
          <p:cNvSpPr>
            <a:spLocks noGrp="1"/>
          </p:cNvSpPr>
          <p:nvPr>
            <p:ph type="body" sz="quarter" idx="13"/>
          </p:nvPr>
        </p:nvSpPr>
        <p:spPr>
          <a:xfrm>
            <a:off x="1534956" y="2382098"/>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1" name="Group 10">
            <a:extLst>
              <a:ext uri="{FF2B5EF4-FFF2-40B4-BE49-F238E27FC236}">
                <a16:creationId xmlns:a16="http://schemas.microsoft.com/office/drawing/2014/main" xmlns="" id="{180D0165-A38B-4CE8-AE4D-186DBC04F8D4}"/>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2" name="Graphic 11" descr="Single gear">
              <a:extLst>
                <a:ext uri="{FF2B5EF4-FFF2-40B4-BE49-F238E27FC236}">
                  <a16:creationId xmlns:a16="http://schemas.microsoft.com/office/drawing/2014/main" xmlns="" id="{90C052C9-F1E0-4264-8CAC-31B0B8F76D67}"/>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3" name="Graphic 12" descr="Single gear">
              <a:extLst>
                <a:ext uri="{FF2B5EF4-FFF2-40B4-BE49-F238E27FC236}">
                  <a16:creationId xmlns:a16="http://schemas.microsoft.com/office/drawing/2014/main" xmlns="" id="{892FFF3D-7B2E-44EB-83BA-5453FEC4892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a16="http://schemas.microsoft.com/office/drawing/2014/main" xmlns="" id="{CC5A9AF4-A787-49A3-83CF-889F9AEE0DB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19" name="Graphic 18" descr="Single gear">
              <a:extLst>
                <a:ext uri="{FF2B5EF4-FFF2-40B4-BE49-F238E27FC236}">
                  <a16:creationId xmlns:a16="http://schemas.microsoft.com/office/drawing/2014/main" xmlns="" id="{B5D192A5-6FE9-49BC-9104-102935BA03A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6" name="Picture 15"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7" name="Rectangle 16"/>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616D6166-2B42-4F11-BAA6-8ABAE1BE810C}" type="datetimeFigureOut">
              <a:rPr lang="en-US" smtClean="0"/>
              <a:pPr/>
              <a:t>10/13/2018</a:t>
            </a:fld>
            <a:endParaRPr lang="en-US" dirty="0"/>
          </a:p>
        </p:txBody>
      </p:sp>
      <p:sp>
        <p:nvSpPr>
          <p:cNvPr id="5" name="Footer Placeholder 4"/>
          <p:cNvSpPr>
            <a:spLocks noGrp="1"/>
          </p:cNvSpPr>
          <p:nvPr>
            <p:ph type="ftr" sz="quarter" idx="11"/>
          </p:nvPr>
        </p:nvSpPr>
        <p:spPr/>
        <p:txBody>
          <a:bodyPr/>
          <a:lstStyle/>
          <a:p>
            <a:r>
              <a:rPr lang="en-ZA" dirty="0"/>
              <a:t>Add a footer</a:t>
            </a:r>
            <a:endParaRPr lang="en-US" dirty="0"/>
          </a:p>
        </p:txBody>
      </p:sp>
      <p:sp>
        <p:nvSpPr>
          <p:cNvPr id="6" name="Slide Number Placeholder 5"/>
          <p:cNvSpPr>
            <a:spLocks noGrp="1"/>
          </p:cNvSpPr>
          <p:nvPr>
            <p:ph type="sldNum" sz="quarter" idx="12"/>
          </p:nvPr>
        </p:nvSpPr>
        <p:spPr/>
        <p:txBody>
          <a:bodyPr/>
          <a:lstStyle/>
          <a:p>
            <a:fld id="{9E3FA76C-C565-46B6-8652-D75785E2521F}" type="slidenum">
              <a:rPr lang="en-US" smtClean="0"/>
              <a:pPr/>
              <a:t>‹#›</a:t>
            </a:fld>
            <a:endParaRPr lang="en-US"/>
          </a:p>
        </p:txBody>
      </p:sp>
      <p:sp>
        <p:nvSpPr>
          <p:cNvPr id="24" name="Text Placeholder 7">
            <a:extLst>
              <a:ext uri="{FF2B5EF4-FFF2-40B4-BE49-F238E27FC236}">
                <a16:creationId xmlns:a16="http://schemas.microsoft.com/office/drawing/2014/main" xmlns="" id="{F099E8F9-E092-4E4C-AB87-FB2B4EC4D0AD}"/>
              </a:ext>
            </a:extLst>
          </p:cNvPr>
          <p:cNvSpPr>
            <a:spLocks noGrp="1"/>
          </p:cNvSpPr>
          <p:nvPr>
            <p:ph type="body" sz="quarter" idx="14"/>
          </p:nvPr>
        </p:nvSpPr>
        <p:spPr>
          <a:xfrm>
            <a:off x="1534956" y="3450575"/>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5" name="Text Placeholder 7">
            <a:extLst>
              <a:ext uri="{FF2B5EF4-FFF2-40B4-BE49-F238E27FC236}">
                <a16:creationId xmlns:a16="http://schemas.microsoft.com/office/drawing/2014/main" xmlns="" id="{782CF4FC-13E5-4A63-BCF2-3AF43B5F15B9}"/>
              </a:ext>
            </a:extLst>
          </p:cNvPr>
          <p:cNvSpPr>
            <a:spLocks noGrp="1"/>
          </p:cNvSpPr>
          <p:nvPr>
            <p:ph type="body" sz="quarter" idx="15"/>
          </p:nvPr>
        </p:nvSpPr>
        <p:spPr>
          <a:xfrm>
            <a:off x="1534956" y="4519051"/>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6" name="Text Placeholder 7">
            <a:extLst>
              <a:ext uri="{FF2B5EF4-FFF2-40B4-BE49-F238E27FC236}">
                <a16:creationId xmlns:a16="http://schemas.microsoft.com/office/drawing/2014/main" xmlns="" id="{8523C4DE-E0C6-4EE1-9145-DA7819174663}"/>
              </a:ext>
            </a:extLst>
          </p:cNvPr>
          <p:cNvSpPr>
            <a:spLocks noGrp="1"/>
          </p:cNvSpPr>
          <p:nvPr>
            <p:ph type="body" sz="quarter" idx="16"/>
          </p:nvPr>
        </p:nvSpPr>
        <p:spPr>
          <a:xfrm>
            <a:off x="1534956" y="5587528"/>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xmlns="" val="2035263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xmlns="" id="{EE363D07-B7E9-4C17-BF5B-ADACCCAD7C6C}"/>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2" name="Graphic 11" descr="Single gear">
              <a:extLst>
                <a:ext uri="{FF2B5EF4-FFF2-40B4-BE49-F238E27FC236}">
                  <a16:creationId xmlns:a16="http://schemas.microsoft.com/office/drawing/2014/main" xmlns="" id="{BF7F7D52-1EF2-49FA-AE87-7BE7232893FF}"/>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3" name="Graphic 12" descr="Single gear">
              <a:extLst>
                <a:ext uri="{FF2B5EF4-FFF2-40B4-BE49-F238E27FC236}">
                  <a16:creationId xmlns:a16="http://schemas.microsoft.com/office/drawing/2014/main" xmlns="" id="{ACC0D449-4064-40FD-A10D-BE7844EB8774}"/>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4" name="Graphic 13" descr="Single gear">
              <a:extLst>
                <a:ext uri="{FF2B5EF4-FFF2-40B4-BE49-F238E27FC236}">
                  <a16:creationId xmlns:a16="http://schemas.microsoft.com/office/drawing/2014/main" xmlns="" id="{1FE621D1-1FD9-49E2-99C8-0CB37634CDC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0EA6856C-35D0-465E-B0CB-B889D4DA0B27}"/>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A493FB47-F1DA-40B8-A1F4-115CD1F7084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7" name="Picture 6"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 y="4631829"/>
            <a:ext cx="8611195" cy="363986"/>
          </a:xfrm>
          <a:prstGeom prst="rect">
            <a:avLst/>
          </a:prstGeom>
        </p:spPr>
      </p:pic>
      <p:pic>
        <p:nvPicPr>
          <p:cNvPr id="8" name="Picture 7"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08" y="4632954"/>
            <a:ext cx="1322473" cy="163506"/>
          </a:xfrm>
          <a:prstGeom prst="rect">
            <a:avLst/>
          </a:prstGeom>
        </p:spPr>
      </p:pic>
      <p:sp>
        <p:nvSpPr>
          <p:cNvPr id="9" name="Rectangle 8"/>
          <p:cNvSpPr/>
          <p:nvPr/>
        </p:nvSpPr>
        <p:spPr bwMode="ltGray">
          <a:xfrm>
            <a:off x="-1" y="3089769"/>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8733310" y="3089769"/>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5" y="3252548"/>
            <a:ext cx="7931435" cy="1236226"/>
          </a:xfrm>
        </p:spPr>
        <p:txBody>
          <a:bodyPr anchor="ctr">
            <a:normAutofit/>
          </a:bodyPr>
          <a:lstStyle>
            <a:lvl1pPr algn="r">
              <a:defRPr sz="4451"/>
            </a:lvl1pPr>
          </a:lstStyle>
          <a:p>
            <a:r>
              <a:rPr lang="en-US"/>
              <a:t>Click to edit Master title style</a:t>
            </a:r>
            <a:endParaRPr lang="en-US" dirty="0"/>
          </a:p>
        </p:txBody>
      </p:sp>
      <p:sp>
        <p:nvSpPr>
          <p:cNvPr id="3" name="Text Placeholder 2"/>
          <p:cNvSpPr>
            <a:spLocks noGrp="1"/>
          </p:cNvSpPr>
          <p:nvPr>
            <p:ph type="body" idx="1"/>
          </p:nvPr>
        </p:nvSpPr>
        <p:spPr>
          <a:xfrm>
            <a:off x="561265" y="4796462"/>
            <a:ext cx="7931435" cy="1931219"/>
          </a:xfrm>
        </p:spPr>
        <p:txBody>
          <a:bodyPr>
            <a:normAutofit/>
          </a:bodyPr>
          <a:lstStyle>
            <a:lvl1pPr marL="0" indent="0" algn="r">
              <a:buNone/>
              <a:defRPr sz="2473">
                <a:solidFill>
                  <a:schemeClr val="tx1">
                    <a:tint val="75000"/>
                  </a:schemeClr>
                </a:solidFill>
              </a:defRPr>
            </a:lvl1pPr>
            <a:lvl2pPr marL="565253" indent="0">
              <a:buNone/>
              <a:defRPr sz="2473">
                <a:solidFill>
                  <a:schemeClr val="tx1">
                    <a:tint val="75000"/>
                  </a:schemeClr>
                </a:solidFill>
              </a:defRPr>
            </a:lvl2pPr>
            <a:lvl3pPr marL="1130507" indent="0">
              <a:buNone/>
              <a:defRPr sz="2225">
                <a:solidFill>
                  <a:schemeClr val="tx1">
                    <a:tint val="75000"/>
                  </a:schemeClr>
                </a:solidFill>
              </a:defRPr>
            </a:lvl3pPr>
            <a:lvl4pPr marL="1695761" indent="0">
              <a:buNone/>
              <a:defRPr sz="1978">
                <a:solidFill>
                  <a:schemeClr val="tx1">
                    <a:tint val="75000"/>
                  </a:schemeClr>
                </a:solidFill>
              </a:defRPr>
            </a:lvl4pPr>
            <a:lvl5pPr marL="2261014" indent="0">
              <a:buNone/>
              <a:defRPr sz="1978">
                <a:solidFill>
                  <a:schemeClr val="tx1">
                    <a:tint val="75000"/>
                  </a:schemeClr>
                </a:solidFill>
              </a:defRPr>
            </a:lvl5pPr>
            <a:lvl6pPr marL="2826268" indent="0">
              <a:buNone/>
              <a:defRPr sz="1978">
                <a:solidFill>
                  <a:schemeClr val="tx1">
                    <a:tint val="75000"/>
                  </a:schemeClr>
                </a:solidFill>
              </a:defRPr>
            </a:lvl6pPr>
            <a:lvl7pPr marL="3391522" indent="0">
              <a:buNone/>
              <a:defRPr sz="1978">
                <a:solidFill>
                  <a:schemeClr val="tx1">
                    <a:tint val="75000"/>
                  </a:schemeClr>
                </a:solidFill>
              </a:defRPr>
            </a:lvl7pPr>
            <a:lvl8pPr marL="3956776" indent="0">
              <a:buNone/>
              <a:defRPr sz="1978">
                <a:solidFill>
                  <a:schemeClr val="tx1">
                    <a:tint val="75000"/>
                  </a:schemeClr>
                </a:solidFill>
              </a:defRPr>
            </a:lvl8pPr>
            <a:lvl9pPr marL="4522029" indent="0">
              <a:buNone/>
              <a:defRPr sz="197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6D6166-2B42-4F11-BAA6-8ABAE1BE810C}" type="datetimeFigureOut">
              <a:rPr lang="en-US" smtClean="0"/>
              <a:pPr/>
              <a:t>10/13/2018</a:t>
            </a:fld>
            <a:endParaRPr lang="en-US" dirty="0"/>
          </a:p>
        </p:txBody>
      </p:sp>
      <p:sp>
        <p:nvSpPr>
          <p:cNvPr id="5" name="Footer Placeholder 4"/>
          <p:cNvSpPr>
            <a:spLocks noGrp="1"/>
          </p:cNvSpPr>
          <p:nvPr>
            <p:ph type="ftr" sz="quarter" idx="11"/>
          </p:nvPr>
        </p:nvSpPr>
        <p:spPr/>
        <p:txBody>
          <a:bodyPr/>
          <a:lstStyle/>
          <a:p>
            <a:r>
              <a:rPr lang="en-ZA" dirty="0"/>
              <a:t>Add a footer</a:t>
            </a:r>
            <a:endParaRPr lang="en-US" dirty="0"/>
          </a:p>
        </p:txBody>
      </p:sp>
      <p:sp>
        <p:nvSpPr>
          <p:cNvPr id="6" name="Slide Number Placeholder 5"/>
          <p:cNvSpPr>
            <a:spLocks noGrp="1"/>
          </p:cNvSpPr>
          <p:nvPr>
            <p:ph type="sldNum" sz="quarter" idx="12"/>
          </p:nvPr>
        </p:nvSpPr>
        <p:spPr>
          <a:xfrm>
            <a:off x="8851804" y="3252549"/>
            <a:ext cx="952174" cy="1236228"/>
          </a:xfrm>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50330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xmlns="" id="{CBF5BF6C-5F7D-464E-B42E-D194CF355A7E}"/>
              </a:ext>
            </a:extLst>
          </p:cNvPr>
          <p:cNvGrpSpPr/>
          <p:nvPr userDrawn="1"/>
        </p:nvGrpSpPr>
        <p:grpSpPr bwMode="ltGray">
          <a:xfrm rot="5400000">
            <a:off x="5089987" y="2682641"/>
            <a:ext cx="5620768" cy="4558753"/>
            <a:chOff x="7232499" y="-159283"/>
            <a:chExt cx="4959501" cy="5525761"/>
          </a:xfrm>
          <a:solidFill>
            <a:srgbClr val="76280B">
              <a:alpha val="60000"/>
            </a:srgbClr>
          </a:solidFill>
        </p:grpSpPr>
        <p:pic>
          <p:nvPicPr>
            <p:cNvPr id="13" name="Graphic 12" descr="Single gear">
              <a:extLst>
                <a:ext uri="{FF2B5EF4-FFF2-40B4-BE49-F238E27FC236}">
                  <a16:creationId xmlns:a16="http://schemas.microsoft.com/office/drawing/2014/main" xmlns="" id="{8F045C13-A0AE-4F21-8EE7-47DCE4B458F8}"/>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4" name="Graphic 13" descr="Single gear">
              <a:extLst>
                <a:ext uri="{FF2B5EF4-FFF2-40B4-BE49-F238E27FC236}">
                  <a16:creationId xmlns:a16="http://schemas.microsoft.com/office/drawing/2014/main" xmlns="" id="{D5197B13-7446-4E28-A62C-4543D7BD632C}"/>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5" name="Graphic 14" descr="Single gear">
              <a:extLst>
                <a:ext uri="{FF2B5EF4-FFF2-40B4-BE49-F238E27FC236}">
                  <a16:creationId xmlns:a16="http://schemas.microsoft.com/office/drawing/2014/main" xmlns="" id="{4B5B975A-536D-4192-B3DE-875F5E141AA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486478"/>
              <a:ext cx="2880000" cy="2880000"/>
            </a:xfrm>
            <a:prstGeom prst="rect">
              <a:avLst/>
            </a:prstGeom>
          </p:spPr>
        </p:pic>
        <p:pic>
          <p:nvPicPr>
            <p:cNvPr id="16" name="Graphic 15" descr="Single gear">
              <a:extLst>
                <a:ext uri="{FF2B5EF4-FFF2-40B4-BE49-F238E27FC236}">
                  <a16:creationId xmlns:a16="http://schemas.microsoft.com/office/drawing/2014/main" xmlns="" id="{5BB09BB4-511A-4714-92A7-D9CA09D1FD72}"/>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9" name="Picture 8"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0" name="Rectangle 9"/>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61267" y="2648457"/>
            <a:ext cx="3876145" cy="4079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15154" y="2648457"/>
            <a:ext cx="3877548" cy="4079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16D6166-2B42-4F11-BAA6-8ABAE1BE810C}" type="datetimeFigureOut">
              <a:rPr lang="en-US" smtClean="0"/>
              <a:pPr/>
              <a:t>10/13/2018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1762720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xmlns="" id="{11281ABC-1821-4B63-88B5-74D2B13A11AF}"/>
              </a:ext>
            </a:extLst>
          </p:cNvPr>
          <p:cNvGrpSpPr/>
          <p:nvPr userDrawn="1"/>
        </p:nvGrpSpPr>
        <p:grpSpPr>
          <a:xfrm rot="5400000">
            <a:off x="-684747" y="2304724"/>
            <a:ext cx="6095974" cy="4610807"/>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xmlns="" id="{0BD16937-7ADD-43BC-AFAD-ABA8E1E4D044}"/>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xmlns="" id="{A93E95CB-8B7F-4CE0-BD90-8078D78E5BE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xmlns="" id="{308EA72E-9FD8-4137-AF70-2F45B4623A1E}"/>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7E5F03E5-E60E-40E5-996F-CE212FF6425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7EB0518D-8C62-493A-B053-F7B2F41290B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5899" y="2232940"/>
            <a:ext cx="8611195" cy="363986"/>
          </a:xfrm>
          <a:prstGeom prst="rect">
            <a:avLst/>
          </a:prstGeom>
        </p:spPr>
      </p:pic>
      <p:sp>
        <p:nvSpPr>
          <p:cNvPr id="10" name="Rectangle 9"/>
          <p:cNvSpPr/>
          <p:nvPr/>
        </p:nvSpPr>
        <p:spPr bwMode="ltGray">
          <a:xfrm>
            <a:off x="1423679" y="2232939"/>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29286" y="2234472"/>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763559" y="853658"/>
            <a:ext cx="7931435" cy="1225063"/>
          </a:xfrm>
        </p:spPr>
        <p:txBody>
          <a:bodyPr/>
          <a:lstStyle/>
          <a:p>
            <a:r>
              <a:rPr lang="en-US"/>
              <a:t>Click to edit Master title style</a:t>
            </a:r>
            <a:endParaRPr lang="en-US" dirty="0"/>
          </a:p>
        </p:txBody>
      </p:sp>
      <p:sp>
        <p:nvSpPr>
          <p:cNvPr id="5" name="Date Placeholder 4"/>
          <p:cNvSpPr>
            <a:spLocks noGrp="1"/>
          </p:cNvSpPr>
          <p:nvPr>
            <p:ph type="dt" sz="half" idx="10"/>
          </p:nvPr>
        </p:nvSpPr>
        <p:spPr>
          <a:xfrm>
            <a:off x="7431852" y="6727679"/>
            <a:ext cx="2263140" cy="413809"/>
          </a:xfrm>
        </p:spPr>
        <p:txBody>
          <a:bodyPr/>
          <a:lstStyle/>
          <a:p>
            <a:fld id="{616D6166-2B42-4F11-BAA6-8ABAE1BE810C}" type="datetimeFigureOut">
              <a:rPr lang="en-US" smtClean="0"/>
              <a:pPr/>
              <a:t>10/13/2018</a:t>
            </a:fld>
            <a:endParaRPr lang="en-US"/>
          </a:p>
        </p:txBody>
      </p:sp>
      <p:sp>
        <p:nvSpPr>
          <p:cNvPr id="7" name="Slide Number Placeholder 6"/>
          <p:cNvSpPr>
            <a:spLocks noGrp="1"/>
          </p:cNvSpPr>
          <p:nvPr>
            <p:ph type="sldNum" sz="quarter" idx="12"/>
          </p:nvPr>
        </p:nvSpPr>
        <p:spPr>
          <a:xfrm>
            <a:off x="129286" y="853658"/>
            <a:ext cx="952174" cy="1236228"/>
          </a:xfrm>
        </p:spPr>
        <p:txBody>
          <a:bodyPr/>
          <a:lstStyle/>
          <a:p>
            <a:fld id="{9E3FA76C-C565-46B6-8652-D75785E2521F}" type="slidenum">
              <a:rPr lang="en-US" smtClean="0"/>
              <a:pPr/>
              <a:t>‹#›</a:t>
            </a:fld>
            <a:endParaRPr lang="en-US" dirty="0"/>
          </a:p>
        </p:txBody>
      </p:sp>
      <p:sp>
        <p:nvSpPr>
          <p:cNvPr id="18" name="Content Placeholder 17"/>
          <p:cNvSpPr>
            <a:spLocks noGrp="1"/>
          </p:cNvSpPr>
          <p:nvPr>
            <p:ph sz="quarter" idx="13"/>
          </p:nvPr>
        </p:nvSpPr>
        <p:spPr>
          <a:xfrm>
            <a:off x="2759076" y="4587875"/>
            <a:ext cx="1183341" cy="7065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xmlns="" val="320697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xmlns="" id="{F90C5C8C-B074-498F-921D-CC0B5DF8FBD3}"/>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5" name="Graphic 14" descr="Single gear">
              <a:extLst>
                <a:ext uri="{FF2B5EF4-FFF2-40B4-BE49-F238E27FC236}">
                  <a16:creationId xmlns:a16="http://schemas.microsoft.com/office/drawing/2014/main" xmlns="" id="{C270183A-92E0-49A5-B6BC-F19346763723}"/>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6" name="Graphic 15" descr="Single gear">
              <a:extLst>
                <a:ext uri="{FF2B5EF4-FFF2-40B4-BE49-F238E27FC236}">
                  <a16:creationId xmlns:a16="http://schemas.microsoft.com/office/drawing/2014/main" xmlns="" id="{6E086889-5472-4B65-A156-D0B8F369C344}"/>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7" name="Graphic 16" descr="Single gear">
              <a:extLst>
                <a:ext uri="{FF2B5EF4-FFF2-40B4-BE49-F238E27FC236}">
                  <a16:creationId xmlns:a16="http://schemas.microsoft.com/office/drawing/2014/main" xmlns="" id="{4BCBF44F-62C7-4F40-99DF-85C459F43ED6}"/>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8" name="Graphic 17" descr="Single gear">
              <a:extLst>
                <a:ext uri="{FF2B5EF4-FFF2-40B4-BE49-F238E27FC236}">
                  <a16:creationId xmlns:a16="http://schemas.microsoft.com/office/drawing/2014/main" xmlns="" id="{ABF64D53-5ED0-4A1D-A7EA-94CDB0D37EC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9" name="Graphic 18" descr="Single gear">
              <a:extLst>
                <a:ext uri="{FF2B5EF4-FFF2-40B4-BE49-F238E27FC236}">
                  <a16:creationId xmlns:a16="http://schemas.microsoft.com/office/drawing/2014/main" xmlns="" id="{2565C769-10BF-4E7B-B099-B4FD458436E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10" name="Picture 9"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1" name="Picture 10"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2" name="Rectangle 11"/>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4" y="853661"/>
            <a:ext cx="7931437" cy="122506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61267" y="2648456"/>
            <a:ext cx="3876145" cy="785553"/>
          </a:xfrm>
        </p:spPr>
        <p:txBody>
          <a:bodyPr anchor="b"/>
          <a:lstStyle>
            <a:lvl1pPr marL="0" indent="0">
              <a:buNone/>
              <a:defRPr sz="2967" b="1"/>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4" name="Content Placeholder 3"/>
          <p:cNvSpPr>
            <a:spLocks noGrp="1"/>
          </p:cNvSpPr>
          <p:nvPr>
            <p:ph sz="half" idx="2"/>
          </p:nvPr>
        </p:nvSpPr>
        <p:spPr>
          <a:xfrm>
            <a:off x="561270" y="3434010"/>
            <a:ext cx="3876142" cy="3293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15152" y="2648457"/>
            <a:ext cx="3877549" cy="784353"/>
          </a:xfrm>
        </p:spPr>
        <p:txBody>
          <a:bodyPr anchor="b"/>
          <a:lstStyle>
            <a:lvl1pPr marL="0" indent="0">
              <a:buNone/>
              <a:defRPr sz="2967" b="1"/>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6" name="Content Placeholder 5"/>
          <p:cNvSpPr>
            <a:spLocks noGrp="1"/>
          </p:cNvSpPr>
          <p:nvPr>
            <p:ph sz="quarter" idx="4"/>
          </p:nvPr>
        </p:nvSpPr>
        <p:spPr>
          <a:xfrm>
            <a:off x="4615152" y="3434010"/>
            <a:ext cx="3877549" cy="3293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6D6166-2B42-4F11-BAA6-8ABAE1BE810C}" type="datetimeFigureOut">
              <a:rPr lang="en-US" smtClean="0"/>
              <a:pPr/>
              <a:t>10/13/2018</a:t>
            </a:fld>
            <a:endParaRPr lang="en-US"/>
          </a:p>
        </p:txBody>
      </p:sp>
      <p:sp>
        <p:nvSpPr>
          <p:cNvPr id="8" name="Footer Placeholder 7"/>
          <p:cNvSpPr>
            <a:spLocks noGrp="1"/>
          </p:cNvSpPr>
          <p:nvPr>
            <p:ph type="ftr" sz="quarter" idx="11"/>
          </p:nvPr>
        </p:nvSpPr>
        <p:spPr/>
        <p:txBody>
          <a:bodyPr/>
          <a:lstStyle/>
          <a:p>
            <a:r>
              <a:rPr lang="en-ZA" dirty="0"/>
              <a:t>Add a footer</a:t>
            </a:r>
            <a:endParaRPr lang="en-US" dirty="0"/>
          </a:p>
        </p:txBody>
      </p:sp>
      <p:sp>
        <p:nvSpPr>
          <p:cNvPr id="9" name="Slide Number Placeholder 8"/>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727138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Rectangle 9"/>
          <p:cNvSpPr/>
          <p:nvPr/>
        </p:nvSpPr>
        <p:spPr bwMode="ltGray">
          <a:xfrm>
            <a:off x="29571" y="-105937"/>
            <a:ext cx="9999257" cy="142956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29571" y="98564"/>
            <a:ext cx="9999257" cy="715211"/>
          </a:xfrm>
        </p:spPr>
        <p:txBody>
          <a:bodyPr/>
          <a:lstStyle>
            <a:lvl1pPr algn="ctr">
              <a:defRPr sz="5400">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aster title style</a:t>
            </a:r>
          </a:p>
        </p:txBody>
      </p:sp>
      <p:sp>
        <p:nvSpPr>
          <p:cNvPr id="5" name="Date Placeholder 4"/>
          <p:cNvSpPr>
            <a:spLocks noGrp="1"/>
          </p:cNvSpPr>
          <p:nvPr>
            <p:ph type="dt" sz="half" idx="10"/>
          </p:nvPr>
        </p:nvSpPr>
        <p:spPr>
          <a:xfrm>
            <a:off x="7431852" y="6727679"/>
            <a:ext cx="2263140" cy="413809"/>
          </a:xfrm>
        </p:spPr>
        <p:txBody>
          <a:bodyPr/>
          <a:lstStyle/>
          <a:p>
            <a:fld id="{616D6166-2B42-4F11-BAA6-8ABAE1BE810C}" type="datetimeFigureOut">
              <a:rPr lang="en-US" smtClean="0"/>
              <a:pPr/>
              <a:t>10/13/2018</a:t>
            </a:fld>
            <a:endParaRPr lang="en-US"/>
          </a:p>
        </p:txBody>
      </p:sp>
      <p:sp>
        <p:nvSpPr>
          <p:cNvPr id="18" name="Content Placeholder 2">
            <a:extLst>
              <a:ext uri="{FF2B5EF4-FFF2-40B4-BE49-F238E27FC236}">
                <a16:creationId xmlns:a16="http://schemas.microsoft.com/office/drawing/2014/main" xmlns="" id="{FD7CD5CF-F924-43C6-9C02-06FBC84A6729}"/>
              </a:ext>
            </a:extLst>
          </p:cNvPr>
          <p:cNvSpPr>
            <a:spLocks noGrp="1"/>
          </p:cNvSpPr>
          <p:nvPr>
            <p:ph idx="1"/>
          </p:nvPr>
        </p:nvSpPr>
        <p:spPr>
          <a:xfrm>
            <a:off x="0" y="813775"/>
            <a:ext cx="9999257" cy="6958625"/>
          </a:xfrm>
          <a:gradFill>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p:spPr>
        <p:txBody>
          <a:bodyPr/>
          <a:lstStyle>
            <a:lvl1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1pPr>
            <a:lvl2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2pPr>
            <a:lvl3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3pPr>
            <a:lvl4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4pPr>
            <a:lvl5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xmlns="" val="2413184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1CA97C9F-27FA-4BCE-84C2-EA9C0347E974}"/>
              </a:ext>
            </a:extLst>
          </p:cNvPr>
          <p:cNvGrpSpPr/>
          <p:nvPr userDrawn="1"/>
        </p:nvGrpSpPr>
        <p:grpSpPr>
          <a:xfrm rot="5400000">
            <a:off x="-641689" y="2315378"/>
            <a:ext cx="6095974" cy="4610807"/>
            <a:chOff x="-424090" y="303112"/>
            <a:chExt cx="5378800" cy="5588856"/>
          </a:xfrm>
          <a:solidFill>
            <a:srgbClr val="F6BF73">
              <a:alpha val="30196"/>
            </a:srgbClr>
          </a:solidFill>
        </p:grpSpPr>
        <p:pic>
          <p:nvPicPr>
            <p:cNvPr id="11" name="Graphic 10" descr="Single gear">
              <a:extLst>
                <a:ext uri="{FF2B5EF4-FFF2-40B4-BE49-F238E27FC236}">
                  <a16:creationId xmlns:a16="http://schemas.microsoft.com/office/drawing/2014/main" xmlns="" id="{6EEB6AF8-1385-4805-8E97-CDE431030B09}"/>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2" name="Graphic 11" descr="Single gear">
              <a:extLst>
                <a:ext uri="{FF2B5EF4-FFF2-40B4-BE49-F238E27FC236}">
                  <a16:creationId xmlns:a16="http://schemas.microsoft.com/office/drawing/2014/main" xmlns="" id="{1F08FE59-AC1A-4BF7-B9D5-7672C8C7D396}"/>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3" name="Graphic 12" descr="Single gear">
              <a:extLst>
                <a:ext uri="{FF2B5EF4-FFF2-40B4-BE49-F238E27FC236}">
                  <a16:creationId xmlns:a16="http://schemas.microsoft.com/office/drawing/2014/main" xmlns="" id="{F44470E0-8B01-46E6-90F1-4B52CB3EFFE8}"/>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4" name="Graphic 13" descr="Single gear">
              <a:extLst>
                <a:ext uri="{FF2B5EF4-FFF2-40B4-BE49-F238E27FC236}">
                  <a16:creationId xmlns:a16="http://schemas.microsoft.com/office/drawing/2014/main" xmlns="" id="{2FB2E216-0387-4DF4-A432-E877C96A7BA6}"/>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5" name="Graphic 14" descr="Single gear">
              <a:extLst>
                <a:ext uri="{FF2B5EF4-FFF2-40B4-BE49-F238E27FC236}">
                  <a16:creationId xmlns:a16="http://schemas.microsoft.com/office/drawing/2014/main" xmlns="" id="{53685AA4-853C-46A8-8ADB-FA80FE59BFB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6" name="Picture 5"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7" name="Picture 6"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8" name="Rectangle 7"/>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p:txBody>
          <a:bodyPr/>
          <a:lstStyle/>
          <a:p>
            <a:r>
              <a:rPr lang="en-US" dirty="0"/>
              <a:t>Click to edit Master </a:t>
            </a:r>
            <a:r>
              <a:rPr lang="en-US" dirty="0" err="1"/>
              <a:t>ttle</a:t>
            </a:r>
            <a:r>
              <a:rPr lang="en-US" dirty="0"/>
              <a:t> style</a:t>
            </a:r>
          </a:p>
        </p:txBody>
      </p:sp>
      <p:sp>
        <p:nvSpPr>
          <p:cNvPr id="3" name="Date Placeholder 2"/>
          <p:cNvSpPr>
            <a:spLocks noGrp="1"/>
          </p:cNvSpPr>
          <p:nvPr>
            <p:ph type="dt" sz="half" idx="10"/>
          </p:nvPr>
        </p:nvSpPr>
        <p:spPr/>
        <p:txBody>
          <a:bodyPr/>
          <a:lstStyle/>
          <a:p>
            <a:fld id="{616D6166-2B42-4F11-BAA6-8ABAE1BE810C}" type="datetimeFigureOut">
              <a:rPr lang="en-US" smtClean="0"/>
              <a:pPr/>
              <a:t>10/13/2018</a:t>
            </a:fld>
            <a:endParaRPr lang="en-US"/>
          </a:p>
        </p:txBody>
      </p:sp>
      <p:sp>
        <p:nvSpPr>
          <p:cNvPr id="4" name="Footer Placeholder 3"/>
          <p:cNvSpPr>
            <a:spLocks noGrp="1"/>
          </p:cNvSpPr>
          <p:nvPr>
            <p:ph type="ftr" sz="quarter" idx="11"/>
          </p:nvPr>
        </p:nvSpPr>
        <p:spPr/>
        <p:txBody>
          <a:bodyPr/>
          <a:lstStyle/>
          <a:p>
            <a:r>
              <a:rPr lang="en-ZA" dirty="0"/>
              <a:t>Add a footer</a:t>
            </a:r>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4199344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AC2D2AED-B2EF-46D8-BC7C-81AE25C80786}"/>
              </a:ext>
            </a:extLst>
          </p:cNvPr>
          <p:cNvGrpSpPr/>
          <p:nvPr userDrawn="1"/>
        </p:nvGrpSpPr>
        <p:grpSpPr bwMode="ltGray">
          <a:xfrm>
            <a:off x="5966812" y="-180520"/>
            <a:ext cx="4091588" cy="5920544"/>
            <a:chOff x="7232499" y="-159283"/>
            <a:chExt cx="4959501" cy="5224009"/>
          </a:xfrm>
          <a:solidFill>
            <a:srgbClr val="76280B">
              <a:alpha val="60000"/>
            </a:srgbClr>
          </a:solidFill>
        </p:grpSpPr>
        <p:pic>
          <p:nvPicPr>
            <p:cNvPr id="8" name="Graphic 7" descr="Single gear">
              <a:extLst>
                <a:ext uri="{FF2B5EF4-FFF2-40B4-BE49-F238E27FC236}">
                  <a16:creationId xmlns:a16="http://schemas.microsoft.com/office/drawing/2014/main" xmlns="" id="{2F9289FC-9317-4EC5-8064-00D341850192}"/>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9" name="Graphic 8" descr="Single gear">
              <a:extLst>
                <a:ext uri="{FF2B5EF4-FFF2-40B4-BE49-F238E27FC236}">
                  <a16:creationId xmlns:a16="http://schemas.microsoft.com/office/drawing/2014/main" xmlns="" id="{09784D29-4AB9-4581-A176-2BC2AD58F82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0" name="Graphic 9" descr="Single gear">
              <a:extLst>
                <a:ext uri="{FF2B5EF4-FFF2-40B4-BE49-F238E27FC236}">
                  <a16:creationId xmlns:a16="http://schemas.microsoft.com/office/drawing/2014/main" xmlns="" id="{25EF2775-3EFB-4A64-8FAF-4D8B56AE073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11" name="Graphic 10" descr="Single gear">
              <a:extLst>
                <a:ext uri="{FF2B5EF4-FFF2-40B4-BE49-F238E27FC236}">
                  <a16:creationId xmlns:a16="http://schemas.microsoft.com/office/drawing/2014/main" xmlns="" id="{A34C11DA-4074-454D-800C-0FC5FBF1CD12}"/>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5" name="Picture 4" descr="HD-ShadowShort.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6" name="Rectangle 5"/>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16D6166-2B42-4F11-BAA6-8ABAE1BE810C}" type="datetimeFigureOut">
              <a:rPr lang="en-US" smtClean="0"/>
              <a:pPr/>
              <a:t>10/13/2018</a:t>
            </a:fld>
            <a:endParaRPr lang="en-US"/>
          </a:p>
        </p:txBody>
      </p:sp>
      <p:sp>
        <p:nvSpPr>
          <p:cNvPr id="3" name="Footer Placeholder 2"/>
          <p:cNvSpPr>
            <a:spLocks noGrp="1"/>
          </p:cNvSpPr>
          <p:nvPr>
            <p:ph type="ftr" sz="quarter" idx="11"/>
          </p:nvPr>
        </p:nvSpPr>
        <p:spPr/>
        <p:txBody>
          <a:bodyPr/>
          <a:lstStyle/>
          <a:p>
            <a:r>
              <a:rPr lang="en-ZA" dirty="0"/>
              <a:t>Add a footer</a:t>
            </a:r>
            <a:endParaRPr lang="en-US" dirty="0"/>
          </a:p>
        </p:txBody>
      </p:sp>
      <p:sp>
        <p:nvSpPr>
          <p:cNvPr id="4" name="Slide Number Placeholder 3"/>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1735406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a14="http://schemas.microsoft.com/office/drawing/2010/main" xmlns="" val="0"/>
              </a:ext>
            </a:extLst>
          </a:blip>
          <a:stretch>
            <a:fillRect/>
          </a:stretch>
        </p:blipFill>
        <p:spPr>
          <a:xfrm>
            <a:off x="0" y="0"/>
            <a:ext cx="10058400" cy="7772400"/>
          </a:xfrm>
          <a:prstGeom prst="rect">
            <a:avLst/>
          </a:prstGeom>
        </p:spPr>
      </p:pic>
      <p:sp>
        <p:nvSpPr>
          <p:cNvPr id="2" name="Title Placeholder 1"/>
          <p:cNvSpPr>
            <a:spLocks noGrp="1"/>
          </p:cNvSpPr>
          <p:nvPr>
            <p:ph type="title"/>
          </p:nvPr>
        </p:nvSpPr>
        <p:spPr>
          <a:xfrm>
            <a:off x="561265" y="117988"/>
            <a:ext cx="7931435" cy="196073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61265" y="2648457"/>
            <a:ext cx="7931435" cy="407922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29559" y="6727679"/>
            <a:ext cx="2263140" cy="413809"/>
          </a:xfrm>
          <a:prstGeom prst="rect">
            <a:avLst/>
          </a:prstGeom>
        </p:spPr>
        <p:txBody>
          <a:bodyPr vert="horz" lIns="91440" tIns="45720" rIns="91440" bIns="45720" rtlCol="0" anchor="ctr"/>
          <a:lstStyle>
            <a:lvl1pPr algn="r">
              <a:defRPr sz="1298">
                <a:solidFill>
                  <a:schemeClr val="tx1">
                    <a:tint val="75000"/>
                  </a:schemeClr>
                </a:solidFill>
              </a:defRPr>
            </a:lvl1pPr>
          </a:lstStyle>
          <a:p>
            <a:fld id="{616D6166-2B42-4F11-BAA6-8ABAE1BE810C}" type="datetimeFigureOut">
              <a:rPr lang="en-US" smtClean="0"/>
              <a:pPr/>
              <a:t>10/13/2018</a:t>
            </a:fld>
            <a:endParaRPr lang="en-US" dirty="0"/>
          </a:p>
        </p:txBody>
      </p:sp>
      <p:sp>
        <p:nvSpPr>
          <p:cNvPr id="5" name="Footer Placeholder 4"/>
          <p:cNvSpPr>
            <a:spLocks noGrp="1"/>
          </p:cNvSpPr>
          <p:nvPr>
            <p:ph type="ftr" sz="quarter" idx="3"/>
          </p:nvPr>
        </p:nvSpPr>
        <p:spPr>
          <a:xfrm>
            <a:off x="561265" y="6727681"/>
            <a:ext cx="5668295" cy="413809"/>
          </a:xfrm>
          <a:prstGeom prst="rect">
            <a:avLst/>
          </a:prstGeom>
        </p:spPr>
        <p:txBody>
          <a:bodyPr vert="horz" lIns="91440" tIns="45720" rIns="91440" bIns="45720" rtlCol="0" anchor="ctr"/>
          <a:lstStyle>
            <a:lvl1pPr algn="l">
              <a:defRPr sz="1298">
                <a:solidFill>
                  <a:schemeClr val="tx1">
                    <a:tint val="75000"/>
                  </a:schemeClr>
                </a:solidFill>
              </a:defRPr>
            </a:lvl1pPr>
          </a:lstStyle>
          <a:p>
            <a:r>
              <a:rPr lang="en-ZA" dirty="0"/>
              <a:t>Add a footer</a:t>
            </a:r>
            <a:endParaRPr lang="en-US" dirty="0"/>
          </a:p>
        </p:txBody>
      </p:sp>
      <p:sp>
        <p:nvSpPr>
          <p:cNvPr id="6" name="Slide Number Placeholder 5"/>
          <p:cNvSpPr>
            <a:spLocks noGrp="1"/>
          </p:cNvSpPr>
          <p:nvPr>
            <p:ph type="sldNum" sz="quarter" idx="4"/>
          </p:nvPr>
        </p:nvSpPr>
        <p:spPr>
          <a:xfrm>
            <a:off x="8851804" y="853658"/>
            <a:ext cx="952174" cy="1236228"/>
          </a:xfrm>
          <a:prstGeom prst="rect">
            <a:avLst/>
          </a:prstGeom>
        </p:spPr>
        <p:txBody>
          <a:bodyPr vert="horz" lIns="91440" tIns="45720" rIns="91440" bIns="45720" rtlCol="0" anchor="ctr"/>
          <a:lstStyle>
            <a:lvl1pPr algn="l">
              <a:defRPr sz="4451">
                <a:solidFill>
                  <a:schemeClr val="tx1">
                    <a:tint val="75000"/>
                  </a:schemeClr>
                </a:solidFill>
              </a:defRPr>
            </a:lvl1pPr>
          </a:lstStyle>
          <a:p>
            <a:fld id="{9E3FA76C-C565-46B6-8652-D75785E2521F}" type="slidenum">
              <a:rPr lang="en-US" smtClean="0"/>
              <a:pPr/>
              <a:t>‹#›</a:t>
            </a:fld>
            <a:endParaRPr lang="en-US" dirty="0"/>
          </a:p>
        </p:txBody>
      </p:sp>
      <p:pic>
        <p:nvPicPr>
          <p:cNvPr id="8" name="Picture 7">
            <a:extLst>
              <a:ext uri="{FF2B5EF4-FFF2-40B4-BE49-F238E27FC236}">
                <a16:creationId xmlns:a16="http://schemas.microsoft.com/office/drawing/2014/main" xmlns="" id="{910161FD-23F2-43F5-A722-478BA179A789}"/>
              </a:ext>
            </a:extLst>
          </p:cNvPr>
          <p:cNvPicPr>
            <a:picLocks noChangeAspect="1"/>
          </p:cNvPicPr>
          <p:nvPr userDrawn="1"/>
        </p:nvPicPr>
        <p:blipFill>
          <a:blip r:embed="rId21"/>
          <a:stretch>
            <a:fillRect/>
          </a:stretch>
        </p:blipFill>
        <p:spPr>
          <a:xfrm>
            <a:off x="2721664" y="837936"/>
            <a:ext cx="4615072" cy="6096528"/>
          </a:xfrm>
          <a:prstGeom prst="rect">
            <a:avLst/>
          </a:prstGeom>
        </p:spPr>
      </p:pic>
    </p:spTree>
    <p:extLst>
      <p:ext uri="{BB962C8B-B14F-4D97-AF65-F5344CB8AC3E}">
        <p14:creationId xmlns:p14="http://schemas.microsoft.com/office/powerpoint/2010/main" xmlns="" val="38322647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79" r:id="rId5"/>
    <p:sldLayoutId id="2147483665" r:id="rId6"/>
    <p:sldLayoutId id="2147483680" r:id="rId7"/>
    <p:sldLayoutId id="2147483666" r:id="rId8"/>
    <p:sldLayoutId id="2147483667" r:id="rId9"/>
    <p:sldLayoutId id="2147483668" r:id="rId10"/>
    <p:sldLayoutId id="2147483681" r:id="rId11"/>
    <p:sldLayoutId id="2147483670" r:id="rId12"/>
    <p:sldLayoutId id="2147483671" r:id="rId13"/>
    <p:sldLayoutId id="2147483672" r:id="rId14"/>
    <p:sldLayoutId id="2147483673" r:id="rId15"/>
    <p:sldLayoutId id="2147483674" r:id="rId16"/>
    <p:sldLayoutId id="2147483678" r:id="rId17"/>
    <p:sldLayoutId id="2147483675" r:id="rId18"/>
  </p:sldLayoutIdLst>
  <p:txStyles>
    <p:titleStyle>
      <a:lvl1pPr algn="l" defTabSz="1130507" rtl="0" eaLnBrk="1" latinLnBrk="0" hangingPunct="1">
        <a:lnSpc>
          <a:spcPct val="90000"/>
        </a:lnSpc>
        <a:spcBef>
          <a:spcPct val="0"/>
        </a:spcBef>
        <a:buNone/>
        <a:defRPr sz="4451" b="1" kern="1200">
          <a:solidFill>
            <a:schemeClr val="tx1"/>
          </a:solidFill>
          <a:latin typeface="+mj-lt"/>
          <a:ea typeface="+mj-ea"/>
          <a:cs typeface="+mj-cs"/>
        </a:defRPr>
      </a:lvl1pPr>
    </p:titleStyle>
    <p:bodyStyle>
      <a:lvl1pPr marL="282627" indent="-282627" algn="l" defTabSz="1130507" rtl="0" eaLnBrk="1" latinLnBrk="0" hangingPunct="1">
        <a:lnSpc>
          <a:spcPct val="90000"/>
        </a:lnSpc>
        <a:spcBef>
          <a:spcPts val="1236"/>
        </a:spcBef>
        <a:buFont typeface="Arial" panose="020B0604020202020204" pitchFamily="34" charset="0"/>
        <a:buChar char="•"/>
        <a:defRPr sz="2967" kern="1200">
          <a:solidFill>
            <a:schemeClr val="tx1"/>
          </a:solidFill>
          <a:latin typeface="+mn-lt"/>
          <a:ea typeface="+mn-ea"/>
          <a:cs typeface="+mn-cs"/>
        </a:defRPr>
      </a:lvl1pPr>
      <a:lvl2pPr marL="847881" indent="-282627" algn="l" defTabSz="1130507" rtl="0" eaLnBrk="1" latinLnBrk="0" hangingPunct="1">
        <a:lnSpc>
          <a:spcPct val="90000"/>
        </a:lnSpc>
        <a:spcBef>
          <a:spcPts val="618"/>
        </a:spcBef>
        <a:buFont typeface="Arial" panose="020B0604020202020204" pitchFamily="34" charset="0"/>
        <a:buChar char="•"/>
        <a:defRPr sz="2473" kern="1200">
          <a:solidFill>
            <a:schemeClr val="tx1"/>
          </a:solidFill>
          <a:latin typeface="+mn-lt"/>
          <a:ea typeface="+mn-ea"/>
          <a:cs typeface="+mn-cs"/>
        </a:defRPr>
      </a:lvl2pPr>
      <a:lvl3pPr marL="1413134" indent="-282627" algn="l" defTabSz="1130507" rtl="0" eaLnBrk="1" latinLnBrk="0" hangingPunct="1">
        <a:lnSpc>
          <a:spcPct val="90000"/>
        </a:lnSpc>
        <a:spcBef>
          <a:spcPts val="618"/>
        </a:spcBef>
        <a:buFont typeface="Arial" panose="020B0604020202020204" pitchFamily="34" charset="0"/>
        <a:buChar char="•"/>
        <a:defRPr sz="2225" kern="1200">
          <a:solidFill>
            <a:schemeClr val="tx1"/>
          </a:solidFill>
          <a:latin typeface="+mn-lt"/>
          <a:ea typeface="+mn-ea"/>
          <a:cs typeface="+mn-cs"/>
        </a:defRPr>
      </a:lvl3pPr>
      <a:lvl4pPr marL="1978387" indent="-282627" algn="l" defTabSz="1130507" rtl="0" eaLnBrk="1" latinLnBrk="0" hangingPunct="1">
        <a:lnSpc>
          <a:spcPct val="90000"/>
        </a:lnSpc>
        <a:spcBef>
          <a:spcPts val="618"/>
        </a:spcBef>
        <a:buFont typeface="Arial" panose="020B0604020202020204" pitchFamily="34" charset="0"/>
        <a:buChar char="•"/>
        <a:defRPr sz="1978" kern="1200">
          <a:solidFill>
            <a:schemeClr val="tx1"/>
          </a:solidFill>
          <a:latin typeface="+mn-lt"/>
          <a:ea typeface="+mn-ea"/>
          <a:cs typeface="+mn-cs"/>
        </a:defRPr>
      </a:lvl4pPr>
      <a:lvl5pPr marL="2543642" indent="-282627" algn="l" defTabSz="1130507" rtl="0" eaLnBrk="1" latinLnBrk="0" hangingPunct="1">
        <a:lnSpc>
          <a:spcPct val="90000"/>
        </a:lnSpc>
        <a:spcBef>
          <a:spcPts val="618"/>
        </a:spcBef>
        <a:buFont typeface="Arial" panose="020B0604020202020204" pitchFamily="34" charset="0"/>
        <a:buChar char="•"/>
        <a:defRPr sz="1978" kern="1200">
          <a:solidFill>
            <a:schemeClr val="tx1"/>
          </a:solidFill>
          <a:latin typeface="+mn-lt"/>
          <a:ea typeface="+mn-ea"/>
          <a:cs typeface="+mn-cs"/>
        </a:defRPr>
      </a:lvl5pPr>
      <a:lvl6pPr marL="3108895"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6pPr>
      <a:lvl7pPr marL="3674148"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7pPr>
      <a:lvl8pPr marL="4239402"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8pPr>
      <a:lvl9pPr marL="4804656"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9pPr>
    </p:bodyStyle>
    <p:otherStyle>
      <a:defPPr>
        <a:defRPr lang="en-US"/>
      </a:defPPr>
      <a:lvl1pPr marL="0" algn="l" defTabSz="1130507" rtl="0" eaLnBrk="1" latinLnBrk="0" hangingPunct="1">
        <a:defRPr sz="2225" kern="1200">
          <a:solidFill>
            <a:schemeClr val="tx1"/>
          </a:solidFill>
          <a:latin typeface="+mn-lt"/>
          <a:ea typeface="+mn-ea"/>
          <a:cs typeface="+mn-cs"/>
        </a:defRPr>
      </a:lvl1pPr>
      <a:lvl2pPr marL="565253" algn="l" defTabSz="1130507" rtl="0" eaLnBrk="1" latinLnBrk="0" hangingPunct="1">
        <a:defRPr sz="2225" kern="1200">
          <a:solidFill>
            <a:schemeClr val="tx1"/>
          </a:solidFill>
          <a:latin typeface="+mn-lt"/>
          <a:ea typeface="+mn-ea"/>
          <a:cs typeface="+mn-cs"/>
        </a:defRPr>
      </a:lvl2pPr>
      <a:lvl3pPr marL="1130507" algn="l" defTabSz="1130507" rtl="0" eaLnBrk="1" latinLnBrk="0" hangingPunct="1">
        <a:defRPr sz="2225" kern="1200">
          <a:solidFill>
            <a:schemeClr val="tx1"/>
          </a:solidFill>
          <a:latin typeface="+mn-lt"/>
          <a:ea typeface="+mn-ea"/>
          <a:cs typeface="+mn-cs"/>
        </a:defRPr>
      </a:lvl3pPr>
      <a:lvl4pPr marL="1695761" algn="l" defTabSz="1130507" rtl="0" eaLnBrk="1" latinLnBrk="0" hangingPunct="1">
        <a:defRPr sz="2225" kern="1200">
          <a:solidFill>
            <a:schemeClr val="tx1"/>
          </a:solidFill>
          <a:latin typeface="+mn-lt"/>
          <a:ea typeface="+mn-ea"/>
          <a:cs typeface="+mn-cs"/>
        </a:defRPr>
      </a:lvl4pPr>
      <a:lvl5pPr marL="2261014" algn="l" defTabSz="1130507" rtl="0" eaLnBrk="1" latinLnBrk="0" hangingPunct="1">
        <a:defRPr sz="2225" kern="1200">
          <a:solidFill>
            <a:schemeClr val="tx1"/>
          </a:solidFill>
          <a:latin typeface="+mn-lt"/>
          <a:ea typeface="+mn-ea"/>
          <a:cs typeface="+mn-cs"/>
        </a:defRPr>
      </a:lvl5pPr>
      <a:lvl6pPr marL="2826268" algn="l" defTabSz="1130507" rtl="0" eaLnBrk="1" latinLnBrk="0" hangingPunct="1">
        <a:defRPr sz="2225" kern="1200">
          <a:solidFill>
            <a:schemeClr val="tx1"/>
          </a:solidFill>
          <a:latin typeface="+mn-lt"/>
          <a:ea typeface="+mn-ea"/>
          <a:cs typeface="+mn-cs"/>
        </a:defRPr>
      </a:lvl6pPr>
      <a:lvl7pPr marL="3391522" algn="l" defTabSz="1130507" rtl="0" eaLnBrk="1" latinLnBrk="0" hangingPunct="1">
        <a:defRPr sz="2225" kern="1200">
          <a:solidFill>
            <a:schemeClr val="tx1"/>
          </a:solidFill>
          <a:latin typeface="+mn-lt"/>
          <a:ea typeface="+mn-ea"/>
          <a:cs typeface="+mn-cs"/>
        </a:defRPr>
      </a:lvl7pPr>
      <a:lvl8pPr marL="3956776" algn="l" defTabSz="1130507" rtl="0" eaLnBrk="1" latinLnBrk="0" hangingPunct="1">
        <a:defRPr sz="2225" kern="1200">
          <a:solidFill>
            <a:schemeClr val="tx1"/>
          </a:solidFill>
          <a:latin typeface="+mn-lt"/>
          <a:ea typeface="+mn-ea"/>
          <a:cs typeface="+mn-cs"/>
        </a:defRPr>
      </a:lvl8pPr>
      <a:lvl9pPr marL="4522029" algn="l" defTabSz="1130507" rtl="0" eaLnBrk="1" latinLnBrk="0" hangingPunct="1">
        <a:defRPr sz="22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98BBFB-4314-436C-A688-96F483D693AB}"/>
              </a:ext>
            </a:extLst>
          </p:cNvPr>
          <p:cNvSpPr>
            <a:spLocks noGrp="1"/>
          </p:cNvSpPr>
          <p:nvPr>
            <p:ph type="ctrTitle"/>
          </p:nvPr>
        </p:nvSpPr>
        <p:spPr/>
        <p:txBody>
          <a:bodyPr anchor="ctr" anchorCtr="0"/>
          <a:lstStyle/>
          <a:p>
            <a:r>
              <a:rPr lang="en-US" sz="3372" dirty="0">
                <a:solidFill>
                  <a:srgbClr val="76280B"/>
                </a:solidFill>
              </a:rPr>
              <a:t>INVISIBLE POWERS</a:t>
            </a:r>
            <a:br>
              <a:rPr lang="en-US" sz="3372" dirty="0">
                <a:solidFill>
                  <a:srgbClr val="76280B"/>
                </a:solidFill>
              </a:rPr>
            </a:br>
            <a:r>
              <a:rPr lang="en-US" sz="3372" dirty="0">
                <a:solidFill>
                  <a:srgbClr val="76280B"/>
                </a:solidFill>
              </a:rPr>
              <a:t>AND </a:t>
            </a:r>
            <a:r>
              <a:rPr lang="en-US" sz="3372" dirty="0" smtClean="0">
                <a:solidFill>
                  <a:srgbClr val="76280B"/>
                </a:solidFill>
              </a:rPr>
              <a:t>PLACES</a:t>
            </a:r>
            <a:br>
              <a:rPr lang="en-US" sz="3372" dirty="0" smtClean="0">
                <a:solidFill>
                  <a:srgbClr val="76280B"/>
                </a:solidFill>
              </a:rPr>
            </a:br>
            <a:r>
              <a:rPr lang="en-US" sz="1400" dirty="0" smtClean="0">
                <a:solidFill>
                  <a:srgbClr val="76280B"/>
                </a:solidFill>
              </a:rPr>
              <a:t>Lesson 6</a:t>
            </a:r>
            <a:endParaRPr lang="en-US" sz="3372" dirty="0">
              <a:solidFill>
                <a:srgbClr val="76280B"/>
              </a:solidFill>
            </a:endParaRPr>
          </a:p>
        </p:txBody>
      </p:sp>
      <p:sp>
        <p:nvSpPr>
          <p:cNvPr id="3" name="Subtitle 2">
            <a:extLst>
              <a:ext uri="{FF2B5EF4-FFF2-40B4-BE49-F238E27FC236}">
                <a16:creationId xmlns:a16="http://schemas.microsoft.com/office/drawing/2014/main" xmlns="" id="{6AA173D3-8B7E-4F91-B862-AC30CB0D2705}"/>
              </a:ext>
            </a:extLst>
          </p:cNvPr>
          <p:cNvSpPr>
            <a:spLocks noGrp="1"/>
          </p:cNvSpPr>
          <p:nvPr>
            <p:ph type="subTitle" idx="1"/>
          </p:nvPr>
        </p:nvSpPr>
        <p:spPr>
          <a:xfrm>
            <a:off x="2607552" y="5914392"/>
            <a:ext cx="4564624" cy="1381867"/>
          </a:xfrm>
        </p:spPr>
        <p:txBody>
          <a:bodyPr>
            <a:noAutofit/>
          </a:bodyPr>
          <a:lstStyle/>
          <a:p>
            <a:pPr>
              <a:spcBef>
                <a:spcPts val="0"/>
              </a:spcBef>
            </a:pPr>
            <a:r>
              <a:rPr lang="en-US" sz="2400" b="1" dirty="0">
                <a:solidFill>
                  <a:srgbClr val="76280B"/>
                </a:solidFill>
                <a:effectLst>
                  <a:outerShdw blurRad="38100" dist="38100" dir="2700000" algn="tl">
                    <a:srgbClr val="000000">
                      <a:alpha val="43137"/>
                    </a:srgbClr>
                  </a:outerShdw>
                </a:effectLst>
              </a:rPr>
              <a:t>JoLynn Gower</a:t>
            </a:r>
          </a:p>
          <a:p>
            <a:pPr>
              <a:spcBef>
                <a:spcPts val="0"/>
              </a:spcBef>
            </a:pPr>
            <a:r>
              <a:rPr lang="en-US" sz="2400" b="1" dirty="0">
                <a:solidFill>
                  <a:srgbClr val="76280B"/>
                </a:solidFill>
                <a:effectLst>
                  <a:outerShdw blurRad="38100" dist="38100" dir="2700000" algn="tl">
                    <a:srgbClr val="000000">
                      <a:alpha val="43137"/>
                    </a:srgbClr>
                  </a:outerShdw>
                </a:effectLst>
              </a:rPr>
              <a:t>Fall 2018</a:t>
            </a:r>
          </a:p>
          <a:p>
            <a:pPr>
              <a:spcBef>
                <a:spcPts val="0"/>
              </a:spcBef>
            </a:pPr>
            <a:r>
              <a:rPr lang="en-US" sz="2400" b="1" dirty="0">
                <a:solidFill>
                  <a:srgbClr val="76280B"/>
                </a:solidFill>
                <a:effectLst>
                  <a:outerShdw blurRad="38100" dist="38100" dir="2700000" algn="tl">
                    <a:srgbClr val="000000">
                      <a:alpha val="43137"/>
                    </a:srgbClr>
                  </a:outerShdw>
                </a:effectLst>
              </a:rPr>
              <a:t>217-493-6151</a:t>
            </a:r>
          </a:p>
          <a:p>
            <a:pPr>
              <a:spcBef>
                <a:spcPts val="0"/>
              </a:spcBef>
            </a:pPr>
            <a:r>
              <a:rPr lang="en-US" sz="2400" b="1" dirty="0">
                <a:solidFill>
                  <a:srgbClr val="76280B"/>
                </a:solidFill>
                <a:effectLst>
                  <a:outerShdw blurRad="38100" dist="38100" dir="2700000" algn="tl">
                    <a:srgbClr val="000000">
                      <a:alpha val="43137"/>
                    </a:srgbClr>
                  </a:outerShdw>
                </a:effectLst>
              </a:rPr>
              <a:t>jgower@guardingthetruth.org</a:t>
            </a:r>
          </a:p>
        </p:txBody>
      </p:sp>
      <p:pic>
        <p:nvPicPr>
          <p:cNvPr id="9" name="Graphic 8" descr="Book">
            <a:extLst>
              <a:ext uri="{FF2B5EF4-FFF2-40B4-BE49-F238E27FC236}">
                <a16:creationId xmlns:a16="http://schemas.microsoft.com/office/drawing/2014/main" xmlns="" id="{E26792AF-5D39-4A12-8EDD-CC09A60BDA44}"/>
              </a:ext>
            </a:extLst>
          </p:cNvPr>
          <p:cNvPicPr>
            <a:picLocks noChangeAspect="1"/>
          </p:cNvPicPr>
          <p:nvPr/>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a:off x="-3834365" y="3307582"/>
            <a:ext cx="1157236" cy="1157236"/>
          </a:xfrm>
          <a:prstGeom prst="rect">
            <a:avLst/>
          </a:prstGeom>
        </p:spPr>
      </p:pic>
    </p:spTree>
    <p:extLst>
      <p:ext uri="{BB962C8B-B14F-4D97-AF65-F5344CB8AC3E}">
        <p14:creationId xmlns:p14="http://schemas.microsoft.com/office/powerpoint/2010/main" xmlns="" val="1906530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4D36604-9869-46A0-8C8E-5F837247A3AD}"/>
              </a:ext>
            </a:extLst>
          </p:cNvPr>
          <p:cNvSpPr>
            <a:spLocks noGrp="1"/>
          </p:cNvSpPr>
          <p:nvPr>
            <p:ph idx="1"/>
          </p:nvPr>
        </p:nvSpPr>
        <p:spPr>
          <a:xfrm>
            <a:off x="0" y="841829"/>
            <a:ext cx="10058400" cy="6930572"/>
          </a:xfrm>
        </p:spPr>
        <p:txBody>
          <a:bodyPr>
            <a:noAutofit/>
          </a:bodyPr>
          <a:lstStyle/>
          <a:p>
            <a:pPr>
              <a:spcBef>
                <a:spcPts val="300"/>
              </a:spcBef>
            </a:pPr>
            <a:r>
              <a:rPr lang="en-US" dirty="0" smtClean="0"/>
              <a:t>Jesus purchased redemption rights for the land we lost: Earth</a:t>
            </a:r>
          </a:p>
          <a:p>
            <a:pPr>
              <a:spcBef>
                <a:spcPts val="300"/>
              </a:spcBef>
            </a:pPr>
            <a:r>
              <a:rPr lang="en-US" dirty="0" smtClean="0"/>
              <a:t>Jesus hasn’t yet transacted business with the earth he purchased, but He will!  Really!  For Sure!</a:t>
            </a:r>
          </a:p>
          <a:p>
            <a:pPr>
              <a:spcBef>
                <a:spcPts val="300"/>
              </a:spcBef>
            </a:pPr>
            <a:r>
              <a:rPr lang="en-US" b="1" dirty="0" smtClean="0"/>
              <a:t>Revelation 21:1-2 </a:t>
            </a:r>
            <a:r>
              <a:rPr lang="en-US" dirty="0" smtClean="0"/>
              <a:t> Then I saw a new heaven and a </a:t>
            </a:r>
            <a:r>
              <a:rPr lang="en-US" b="1" dirty="0" smtClean="0"/>
              <a:t>new earth;</a:t>
            </a:r>
            <a:r>
              <a:rPr lang="en-US" dirty="0" smtClean="0"/>
              <a:t> for the first heaven and the first earth passed away, and there is no longer </a:t>
            </a:r>
            <a:r>
              <a:rPr lang="en-US" i="1" dirty="0" smtClean="0"/>
              <a:t>any</a:t>
            </a:r>
            <a:r>
              <a:rPr lang="en-US" dirty="0" smtClean="0"/>
              <a:t> sea.  And I saw the holy city, new Jerusalem, coming down out of heaven from God, made ready as a bride adorned for her husband. </a:t>
            </a:r>
          </a:p>
          <a:p>
            <a:pPr>
              <a:spcBef>
                <a:spcPts val="300"/>
              </a:spcBef>
            </a:pPr>
            <a:r>
              <a:rPr lang="en-US" b="1" dirty="0" smtClean="0"/>
              <a:t>2 Peter 3:12-13 …</a:t>
            </a:r>
            <a:r>
              <a:rPr lang="en-US" dirty="0" smtClean="0"/>
              <a:t>looking for and hastening the coming of the day of God, because of which the heavens will be destroyed by burning</a:t>
            </a:r>
            <a:r>
              <a:rPr lang="en-US" spc="-150" dirty="0" smtClean="0"/>
              <a:t>, and the </a:t>
            </a:r>
            <a:r>
              <a:rPr lang="en-US" dirty="0" smtClean="0"/>
              <a:t>elements will melt with intense heat! But according to His promise we are looking for new heavens and a new earth, in which righteousness dwells. </a:t>
            </a:r>
          </a:p>
          <a:p>
            <a:pPr>
              <a:spcBef>
                <a:spcPts val="300"/>
              </a:spcBef>
            </a:pPr>
            <a:r>
              <a:rPr lang="en-US" b="1" dirty="0" smtClean="0"/>
              <a:t>Jeremiah 32:9-14 </a:t>
            </a:r>
            <a:r>
              <a:rPr lang="en-US" dirty="0" smtClean="0"/>
              <a:t>compare </a:t>
            </a:r>
            <a:r>
              <a:rPr lang="en-US" b="1" dirty="0" smtClean="0"/>
              <a:t>Revelation 6:9 </a:t>
            </a:r>
            <a:r>
              <a:rPr lang="en-US" dirty="0" smtClean="0"/>
              <a:t>Jesus begins to transact business with what He purchased by breaking the seals on the deed!</a:t>
            </a:r>
          </a:p>
          <a:p>
            <a:pPr>
              <a:spcBef>
                <a:spcPts val="300"/>
              </a:spcBef>
            </a:pPr>
            <a:endParaRPr lang="en-US" dirty="0" smtClean="0"/>
          </a:p>
        </p:txBody>
      </p:sp>
      <p:sp>
        <p:nvSpPr>
          <p:cNvPr id="5" name="Title 4">
            <a:extLst>
              <a:ext uri="{FF2B5EF4-FFF2-40B4-BE49-F238E27FC236}">
                <a16:creationId xmlns:a16="http://schemas.microsoft.com/office/drawing/2014/main" xmlns="" id="{6BEC318E-C938-4629-9BE1-35374015C87E}"/>
              </a:ext>
            </a:extLst>
          </p:cNvPr>
          <p:cNvSpPr>
            <a:spLocks noGrp="1"/>
          </p:cNvSpPr>
          <p:nvPr>
            <p:ph type="title"/>
          </p:nvPr>
        </p:nvSpPr>
        <p:spPr>
          <a:xfrm>
            <a:off x="29571" y="0"/>
            <a:ext cx="9999257" cy="813775"/>
          </a:xfrm>
        </p:spPr>
        <p:txBody>
          <a:bodyPr>
            <a:normAutofit fontScale="90000"/>
          </a:bodyPr>
          <a:lstStyle/>
          <a:p>
            <a:r>
              <a:rPr lang="en-US" b="0" dirty="0" smtClean="0">
                <a:solidFill>
                  <a:srgbClr val="76280B"/>
                </a:solidFill>
              </a:rPr>
              <a:t>WHAT JESUS PURCHASED  </a:t>
            </a:r>
            <a:r>
              <a:rPr lang="en-US" sz="4000" b="0" dirty="0" smtClean="0">
                <a:solidFill>
                  <a:srgbClr val="76280B"/>
                </a:solidFill>
              </a:rPr>
              <a:t>2</a:t>
            </a:r>
            <a:endParaRPr lang="en-US" sz="4000" b="0" dirty="0">
              <a:solidFill>
                <a:srgbClr val="76280B"/>
              </a:solidFill>
            </a:endParaRPr>
          </a:p>
        </p:txBody>
      </p:sp>
    </p:spTree>
    <p:extLst>
      <p:ext uri="{BB962C8B-B14F-4D97-AF65-F5344CB8AC3E}">
        <p14:creationId xmlns:p14="http://schemas.microsoft.com/office/powerpoint/2010/main" xmlns="" val="3848653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3D57C3-7E00-4DC0-8993-3D9E19894104}"/>
              </a:ext>
            </a:extLst>
          </p:cNvPr>
          <p:cNvSpPr>
            <a:spLocks noGrp="1"/>
          </p:cNvSpPr>
          <p:nvPr>
            <p:ph type="title"/>
          </p:nvPr>
        </p:nvSpPr>
        <p:spPr>
          <a:xfrm>
            <a:off x="29571" y="98564"/>
            <a:ext cx="9999257" cy="894664"/>
          </a:xfrm>
        </p:spPr>
        <p:txBody>
          <a:bodyPr>
            <a:normAutofit/>
          </a:bodyPr>
          <a:lstStyle/>
          <a:p>
            <a:r>
              <a:rPr lang="en-US" b="0" dirty="0" smtClean="0">
                <a:solidFill>
                  <a:srgbClr val="76280B"/>
                </a:solidFill>
              </a:rPr>
              <a:t>WHAT JESUS PURCHASED   </a:t>
            </a:r>
            <a:r>
              <a:rPr lang="en-US" sz="3200" b="0" dirty="0" smtClean="0">
                <a:solidFill>
                  <a:srgbClr val="76280B"/>
                </a:solidFill>
              </a:rPr>
              <a:t>3</a:t>
            </a:r>
            <a:endParaRPr lang="en-US" sz="3200" b="0" dirty="0">
              <a:solidFill>
                <a:srgbClr val="76280B"/>
              </a:solidFill>
            </a:endParaRPr>
          </a:p>
        </p:txBody>
      </p:sp>
      <p:sp>
        <p:nvSpPr>
          <p:cNvPr id="3" name="Content Placeholder 2">
            <a:extLst>
              <a:ext uri="{FF2B5EF4-FFF2-40B4-BE49-F238E27FC236}">
                <a16:creationId xmlns:a16="http://schemas.microsoft.com/office/drawing/2014/main" xmlns="" id="{3F418A50-04F7-4F50-80A2-EE51445B2F9A}"/>
              </a:ext>
            </a:extLst>
          </p:cNvPr>
          <p:cNvSpPr>
            <a:spLocks noGrp="1"/>
          </p:cNvSpPr>
          <p:nvPr>
            <p:ph idx="1"/>
          </p:nvPr>
        </p:nvSpPr>
        <p:spPr>
          <a:xfrm>
            <a:off x="0" y="955343"/>
            <a:ext cx="9999257" cy="6817058"/>
          </a:xfrm>
        </p:spPr>
        <p:txBody>
          <a:bodyPr>
            <a:noAutofit/>
          </a:bodyPr>
          <a:lstStyle/>
          <a:p>
            <a:pPr>
              <a:spcBef>
                <a:spcPts val="200"/>
              </a:spcBef>
            </a:pPr>
            <a:r>
              <a:rPr lang="en-US" dirty="0" smtClean="0"/>
              <a:t>Jesus purchased redemption rights for the woman who produced no heirs (accomplished by marriage)</a:t>
            </a:r>
          </a:p>
          <a:p>
            <a:pPr>
              <a:spcBef>
                <a:spcPts val="200"/>
              </a:spcBef>
            </a:pPr>
            <a:r>
              <a:rPr lang="en-US" b="1" dirty="0" smtClean="0"/>
              <a:t>Romans 4:14</a:t>
            </a:r>
            <a:r>
              <a:rPr lang="en-US" dirty="0" smtClean="0"/>
              <a:t> For if those who are of the Law are heirs, faith is made void and the promise is nullified; </a:t>
            </a:r>
          </a:p>
          <a:p>
            <a:pPr>
              <a:spcBef>
                <a:spcPts val="200"/>
              </a:spcBef>
            </a:pPr>
            <a:r>
              <a:rPr lang="en-US" dirty="0" smtClean="0"/>
              <a:t>Ruth and Boaz:  Ruth had no heirs; land had been lost; the nearest kinsman “passed the sandal;” he was unwilling (or unable) to redeem Ruth by marriage and redeem the land</a:t>
            </a:r>
          </a:p>
          <a:p>
            <a:pPr>
              <a:spcBef>
                <a:spcPts val="200"/>
              </a:spcBef>
            </a:pPr>
            <a:r>
              <a:rPr lang="en-US" b="1" dirty="0" smtClean="0"/>
              <a:t>Revelation 19:7-9 </a:t>
            </a:r>
            <a:r>
              <a:rPr lang="en-US" dirty="0" smtClean="0"/>
              <a:t>"Let us rejoice </a:t>
            </a:r>
            <a:r>
              <a:rPr lang="en-US" spc="-150" dirty="0" smtClean="0"/>
              <a:t>and be glad </a:t>
            </a:r>
            <a:r>
              <a:rPr lang="en-US" dirty="0" smtClean="0"/>
              <a:t>and give the glory to Him, for the marriage of the Lamb has </a:t>
            </a:r>
            <a:r>
              <a:rPr lang="en-US" spc="-150" dirty="0" smtClean="0"/>
              <a:t>come and </a:t>
            </a:r>
            <a:r>
              <a:rPr lang="en-US" dirty="0" smtClean="0"/>
              <a:t>His bride has made herself ready.”  It was given to her to clothe herself in fine linen, bright </a:t>
            </a:r>
            <a:r>
              <a:rPr lang="en-US" i="1" dirty="0" smtClean="0"/>
              <a:t>and</a:t>
            </a:r>
            <a:r>
              <a:rPr lang="en-US" dirty="0" smtClean="0"/>
              <a:t> clean…. he said to me, </a:t>
            </a:r>
            <a:r>
              <a:rPr lang="en-US" spc="-150" dirty="0" smtClean="0"/>
              <a:t>"Write 'Blessed are </a:t>
            </a:r>
            <a:r>
              <a:rPr lang="en-US" dirty="0" smtClean="0"/>
              <a:t>those </a:t>
            </a:r>
            <a:r>
              <a:rPr lang="en-US" spc="-150" dirty="0" smtClean="0"/>
              <a:t>who are </a:t>
            </a:r>
            <a:r>
              <a:rPr lang="en-US" dirty="0" smtClean="0"/>
              <a:t>invited </a:t>
            </a:r>
            <a:r>
              <a:rPr lang="en-US" spc="-150" dirty="0" smtClean="0"/>
              <a:t>to the </a:t>
            </a:r>
            <a:r>
              <a:rPr lang="en-US" dirty="0" smtClean="0"/>
              <a:t>marriage supper</a:t>
            </a:r>
            <a:r>
              <a:rPr lang="en-US" spc="-150" dirty="0" smtClean="0"/>
              <a:t> of the </a:t>
            </a:r>
            <a:r>
              <a:rPr lang="en-US" dirty="0" smtClean="0"/>
              <a:t>Lamb.’” He said to me, "These are true words of God." </a:t>
            </a:r>
          </a:p>
          <a:p>
            <a:pPr>
              <a:spcBef>
                <a:spcPts val="200"/>
              </a:spcBef>
            </a:pPr>
            <a:r>
              <a:rPr lang="en-US" dirty="0" smtClean="0"/>
              <a:t>THE CHURCH IS THE BRIDE OF CHRIST: HE IS COMING FOR US!  THE CONTRACTUAL CUP HAS BEEN DRUNK; THE GIFTS HAVE BEEN LEFT; HE HAS GONE TO PREPARE THE PLACE; HE IS COMING WITH A SHOUT, VOICE, TRUMPET</a:t>
            </a:r>
          </a:p>
          <a:p>
            <a:pPr>
              <a:spcBef>
                <a:spcPts val="200"/>
              </a:spcBef>
            </a:pPr>
            <a:endParaRPr lang="en-US" dirty="0" smtClean="0"/>
          </a:p>
          <a:p>
            <a:pPr>
              <a:spcBef>
                <a:spcPts val="200"/>
              </a:spcBef>
            </a:pPr>
            <a:endParaRPr lang="en-US" dirty="0" smtClean="0"/>
          </a:p>
        </p:txBody>
      </p:sp>
    </p:spTree>
    <p:extLst>
      <p:ext uri="{BB962C8B-B14F-4D97-AF65-F5344CB8AC3E}">
        <p14:creationId xmlns:p14="http://schemas.microsoft.com/office/powerpoint/2010/main" xmlns="" val="817345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F26FB8-8BDD-44A5-9966-508BEA09E184}"/>
              </a:ext>
            </a:extLst>
          </p:cNvPr>
          <p:cNvSpPr>
            <a:spLocks noGrp="1"/>
          </p:cNvSpPr>
          <p:nvPr>
            <p:ph type="title"/>
          </p:nvPr>
        </p:nvSpPr>
        <p:spPr/>
        <p:txBody>
          <a:bodyPr>
            <a:noAutofit/>
          </a:bodyPr>
          <a:lstStyle/>
          <a:p>
            <a:r>
              <a:rPr lang="en-US" b="0" dirty="0" smtClean="0">
                <a:solidFill>
                  <a:srgbClr val="76280B"/>
                </a:solidFill>
              </a:rPr>
              <a:t>WHAT JESUS PURCHASED  </a:t>
            </a:r>
            <a:r>
              <a:rPr lang="en-US" sz="3200" b="0" dirty="0" smtClean="0">
                <a:solidFill>
                  <a:srgbClr val="76280B"/>
                </a:solidFill>
              </a:rPr>
              <a:t>4</a:t>
            </a:r>
            <a:endParaRPr lang="en-US" sz="3200" b="0" dirty="0">
              <a:solidFill>
                <a:srgbClr val="76280B"/>
              </a:solidFill>
            </a:endParaRPr>
          </a:p>
        </p:txBody>
      </p:sp>
      <p:sp>
        <p:nvSpPr>
          <p:cNvPr id="3" name="Content Placeholder 2">
            <a:extLst>
              <a:ext uri="{FF2B5EF4-FFF2-40B4-BE49-F238E27FC236}">
                <a16:creationId xmlns:a16="http://schemas.microsoft.com/office/drawing/2014/main" xmlns="" id="{900ACB66-1957-43E1-B08F-86DC83D993D7}"/>
              </a:ext>
            </a:extLst>
          </p:cNvPr>
          <p:cNvSpPr>
            <a:spLocks noGrp="1"/>
          </p:cNvSpPr>
          <p:nvPr>
            <p:ph idx="1"/>
          </p:nvPr>
        </p:nvSpPr>
        <p:spPr>
          <a:xfrm>
            <a:off x="0" y="851338"/>
            <a:ext cx="10058400" cy="6921062"/>
          </a:xfrm>
        </p:spPr>
        <p:txBody>
          <a:bodyPr>
            <a:noAutofit/>
          </a:bodyPr>
          <a:lstStyle/>
          <a:p>
            <a:pPr>
              <a:lnSpc>
                <a:spcPct val="89000"/>
              </a:lnSpc>
              <a:spcBef>
                <a:spcPts val="200"/>
              </a:spcBef>
            </a:pPr>
            <a:r>
              <a:rPr lang="en-US" dirty="0" smtClean="0"/>
              <a:t>Jesus purchased the right to be the avenger of blood: The avenger was a guiltless executioner of the murderer of his kinsman</a:t>
            </a:r>
          </a:p>
          <a:p>
            <a:pPr>
              <a:lnSpc>
                <a:spcPct val="89000"/>
              </a:lnSpc>
              <a:spcBef>
                <a:spcPts val="200"/>
              </a:spcBef>
            </a:pPr>
            <a:r>
              <a:rPr lang="en-US" b="1" dirty="0" smtClean="0"/>
              <a:t>John 8:44 </a:t>
            </a:r>
            <a:r>
              <a:rPr lang="en-US" dirty="0" smtClean="0"/>
              <a:t> "You are of </a:t>
            </a:r>
            <a:r>
              <a:rPr lang="en-US" i="1" dirty="0" smtClean="0"/>
              <a:t>your</a:t>
            </a:r>
            <a:r>
              <a:rPr lang="en-US" dirty="0" smtClean="0"/>
              <a:t> father the devil, and you want to do the desires of your father. He was a </a:t>
            </a:r>
            <a:r>
              <a:rPr lang="en-US" b="1" dirty="0" smtClean="0"/>
              <a:t>murderer</a:t>
            </a:r>
            <a:r>
              <a:rPr lang="en-US" dirty="0" smtClean="0"/>
              <a:t> from the beginning….</a:t>
            </a:r>
            <a:endParaRPr lang="en-US" smtClean="0"/>
          </a:p>
          <a:p>
            <a:pPr>
              <a:lnSpc>
                <a:spcPct val="89000"/>
              </a:lnSpc>
              <a:spcBef>
                <a:spcPts val="200"/>
              </a:spcBef>
            </a:pPr>
            <a:r>
              <a:rPr lang="en-US" b="1" smtClean="0"/>
              <a:t>Revelation </a:t>
            </a:r>
            <a:r>
              <a:rPr lang="en-US" b="1" dirty="0" smtClean="0"/>
              <a:t>20:10 </a:t>
            </a:r>
            <a:r>
              <a:rPr lang="en-US" dirty="0" smtClean="0"/>
              <a:t> And the devil who deceived them was thrown into the lake of fire and brimstone, where the beast and the false prophet are also; and they will be tormented day and night forever and ever. </a:t>
            </a:r>
            <a:br>
              <a:rPr lang="en-US" dirty="0" smtClean="0"/>
            </a:br>
            <a:r>
              <a:rPr lang="en-US" b="1" dirty="0" smtClean="0"/>
              <a:t>Revelation 20:14 </a:t>
            </a:r>
            <a:r>
              <a:rPr lang="en-US" dirty="0" smtClean="0"/>
              <a:t>Then death and Hades were thrown into the lake of fire. This is the </a:t>
            </a:r>
            <a:r>
              <a:rPr lang="en-US" b="1" dirty="0" smtClean="0"/>
              <a:t>second death</a:t>
            </a:r>
            <a:r>
              <a:rPr lang="en-US" dirty="0" smtClean="0"/>
              <a:t>, the lake of fire. </a:t>
            </a:r>
          </a:p>
          <a:p>
            <a:pPr>
              <a:lnSpc>
                <a:spcPct val="89000"/>
              </a:lnSpc>
              <a:spcBef>
                <a:spcPts val="200"/>
              </a:spcBef>
            </a:pPr>
            <a:r>
              <a:rPr lang="en-US" dirty="0" smtClean="0"/>
              <a:t>Jesus purchased all of the </a:t>
            </a:r>
            <a:r>
              <a:rPr lang="en-US" dirty="0" err="1" smtClean="0"/>
              <a:t>ga’al</a:t>
            </a:r>
            <a:r>
              <a:rPr lang="en-US" dirty="0" smtClean="0"/>
              <a:t> redemption rights; He has begun transacting business with the souls and spirits of those who believe; next He will transact business with our bodies; next the marriage; next the murderer goes to the lake of fire; next the new earth and heaven</a:t>
            </a:r>
            <a:br>
              <a:rPr lang="en-US" dirty="0" smtClean="0"/>
            </a:br>
            <a:endParaRPr lang="en-US" dirty="0"/>
          </a:p>
        </p:txBody>
      </p:sp>
    </p:spTree>
    <p:extLst>
      <p:ext uri="{BB962C8B-B14F-4D97-AF65-F5344CB8AC3E}">
        <p14:creationId xmlns:p14="http://schemas.microsoft.com/office/powerpoint/2010/main" xmlns="" val="2731852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ACBA0E4F-971D-4F50-BA71-4DD76B997371}"/>
              </a:ext>
            </a:extLst>
          </p:cNvPr>
          <p:cNvSpPr>
            <a:spLocks noGrp="1"/>
          </p:cNvSpPr>
          <p:nvPr>
            <p:ph type="title"/>
          </p:nvPr>
        </p:nvSpPr>
        <p:spPr/>
        <p:txBody>
          <a:bodyPr>
            <a:normAutofit fontScale="90000"/>
          </a:bodyPr>
          <a:lstStyle/>
          <a:p>
            <a:r>
              <a:rPr lang="en-US" b="0" dirty="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WORD FOR THE JOURNEY</a:t>
            </a:r>
          </a:p>
        </p:txBody>
      </p:sp>
      <p:sp>
        <p:nvSpPr>
          <p:cNvPr id="8" name="Content Placeholder 7">
            <a:extLst>
              <a:ext uri="{FF2B5EF4-FFF2-40B4-BE49-F238E27FC236}">
                <a16:creationId xmlns:a16="http://schemas.microsoft.com/office/drawing/2014/main" xmlns="" id="{C9D02A78-2B25-4D4A-B2B8-0A24E0D1594B}"/>
              </a:ext>
            </a:extLst>
          </p:cNvPr>
          <p:cNvSpPr>
            <a:spLocks noGrp="1"/>
          </p:cNvSpPr>
          <p:nvPr>
            <p:ph idx="1"/>
          </p:nvPr>
        </p:nvSpPr>
        <p:spPr>
          <a:xfrm>
            <a:off x="0" y="818867"/>
            <a:ext cx="9999257" cy="6953534"/>
          </a:xfrm>
        </p:spPr>
        <p:txBody>
          <a:bodyPr>
            <a:noAutofit/>
          </a:bodyPr>
          <a:lstStyle/>
          <a:p>
            <a:pPr>
              <a:spcBef>
                <a:spcPts val="300"/>
              </a:spcBef>
            </a:pPr>
            <a:r>
              <a:rPr lang="en-US" b="1" dirty="0"/>
              <a:t>Ephesians 6:10-12 </a:t>
            </a:r>
            <a:r>
              <a:rPr lang="en-US" dirty="0"/>
              <a:t> Finally, be strong in the Lord and in the strength of His might. Put on the full armor of God, so that you will be able to stand firm against the schemes of the devil. For our struggle is not against flesh and blood, but against the rulers, against the powers, against the world forces of this darkness, against the spiritual </a:t>
            </a:r>
            <a:r>
              <a:rPr lang="en-US" i="1" dirty="0"/>
              <a:t>forces</a:t>
            </a:r>
            <a:r>
              <a:rPr lang="en-US" dirty="0"/>
              <a:t> of wickedness in the heavenly </a:t>
            </a:r>
            <a:r>
              <a:rPr lang="en-US" i="1" dirty="0"/>
              <a:t>places.</a:t>
            </a:r>
            <a:r>
              <a:rPr lang="en-US" dirty="0"/>
              <a:t> </a:t>
            </a:r>
            <a:endParaRPr lang="en-US" dirty="0" smtClean="0"/>
          </a:p>
          <a:p>
            <a:pPr>
              <a:spcBef>
                <a:spcPts val="300"/>
              </a:spcBef>
            </a:pPr>
            <a:r>
              <a:rPr lang="en-US" dirty="0" smtClean="0"/>
              <a:t>We have learned that people were enslaved to sin as a result of willful disobedience to God</a:t>
            </a:r>
          </a:p>
          <a:p>
            <a:pPr>
              <a:spcBef>
                <a:spcPts val="0"/>
              </a:spcBef>
            </a:pPr>
            <a:r>
              <a:rPr lang="en-US" dirty="0" smtClean="0"/>
              <a:t>We have also learned that there is an enemy who wants to keep us enslaved and who will use whatever methodology works           </a:t>
            </a:r>
            <a:r>
              <a:rPr lang="en-US" sz="800" dirty="0" smtClean="0"/>
              <a:t>   </a:t>
            </a:r>
            <a:r>
              <a:rPr lang="en-US" b="1" dirty="0" smtClean="0"/>
              <a:t>BUT GOD HAD A PLAN</a:t>
            </a:r>
          </a:p>
          <a:p>
            <a:pPr>
              <a:spcBef>
                <a:spcPts val="0"/>
              </a:spcBef>
              <a:buNone/>
            </a:pPr>
            <a:endParaRPr lang="en-US" sz="800" b="1" dirty="0" smtClean="0"/>
          </a:p>
          <a:p>
            <a:pPr>
              <a:spcBef>
                <a:spcPts val="0"/>
              </a:spcBef>
            </a:pPr>
            <a:r>
              <a:rPr lang="en-US" b="1" dirty="0" smtClean="0"/>
              <a:t>Ephesians 1:3-4 </a:t>
            </a:r>
            <a:r>
              <a:rPr lang="en-US" dirty="0" smtClean="0"/>
              <a:t>Blessed </a:t>
            </a:r>
            <a:r>
              <a:rPr lang="en-US" i="1" dirty="0" smtClean="0"/>
              <a:t>be</a:t>
            </a:r>
            <a:r>
              <a:rPr lang="en-US" dirty="0" smtClean="0"/>
              <a:t> the God and Father of our Lord Jesus Christ, who has blessed us with every spiritual blessing in the heavenly </a:t>
            </a:r>
            <a:r>
              <a:rPr lang="en-US" i="1" dirty="0" smtClean="0"/>
              <a:t>places</a:t>
            </a:r>
            <a:r>
              <a:rPr lang="en-US" dirty="0" smtClean="0"/>
              <a:t> in Christ, just as He chose us in Him before the foundation of the world, that we would be holy and blameless before Him.  </a:t>
            </a:r>
          </a:p>
        </p:txBody>
      </p:sp>
    </p:spTree>
    <p:extLst>
      <p:ext uri="{BB962C8B-B14F-4D97-AF65-F5344CB8AC3E}">
        <p14:creationId xmlns:p14="http://schemas.microsoft.com/office/powerpoint/2010/main" xmlns="" val="40739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79DC50-9124-4B42-9E2B-85A3526B981F}"/>
              </a:ext>
            </a:extLst>
          </p:cNvPr>
          <p:cNvSpPr>
            <a:spLocks noGrp="1"/>
          </p:cNvSpPr>
          <p:nvPr>
            <p:ph type="title"/>
          </p:nvPr>
        </p:nvSpPr>
        <p:spPr>
          <a:xfrm>
            <a:off x="29571" y="0"/>
            <a:ext cx="9999257" cy="1034321"/>
          </a:xfrm>
        </p:spPr>
        <p:txBody>
          <a:bodyPr/>
          <a:lstStyle/>
          <a:p>
            <a:r>
              <a:rPr lang="en-US" b="0" dirty="0" smtClean="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GOD’S ADMINISTRATION</a:t>
            </a:r>
            <a:endParaRPr lang="en-US" b="0" dirty="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xmlns="" id="{B369576B-CAB5-4C52-90C7-05BF7EE6F5F4}"/>
              </a:ext>
            </a:extLst>
          </p:cNvPr>
          <p:cNvSpPr>
            <a:spLocks noGrp="1"/>
          </p:cNvSpPr>
          <p:nvPr>
            <p:ph idx="1"/>
          </p:nvPr>
        </p:nvSpPr>
        <p:spPr>
          <a:xfrm>
            <a:off x="0" y="1034321"/>
            <a:ext cx="9999257" cy="6738079"/>
          </a:xfrm>
        </p:spPr>
        <p:txBody>
          <a:bodyPr>
            <a:normAutofit lnSpcReduction="10000"/>
          </a:bodyPr>
          <a:lstStyle/>
          <a:p>
            <a:pPr>
              <a:lnSpc>
                <a:spcPct val="100000"/>
              </a:lnSpc>
              <a:spcBef>
                <a:spcPts val="300"/>
              </a:spcBef>
            </a:pPr>
            <a:r>
              <a:rPr lang="en-US" b="1" dirty="0" smtClean="0"/>
              <a:t>Ephesians 1:9-11 </a:t>
            </a:r>
            <a:r>
              <a:rPr lang="en-US" dirty="0" smtClean="0"/>
              <a:t> He made known to us the mystery of His will, according to His kind intention which He purposed in Him with a view to an administration suitable to the fullness of the times, </a:t>
            </a:r>
            <a:r>
              <a:rPr lang="en-US" i="1" dirty="0" smtClean="0"/>
              <a:t>that is,</a:t>
            </a:r>
            <a:r>
              <a:rPr lang="en-US" dirty="0" smtClean="0"/>
              <a:t> the summing up of all things in Christ, things in the heavens and things on the earth. In Him also we have obtained an inheritance, having been predestined according to His purpose who works all things after the counsel of His will…</a:t>
            </a:r>
          </a:p>
          <a:p>
            <a:pPr>
              <a:lnSpc>
                <a:spcPct val="100000"/>
              </a:lnSpc>
              <a:spcBef>
                <a:spcPts val="300"/>
              </a:spcBef>
            </a:pPr>
            <a:r>
              <a:rPr lang="en-US" b="1" dirty="0" smtClean="0"/>
              <a:t>Administration: </a:t>
            </a:r>
            <a:r>
              <a:rPr lang="en-US" i="1" dirty="0" err="1" smtClean="0"/>
              <a:t>oikonomia</a:t>
            </a:r>
            <a:r>
              <a:rPr lang="en-US" i="1" dirty="0" smtClean="0"/>
              <a:t>: </a:t>
            </a:r>
            <a:r>
              <a:rPr lang="en-US" dirty="0" smtClean="0"/>
              <a:t>a plan for how things will happen; by definition, this requires an administrator</a:t>
            </a:r>
          </a:p>
          <a:p>
            <a:pPr>
              <a:lnSpc>
                <a:spcPct val="100000"/>
              </a:lnSpc>
              <a:spcBef>
                <a:spcPts val="300"/>
              </a:spcBef>
            </a:pPr>
            <a:r>
              <a:rPr lang="en-US" b="1" dirty="0" smtClean="0"/>
              <a:t>Predestined: </a:t>
            </a:r>
            <a:r>
              <a:rPr lang="en-US" i="1" dirty="0" err="1" smtClean="0"/>
              <a:t>proorizo</a:t>
            </a:r>
            <a:r>
              <a:rPr lang="en-US" i="1" dirty="0" smtClean="0"/>
              <a:t>: </a:t>
            </a:r>
            <a:r>
              <a:rPr lang="en-US" dirty="0" smtClean="0"/>
              <a:t>to determine in advance by limiting factor; to limit in advance </a:t>
            </a:r>
          </a:p>
          <a:p>
            <a:pPr>
              <a:lnSpc>
                <a:spcPct val="100000"/>
              </a:lnSpc>
              <a:spcBef>
                <a:spcPts val="300"/>
              </a:spcBef>
              <a:buNone/>
            </a:pPr>
            <a:r>
              <a:rPr lang="en-US" dirty="0" smtClean="0"/>
              <a:t>           </a:t>
            </a:r>
            <a:r>
              <a:rPr lang="en-US" b="1" dirty="0" smtClean="0"/>
              <a:t>God limited in advance who could be saved  </a:t>
            </a:r>
          </a:p>
          <a:p>
            <a:pPr>
              <a:lnSpc>
                <a:spcPct val="100000"/>
              </a:lnSpc>
              <a:spcBef>
                <a:spcPts val="300"/>
              </a:spcBef>
              <a:buNone/>
            </a:pPr>
            <a:r>
              <a:rPr lang="en-US" b="1" dirty="0" smtClean="0"/>
              <a:t>          The limiting factor: accepting Jesus as savior</a:t>
            </a:r>
          </a:p>
          <a:p>
            <a:pPr>
              <a:lnSpc>
                <a:spcPct val="100000"/>
              </a:lnSpc>
              <a:spcBef>
                <a:spcPts val="300"/>
              </a:spcBef>
            </a:pPr>
            <a:r>
              <a:rPr lang="en-US" dirty="0" smtClean="0"/>
              <a:t>God has never, ever been out of control; His plan was in place before the foundation of the world!</a:t>
            </a:r>
          </a:p>
        </p:txBody>
      </p:sp>
    </p:spTree>
    <p:extLst>
      <p:ext uri="{BB962C8B-B14F-4D97-AF65-F5344CB8AC3E}">
        <p14:creationId xmlns:p14="http://schemas.microsoft.com/office/powerpoint/2010/main" xmlns="" val="3455302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0C76DE6-D10B-4F58-AF1F-110DF0A3B872}"/>
              </a:ext>
            </a:extLst>
          </p:cNvPr>
          <p:cNvSpPr>
            <a:spLocks noGrp="1"/>
          </p:cNvSpPr>
          <p:nvPr>
            <p:ph idx="1"/>
          </p:nvPr>
        </p:nvSpPr>
        <p:spPr>
          <a:xfrm>
            <a:off x="0" y="1019332"/>
            <a:ext cx="9999257" cy="6753068"/>
          </a:xfrm>
        </p:spPr>
        <p:txBody>
          <a:bodyPr>
            <a:noAutofit/>
          </a:bodyPr>
          <a:lstStyle/>
          <a:p>
            <a:pPr>
              <a:spcBef>
                <a:spcPts val="300"/>
              </a:spcBef>
            </a:pPr>
            <a:r>
              <a:rPr lang="en-US" dirty="0" smtClean="0"/>
              <a:t>A kinsman redeemer, or </a:t>
            </a:r>
            <a:r>
              <a:rPr lang="en-US" dirty="0" err="1" smtClean="0"/>
              <a:t>go’el</a:t>
            </a:r>
            <a:r>
              <a:rPr lang="en-US" dirty="0" smtClean="0"/>
              <a:t> (or </a:t>
            </a:r>
            <a:r>
              <a:rPr lang="en-US" dirty="0" err="1" smtClean="0"/>
              <a:t>ga’al</a:t>
            </a:r>
            <a:r>
              <a:rPr lang="en-US" dirty="0" smtClean="0"/>
              <a:t>) had the legal right under Jewish law to buy back a relative or relative’s property that had been lost through death or debt</a:t>
            </a:r>
          </a:p>
          <a:p>
            <a:pPr>
              <a:spcBef>
                <a:spcPts val="300"/>
              </a:spcBef>
            </a:pPr>
            <a:r>
              <a:rPr lang="en-US" dirty="0" smtClean="0"/>
              <a:t>Cautious look at “redeem”</a:t>
            </a:r>
          </a:p>
          <a:p>
            <a:pPr>
              <a:spcBef>
                <a:spcPts val="300"/>
              </a:spcBef>
              <a:buNone/>
            </a:pPr>
            <a:r>
              <a:rPr lang="en-US" dirty="0" smtClean="0"/>
              <a:t>   </a:t>
            </a:r>
            <a:r>
              <a:rPr lang="en-US" b="1" i="1" dirty="0" err="1" smtClean="0"/>
              <a:t>Padah</a:t>
            </a:r>
            <a:r>
              <a:rPr lang="en-US" b="1" i="1" dirty="0" smtClean="0"/>
              <a:t>: </a:t>
            </a:r>
            <a:r>
              <a:rPr lang="en-US" dirty="0" smtClean="0"/>
              <a:t>transfer ownership through outright payment by the owner  (think mortgage)  you can do this yourself</a:t>
            </a:r>
          </a:p>
          <a:p>
            <a:pPr>
              <a:spcBef>
                <a:spcPts val="300"/>
              </a:spcBef>
              <a:buNone/>
            </a:pPr>
            <a:r>
              <a:rPr lang="en-US" dirty="0" smtClean="0"/>
              <a:t>  </a:t>
            </a:r>
            <a:r>
              <a:rPr lang="en-US" b="1" i="1" dirty="0" smtClean="0"/>
              <a:t> </a:t>
            </a:r>
            <a:r>
              <a:rPr lang="en-US" b="1" i="1" dirty="0" err="1" smtClean="0"/>
              <a:t>Koper</a:t>
            </a:r>
            <a:r>
              <a:rPr lang="en-US" b="1" i="1" dirty="0" smtClean="0"/>
              <a:t>: </a:t>
            </a:r>
            <a:r>
              <a:rPr lang="en-US" dirty="0" smtClean="0"/>
              <a:t>ransom or redeem through something of equal value (think airline miles)  you can do this yourself</a:t>
            </a:r>
          </a:p>
          <a:p>
            <a:pPr>
              <a:spcBef>
                <a:spcPts val="300"/>
              </a:spcBef>
              <a:buNone/>
            </a:pPr>
            <a:r>
              <a:rPr lang="en-US" dirty="0" smtClean="0"/>
              <a:t>   </a:t>
            </a:r>
            <a:r>
              <a:rPr lang="en-US" b="1" i="1" dirty="0" err="1" smtClean="0"/>
              <a:t>Ga’al</a:t>
            </a:r>
            <a:r>
              <a:rPr lang="en-US" b="1" i="1" dirty="0" smtClean="0"/>
              <a:t>: </a:t>
            </a:r>
            <a:r>
              <a:rPr lang="en-US" dirty="0" smtClean="0"/>
              <a:t>redemption by a third party when the person is unable to help himself/herself</a:t>
            </a:r>
          </a:p>
          <a:p>
            <a:pPr>
              <a:spcBef>
                <a:spcPts val="300"/>
              </a:spcBef>
            </a:pPr>
            <a:r>
              <a:rPr lang="en-US" dirty="0" smtClean="0"/>
              <a:t>We see examples of this law being carried out in many instances in the Old Testament</a:t>
            </a:r>
          </a:p>
          <a:p>
            <a:pPr>
              <a:spcBef>
                <a:spcPts val="300"/>
              </a:spcBef>
              <a:buNone/>
            </a:pPr>
            <a:r>
              <a:rPr lang="en-US" dirty="0" smtClean="0"/>
              <a:t>       Ruth and Boaz (redemption of woman and land)</a:t>
            </a:r>
          </a:p>
          <a:p>
            <a:pPr>
              <a:spcBef>
                <a:spcPts val="300"/>
              </a:spcBef>
              <a:buNone/>
            </a:pPr>
            <a:r>
              <a:rPr lang="en-US" dirty="0" smtClean="0"/>
              <a:t>       Jeremiah redeeming land</a:t>
            </a:r>
          </a:p>
          <a:p>
            <a:pPr>
              <a:spcBef>
                <a:spcPts val="300"/>
              </a:spcBef>
            </a:pPr>
            <a:r>
              <a:rPr lang="en-US" dirty="0" smtClean="0"/>
              <a:t>But nowhere are all of the redemptive rights so clearly seen as in Jesus redemption of us!</a:t>
            </a:r>
          </a:p>
          <a:p>
            <a:pPr>
              <a:spcBef>
                <a:spcPts val="300"/>
              </a:spcBef>
              <a:buNone/>
            </a:pPr>
            <a:endParaRPr lang="en-US" dirty="0" smtClean="0"/>
          </a:p>
          <a:p>
            <a:pPr>
              <a:spcBef>
                <a:spcPts val="300"/>
              </a:spcBef>
            </a:pP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2" name="Title 1">
            <a:extLst>
              <a:ext uri="{FF2B5EF4-FFF2-40B4-BE49-F238E27FC236}">
                <a16:creationId xmlns:a16="http://schemas.microsoft.com/office/drawing/2014/main" xmlns="" id="{52F9391E-5CCB-421F-A3F7-D5AE971583CA}"/>
              </a:ext>
            </a:extLst>
          </p:cNvPr>
          <p:cNvSpPr>
            <a:spLocks noGrp="1"/>
          </p:cNvSpPr>
          <p:nvPr>
            <p:ph type="title"/>
          </p:nvPr>
        </p:nvSpPr>
        <p:spPr/>
        <p:txBody>
          <a:bodyPr>
            <a:normAutofit fontScale="90000"/>
          </a:bodyPr>
          <a:lstStyle/>
          <a:p>
            <a:r>
              <a:rPr lang="en-US" b="0" dirty="0" smtClean="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ENTER THE GA’AL</a:t>
            </a:r>
            <a:endParaRPr lang="en-US" b="0" dirty="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3007767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15CF1B-53AF-41BE-ADFB-2049404C6C85}"/>
              </a:ext>
            </a:extLst>
          </p:cNvPr>
          <p:cNvSpPr>
            <a:spLocks noGrp="1"/>
          </p:cNvSpPr>
          <p:nvPr>
            <p:ph type="title"/>
          </p:nvPr>
        </p:nvSpPr>
        <p:spPr>
          <a:xfrm>
            <a:off x="-1" y="98564"/>
            <a:ext cx="9999257" cy="715211"/>
          </a:xfrm>
        </p:spPr>
        <p:txBody>
          <a:bodyPr>
            <a:normAutofit fontScale="90000"/>
          </a:bodyPr>
          <a:lstStyle/>
          <a:p>
            <a:r>
              <a:rPr lang="en-US" b="0" dirty="0" smtClean="0">
                <a:solidFill>
                  <a:srgbClr val="76280B"/>
                </a:solidFill>
              </a:rPr>
              <a:t>WHY REDEMPTION WAS NEEDED</a:t>
            </a:r>
            <a:endParaRPr lang="en-US" b="0" dirty="0">
              <a:solidFill>
                <a:srgbClr val="76280B"/>
              </a:solidFill>
            </a:endParaRPr>
          </a:p>
        </p:txBody>
      </p:sp>
      <p:sp>
        <p:nvSpPr>
          <p:cNvPr id="3" name="Content Placeholder 2">
            <a:extLst>
              <a:ext uri="{FF2B5EF4-FFF2-40B4-BE49-F238E27FC236}">
                <a16:creationId xmlns:a16="http://schemas.microsoft.com/office/drawing/2014/main" xmlns="" id="{7C59EF7C-D06A-4F34-BD40-FA726A86BABC}"/>
              </a:ext>
            </a:extLst>
          </p:cNvPr>
          <p:cNvSpPr>
            <a:spLocks noGrp="1"/>
          </p:cNvSpPr>
          <p:nvPr>
            <p:ph idx="1"/>
          </p:nvPr>
        </p:nvSpPr>
        <p:spPr>
          <a:xfrm>
            <a:off x="0" y="870857"/>
            <a:ext cx="9999257" cy="6901543"/>
          </a:xfrm>
        </p:spPr>
        <p:txBody>
          <a:bodyPr>
            <a:noAutofit/>
          </a:bodyPr>
          <a:lstStyle/>
          <a:p>
            <a:pPr>
              <a:lnSpc>
                <a:spcPct val="95000"/>
              </a:lnSpc>
              <a:spcBef>
                <a:spcPts val="400"/>
              </a:spcBef>
              <a:buNone/>
            </a:pPr>
            <a:r>
              <a:rPr lang="en-US" dirty="0" smtClean="0"/>
              <a:t>1. Adam’s sin had permeated mankind; everyone was lost in sin—Jesus said that everyone who sins is a </a:t>
            </a:r>
            <a:r>
              <a:rPr lang="en-US" b="1" dirty="0" smtClean="0"/>
              <a:t>slave</a:t>
            </a:r>
            <a:r>
              <a:rPr lang="en-US" dirty="0" smtClean="0"/>
              <a:t> of sin</a:t>
            </a:r>
          </a:p>
          <a:p>
            <a:pPr>
              <a:lnSpc>
                <a:spcPct val="95000"/>
              </a:lnSpc>
              <a:spcBef>
                <a:spcPts val="400"/>
              </a:spcBef>
              <a:buNone/>
            </a:pPr>
            <a:r>
              <a:rPr lang="en-US" dirty="0" smtClean="0"/>
              <a:t>2. When sin entered, Adam chose the headship of Satan over the headship of God; the earth that man was to rule over and subdue became under the headship of Satan; </a:t>
            </a:r>
            <a:r>
              <a:rPr lang="en-US" b="1" dirty="0" smtClean="0"/>
              <a:t>mankind lost its land</a:t>
            </a:r>
          </a:p>
          <a:p>
            <a:pPr>
              <a:lnSpc>
                <a:spcPct val="95000"/>
              </a:lnSpc>
              <a:spcBef>
                <a:spcPts val="400"/>
              </a:spcBef>
              <a:buNone/>
            </a:pPr>
            <a:r>
              <a:rPr lang="en-US" dirty="0" smtClean="0"/>
              <a:t>3. No one would spend eternity with God, who called Himself a husband to His people; His </a:t>
            </a:r>
            <a:r>
              <a:rPr lang="en-US" b="1" dirty="0" smtClean="0"/>
              <a:t>bride is lost </a:t>
            </a:r>
            <a:r>
              <a:rPr lang="en-US" dirty="0" smtClean="0"/>
              <a:t>and can’t live with Him or have peace with Him  </a:t>
            </a:r>
          </a:p>
          <a:p>
            <a:pPr>
              <a:lnSpc>
                <a:spcPct val="95000"/>
              </a:lnSpc>
              <a:spcBef>
                <a:spcPts val="400"/>
              </a:spcBef>
              <a:buNone/>
            </a:pPr>
            <a:r>
              <a:rPr lang="en-US" dirty="0" smtClean="0"/>
              <a:t>4. People are spiritual dead – a </a:t>
            </a:r>
            <a:r>
              <a:rPr lang="en-US" b="1" dirty="0" smtClean="0"/>
              <a:t>murder</a:t>
            </a:r>
            <a:r>
              <a:rPr lang="en-US" dirty="0" smtClean="0"/>
              <a:t> plotted by the enemy of our souls; Jesus called Satan a murderer from the beginning</a:t>
            </a:r>
          </a:p>
          <a:p>
            <a:pPr>
              <a:lnSpc>
                <a:spcPct val="95000"/>
              </a:lnSpc>
              <a:spcBef>
                <a:spcPts val="400"/>
              </a:spcBef>
            </a:pPr>
            <a:r>
              <a:rPr lang="en-US" dirty="0" smtClean="0"/>
              <a:t>This was a desperate situation and people literally had no way out.  Why?  Because of the requirements God placed on the ability of a </a:t>
            </a:r>
            <a:r>
              <a:rPr lang="en-US" dirty="0" err="1" smtClean="0"/>
              <a:t>ga’al</a:t>
            </a:r>
            <a:endParaRPr lang="en-US" dirty="0" smtClean="0"/>
          </a:p>
          <a:p>
            <a:pPr>
              <a:lnSpc>
                <a:spcPct val="95000"/>
              </a:lnSpc>
              <a:spcBef>
                <a:spcPts val="400"/>
              </a:spcBef>
              <a:buNone/>
            </a:pPr>
            <a:endParaRPr lang="en-US" dirty="0" smtClean="0"/>
          </a:p>
        </p:txBody>
      </p:sp>
    </p:spTree>
    <p:extLst>
      <p:ext uri="{BB962C8B-B14F-4D97-AF65-F5344CB8AC3E}">
        <p14:creationId xmlns:p14="http://schemas.microsoft.com/office/powerpoint/2010/main" xmlns="" val="561215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D9D7BC-87DB-4700-859A-E65D8F1F100F}"/>
              </a:ext>
            </a:extLst>
          </p:cNvPr>
          <p:cNvSpPr>
            <a:spLocks noGrp="1"/>
          </p:cNvSpPr>
          <p:nvPr>
            <p:ph type="title"/>
          </p:nvPr>
        </p:nvSpPr>
        <p:spPr>
          <a:xfrm>
            <a:off x="29571" y="0"/>
            <a:ext cx="9999257" cy="813775"/>
          </a:xfrm>
        </p:spPr>
        <p:txBody>
          <a:bodyPr>
            <a:normAutofit fontScale="90000"/>
          </a:bodyPr>
          <a:lstStyle/>
          <a:p>
            <a:r>
              <a:rPr lang="en-US" b="0" dirty="0" smtClean="0">
                <a:solidFill>
                  <a:srgbClr val="76280B"/>
                </a:solidFill>
              </a:rPr>
              <a:t>WHO COULD BE 3</a:t>
            </a:r>
            <a:r>
              <a:rPr lang="en-US" b="0" baseline="30000" dirty="0" smtClean="0">
                <a:solidFill>
                  <a:srgbClr val="76280B"/>
                </a:solidFill>
              </a:rPr>
              <a:t>rd</a:t>
            </a:r>
            <a:r>
              <a:rPr lang="en-US" b="0" dirty="0" smtClean="0">
                <a:solidFill>
                  <a:srgbClr val="76280B"/>
                </a:solidFill>
              </a:rPr>
              <a:t> PARTY GA’AL</a:t>
            </a:r>
            <a:endParaRPr lang="en-US" b="0" dirty="0">
              <a:solidFill>
                <a:srgbClr val="76280B"/>
              </a:solidFill>
            </a:endParaRPr>
          </a:p>
        </p:txBody>
      </p:sp>
      <p:sp>
        <p:nvSpPr>
          <p:cNvPr id="3" name="Content Placeholder 2">
            <a:extLst>
              <a:ext uri="{FF2B5EF4-FFF2-40B4-BE49-F238E27FC236}">
                <a16:creationId xmlns:a16="http://schemas.microsoft.com/office/drawing/2014/main" xmlns="" id="{D5D51950-8CD0-472A-948C-DB0FC71C4816}"/>
              </a:ext>
            </a:extLst>
          </p:cNvPr>
          <p:cNvSpPr>
            <a:spLocks noGrp="1"/>
          </p:cNvSpPr>
          <p:nvPr>
            <p:ph idx="1"/>
          </p:nvPr>
        </p:nvSpPr>
        <p:spPr>
          <a:xfrm>
            <a:off x="0" y="813775"/>
            <a:ext cx="9999257" cy="6958625"/>
          </a:xfrm>
        </p:spPr>
        <p:txBody>
          <a:bodyPr>
            <a:noAutofit/>
          </a:bodyPr>
          <a:lstStyle/>
          <a:p>
            <a:pPr marL="514350" indent="-514350">
              <a:lnSpc>
                <a:spcPct val="88000"/>
              </a:lnSpc>
              <a:spcBef>
                <a:spcPts val="200"/>
              </a:spcBef>
              <a:buAutoNum type="arabicPeriod"/>
            </a:pPr>
            <a:r>
              <a:rPr lang="en-US" b="1" dirty="0" smtClean="0"/>
              <a:t>ABILITY TO PAY THE PRICE</a:t>
            </a:r>
          </a:p>
          <a:p>
            <a:pPr marL="514350" indent="-514350">
              <a:lnSpc>
                <a:spcPct val="88000"/>
              </a:lnSpc>
              <a:spcBef>
                <a:spcPts val="200"/>
              </a:spcBef>
              <a:buNone/>
            </a:pPr>
            <a:r>
              <a:rPr lang="en-US" b="1" dirty="0" smtClean="0"/>
              <a:t>     </a:t>
            </a:r>
            <a:r>
              <a:rPr lang="en-US" dirty="0" smtClean="0"/>
              <a:t>The redeemer had to have sufficient means available to make the purchase.  AND he could not be a slave – a slave could not redeem another slave.  Since every one living on earth is in slavery to sin because of the imputed sin of Adam, we have a problem.  What we need is someone not born of the seed of Adam therefore not </a:t>
            </a:r>
            <a:r>
              <a:rPr lang="en-US" dirty="0" err="1" smtClean="0"/>
              <a:t>enslavery</a:t>
            </a:r>
            <a:r>
              <a:rPr lang="en-US" dirty="0" smtClean="0"/>
              <a:t> to sin</a:t>
            </a:r>
          </a:p>
          <a:p>
            <a:pPr marL="514350" indent="-514350">
              <a:lnSpc>
                <a:spcPct val="88000"/>
              </a:lnSpc>
              <a:spcBef>
                <a:spcPts val="200"/>
              </a:spcBef>
              <a:buNone/>
            </a:pPr>
            <a:endParaRPr lang="en-US" sz="1400" dirty="0" smtClean="0"/>
          </a:p>
          <a:p>
            <a:pPr marL="514350" indent="-514350">
              <a:lnSpc>
                <a:spcPct val="88000"/>
              </a:lnSpc>
              <a:spcBef>
                <a:spcPts val="200"/>
              </a:spcBef>
              <a:buNone/>
            </a:pPr>
            <a:r>
              <a:rPr lang="en-US" b="1" dirty="0" smtClean="0"/>
              <a:t>2.  BLOOD RELATIVE</a:t>
            </a:r>
          </a:p>
          <a:p>
            <a:pPr marL="514350" indent="-514350">
              <a:lnSpc>
                <a:spcPct val="88000"/>
              </a:lnSpc>
              <a:spcBef>
                <a:spcPts val="200"/>
              </a:spcBef>
              <a:buNone/>
            </a:pPr>
            <a:r>
              <a:rPr lang="en-US" b="1" dirty="0" smtClean="0"/>
              <a:t>     </a:t>
            </a:r>
            <a:r>
              <a:rPr lang="en-US" dirty="0" smtClean="0"/>
              <a:t>A person who could be a</a:t>
            </a:r>
            <a:r>
              <a:rPr lang="en-US" i="1" dirty="0" smtClean="0"/>
              <a:t> </a:t>
            </a:r>
            <a:r>
              <a:rPr lang="en-US" i="1" dirty="0" err="1" smtClean="0"/>
              <a:t>ga’al</a:t>
            </a:r>
            <a:r>
              <a:rPr lang="en-US" i="1" dirty="0" smtClean="0"/>
              <a:t> </a:t>
            </a:r>
            <a:r>
              <a:rPr lang="en-US" dirty="0" smtClean="0"/>
              <a:t>had to be related by blood.</a:t>
            </a:r>
          </a:p>
          <a:p>
            <a:pPr marL="514350" indent="-514350">
              <a:lnSpc>
                <a:spcPct val="88000"/>
              </a:lnSpc>
              <a:spcBef>
                <a:spcPts val="200"/>
              </a:spcBef>
              <a:buNone/>
            </a:pPr>
            <a:r>
              <a:rPr lang="en-US" b="1" dirty="0" smtClean="0"/>
              <a:t>     Hebrews 2:14-15  </a:t>
            </a:r>
            <a:r>
              <a:rPr lang="en-US" dirty="0" smtClean="0"/>
              <a:t>Therefore, since the children share in flesh and blood, He Himself likewise also partook of the same, that through death He might render powerless him who had the power of death, that is, the devil, and might free those who through fear of death were subject to slavery all their lives. </a:t>
            </a:r>
          </a:p>
          <a:p>
            <a:pPr marL="514350" indent="-514350">
              <a:lnSpc>
                <a:spcPct val="88000"/>
              </a:lnSpc>
              <a:spcBef>
                <a:spcPts val="200"/>
              </a:spcBef>
              <a:buNone/>
            </a:pPr>
            <a:r>
              <a:rPr lang="en-US" b="1" dirty="0" smtClean="0"/>
              <a:t>     JESUS WAS A FLESH AND BLOOD RELATIVE OF MANKIND, NOT BORN OF ADAM’S SEED.   BUT….</a:t>
            </a:r>
            <a:endParaRPr lang="en-US" b="1" dirty="0"/>
          </a:p>
        </p:txBody>
      </p:sp>
    </p:spTree>
    <p:extLst>
      <p:ext uri="{BB962C8B-B14F-4D97-AF65-F5344CB8AC3E}">
        <p14:creationId xmlns:p14="http://schemas.microsoft.com/office/powerpoint/2010/main" xmlns="" val="3470792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C293BF-B604-4E52-BEFA-5025D7F6287E}"/>
              </a:ext>
            </a:extLst>
          </p:cNvPr>
          <p:cNvSpPr>
            <a:spLocks noGrp="1"/>
          </p:cNvSpPr>
          <p:nvPr>
            <p:ph type="title"/>
          </p:nvPr>
        </p:nvSpPr>
        <p:spPr/>
        <p:txBody>
          <a:bodyPr>
            <a:normAutofit fontScale="90000"/>
          </a:bodyPr>
          <a:lstStyle/>
          <a:p>
            <a:r>
              <a:rPr lang="en-US" b="0" dirty="0" smtClean="0">
                <a:solidFill>
                  <a:srgbClr val="76280B"/>
                </a:solidFill>
              </a:rPr>
              <a:t>THE THIRD REQUIREMENT</a:t>
            </a:r>
            <a:endParaRPr lang="en-US" b="0" dirty="0">
              <a:solidFill>
                <a:srgbClr val="76280B"/>
              </a:solidFill>
            </a:endParaRPr>
          </a:p>
        </p:txBody>
      </p:sp>
      <p:sp>
        <p:nvSpPr>
          <p:cNvPr id="3" name="Content Placeholder 2">
            <a:extLst>
              <a:ext uri="{FF2B5EF4-FFF2-40B4-BE49-F238E27FC236}">
                <a16:creationId xmlns:a16="http://schemas.microsoft.com/office/drawing/2014/main" xmlns="" id="{A4EFE5FC-9D9B-451B-9336-352E7EF5027D}"/>
              </a:ext>
            </a:extLst>
          </p:cNvPr>
          <p:cNvSpPr>
            <a:spLocks noGrp="1"/>
          </p:cNvSpPr>
          <p:nvPr>
            <p:ph idx="1"/>
          </p:nvPr>
        </p:nvSpPr>
        <p:spPr>
          <a:xfrm>
            <a:off x="0" y="813775"/>
            <a:ext cx="9999257" cy="6958625"/>
          </a:xfrm>
        </p:spPr>
        <p:txBody>
          <a:bodyPr>
            <a:noAutofit/>
          </a:bodyPr>
          <a:lstStyle/>
          <a:p>
            <a:pPr marL="514350" indent="-514350">
              <a:spcBef>
                <a:spcPts val="300"/>
              </a:spcBef>
              <a:buAutoNum type="arabicPeriod" startAt="3"/>
            </a:pPr>
            <a:r>
              <a:rPr lang="en-US" b="1" dirty="0" smtClean="0"/>
              <a:t>WILLINGNESS TO PAY THE PRICE</a:t>
            </a:r>
          </a:p>
          <a:p>
            <a:pPr marL="514350" indent="-514350">
              <a:spcBef>
                <a:spcPts val="300"/>
              </a:spcBef>
              <a:buNone/>
            </a:pPr>
            <a:r>
              <a:rPr lang="en-US" b="1" dirty="0" smtClean="0"/>
              <a:t>     </a:t>
            </a:r>
            <a:r>
              <a:rPr lang="en-US" dirty="0" smtClean="0"/>
              <a:t>We would be seriously in error if we thought that it was easy for Jesus come to redeem us</a:t>
            </a:r>
          </a:p>
          <a:p>
            <a:pPr marL="514350" indent="-514350">
              <a:spcBef>
                <a:spcPts val="300"/>
              </a:spcBef>
            </a:pPr>
            <a:r>
              <a:rPr lang="en-US" b="1" dirty="0" smtClean="0"/>
              <a:t>Philippians 2:2-8 …</a:t>
            </a:r>
            <a:r>
              <a:rPr lang="en-US" dirty="0" smtClean="0"/>
              <a:t>make my joy complete by being of the same mind, maintaining the same love, united in spirit, intent on one purpose. Do nothing from selfishness or empty conceit, but with humility of mind regard one another as more important than yourselves; do not </a:t>
            </a:r>
            <a:r>
              <a:rPr lang="en-US" i="1" dirty="0" smtClean="0"/>
              <a:t>merely</a:t>
            </a:r>
            <a:r>
              <a:rPr lang="en-US" dirty="0" smtClean="0"/>
              <a:t> look out for your own personal interests, but also for the interests of others. Have this attitude in yourselves which was also in Christ Jesus, who, although He existed in the form of God, did not regard equality with God a thing to be grasped, but emptied Himself, taking the form of a bond-servant, </a:t>
            </a:r>
            <a:r>
              <a:rPr lang="en-US" i="1" dirty="0" smtClean="0"/>
              <a:t>and</a:t>
            </a:r>
            <a:r>
              <a:rPr lang="en-US" dirty="0" smtClean="0"/>
              <a:t> being made in the likeness of men.          Being found in appearance as a man, He humbled Himself by becoming obedient to the point of death, even death on a cross. </a:t>
            </a:r>
            <a:r>
              <a:rPr lang="en-US" b="1" dirty="0" smtClean="0"/>
              <a:t/>
            </a:r>
            <a:br>
              <a:rPr lang="en-US" b="1" dirty="0" smtClean="0"/>
            </a:br>
            <a:endParaRPr lang="en-US" b="1" dirty="0" smtClean="0"/>
          </a:p>
          <a:p>
            <a:endParaRPr lang="en-US" dirty="0"/>
          </a:p>
        </p:txBody>
      </p:sp>
    </p:spTree>
    <p:extLst>
      <p:ext uri="{BB962C8B-B14F-4D97-AF65-F5344CB8AC3E}">
        <p14:creationId xmlns:p14="http://schemas.microsoft.com/office/powerpoint/2010/main" xmlns="" val="3450213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8A6C8B-E1D5-4691-9A89-01357425A223}"/>
              </a:ext>
            </a:extLst>
          </p:cNvPr>
          <p:cNvSpPr>
            <a:spLocks noGrp="1"/>
          </p:cNvSpPr>
          <p:nvPr>
            <p:ph type="title"/>
          </p:nvPr>
        </p:nvSpPr>
        <p:spPr>
          <a:xfrm>
            <a:off x="29571" y="98564"/>
            <a:ext cx="9999257" cy="875797"/>
          </a:xfrm>
        </p:spPr>
        <p:txBody>
          <a:bodyPr>
            <a:normAutofit/>
          </a:bodyPr>
          <a:lstStyle/>
          <a:p>
            <a:r>
              <a:rPr lang="en-US" b="0" dirty="0" smtClean="0">
                <a:solidFill>
                  <a:srgbClr val="76280B"/>
                </a:solidFill>
              </a:rPr>
              <a:t>THE SACRIFICE OF JESUS</a:t>
            </a:r>
            <a:endParaRPr lang="en-US" b="0" dirty="0">
              <a:solidFill>
                <a:srgbClr val="76280B"/>
              </a:solidFill>
            </a:endParaRPr>
          </a:p>
        </p:txBody>
      </p:sp>
      <p:sp>
        <p:nvSpPr>
          <p:cNvPr id="3" name="Content Placeholder 2">
            <a:extLst>
              <a:ext uri="{FF2B5EF4-FFF2-40B4-BE49-F238E27FC236}">
                <a16:creationId xmlns:a16="http://schemas.microsoft.com/office/drawing/2014/main" xmlns="" id="{DF0A1319-3A45-4D2E-803F-CAB610E56E68}"/>
              </a:ext>
            </a:extLst>
          </p:cNvPr>
          <p:cNvSpPr>
            <a:spLocks noGrp="1"/>
          </p:cNvSpPr>
          <p:nvPr>
            <p:ph idx="1"/>
          </p:nvPr>
        </p:nvSpPr>
        <p:spPr>
          <a:xfrm>
            <a:off x="0" y="1023582"/>
            <a:ext cx="9999257" cy="6748818"/>
          </a:xfrm>
        </p:spPr>
        <p:txBody>
          <a:bodyPr>
            <a:noAutofit/>
          </a:bodyPr>
          <a:lstStyle/>
          <a:p>
            <a:pPr>
              <a:lnSpc>
                <a:spcPct val="88000"/>
              </a:lnSpc>
              <a:spcBef>
                <a:spcPts val="200"/>
              </a:spcBef>
            </a:pPr>
            <a:r>
              <a:rPr lang="en-US" b="1" dirty="0" smtClean="0"/>
              <a:t>Hebrews 10:4-10 </a:t>
            </a:r>
            <a:r>
              <a:rPr lang="en-US" dirty="0" smtClean="0"/>
              <a:t> For it is impossible for the blood of bulls and goats to take away sins. Therefore, when He comes into the world, He says, "</a:t>
            </a:r>
            <a:r>
              <a:rPr lang="en-US" cap="small" dirty="0" smtClean="0"/>
              <a:t>SACRIFICE AND OFFERING</a:t>
            </a:r>
            <a:r>
              <a:rPr lang="en-US" dirty="0" smtClean="0"/>
              <a:t> </a:t>
            </a:r>
            <a:r>
              <a:rPr lang="en-US" cap="small" dirty="0" smtClean="0"/>
              <a:t>YOU HAVE NOT DESIRED</a:t>
            </a:r>
            <a:r>
              <a:rPr lang="en-US" dirty="0" smtClean="0"/>
              <a:t>, </a:t>
            </a:r>
            <a:r>
              <a:rPr lang="en-US" cap="small" dirty="0" smtClean="0"/>
              <a:t>BUT</a:t>
            </a:r>
            <a:r>
              <a:rPr lang="en-US" dirty="0" smtClean="0"/>
              <a:t> </a:t>
            </a:r>
            <a:r>
              <a:rPr lang="en-US" cap="small" dirty="0" smtClean="0"/>
              <a:t>A BODY</a:t>
            </a:r>
            <a:r>
              <a:rPr lang="en-US" dirty="0" smtClean="0"/>
              <a:t> </a:t>
            </a:r>
            <a:r>
              <a:rPr lang="en-US" cap="small" dirty="0" smtClean="0"/>
              <a:t>YOU HAVE PREPARED FOR</a:t>
            </a:r>
            <a:r>
              <a:rPr lang="en-US" dirty="0" smtClean="0"/>
              <a:t> </a:t>
            </a:r>
            <a:r>
              <a:rPr lang="en-US" cap="small" dirty="0" smtClean="0"/>
              <a:t>ME</a:t>
            </a:r>
            <a:r>
              <a:rPr lang="en-US" dirty="0" smtClean="0"/>
              <a:t>;  </a:t>
            </a:r>
            <a:r>
              <a:rPr lang="en-US" cap="small" dirty="0" smtClean="0"/>
              <a:t>IN WHOLE BURNT OFFERINGS AND</a:t>
            </a:r>
            <a:r>
              <a:rPr lang="en-US" dirty="0" smtClean="0"/>
              <a:t> </a:t>
            </a:r>
            <a:r>
              <a:rPr lang="en-US" i="1" dirty="0" smtClean="0"/>
              <a:t>sacrifices</a:t>
            </a:r>
            <a:r>
              <a:rPr lang="en-US" dirty="0" smtClean="0"/>
              <a:t> </a:t>
            </a:r>
            <a:r>
              <a:rPr lang="en-US" cap="small" dirty="0" smtClean="0"/>
              <a:t>FOR SIN</a:t>
            </a:r>
            <a:r>
              <a:rPr lang="en-US" dirty="0" smtClean="0"/>
              <a:t> </a:t>
            </a:r>
            <a:r>
              <a:rPr lang="en-US" cap="small" dirty="0" smtClean="0"/>
              <a:t>YOU HAVE TAKEN NO PLEASURE</a:t>
            </a:r>
            <a:r>
              <a:rPr lang="en-US" dirty="0" smtClean="0"/>
              <a:t>.  "</a:t>
            </a:r>
            <a:r>
              <a:rPr lang="en-US" cap="small" dirty="0" smtClean="0"/>
              <a:t>THEN</a:t>
            </a:r>
            <a:r>
              <a:rPr lang="en-US" dirty="0" smtClean="0"/>
              <a:t> I </a:t>
            </a:r>
            <a:r>
              <a:rPr lang="en-US" cap="small" dirty="0" smtClean="0"/>
              <a:t>SAID</a:t>
            </a:r>
            <a:r>
              <a:rPr lang="en-US" dirty="0" smtClean="0"/>
              <a:t>, '</a:t>
            </a:r>
            <a:r>
              <a:rPr lang="en-US" cap="small" dirty="0" smtClean="0"/>
              <a:t>BEHOLD</a:t>
            </a:r>
            <a:r>
              <a:rPr lang="en-US" dirty="0" smtClean="0"/>
              <a:t>, I </a:t>
            </a:r>
            <a:r>
              <a:rPr lang="en-US" cap="small" dirty="0" smtClean="0"/>
              <a:t>HAVE COME</a:t>
            </a:r>
            <a:r>
              <a:rPr lang="en-US" dirty="0" smtClean="0"/>
              <a:t> (</a:t>
            </a:r>
            <a:r>
              <a:rPr lang="en-US" cap="small" dirty="0" smtClean="0"/>
              <a:t>IN</a:t>
            </a:r>
            <a:r>
              <a:rPr lang="en-US" dirty="0" smtClean="0"/>
              <a:t> </a:t>
            </a:r>
            <a:r>
              <a:rPr lang="en-US" cap="small" dirty="0" smtClean="0"/>
              <a:t>THE SCROLL OF THE BOOK IT IS WRITTEN OF</a:t>
            </a:r>
            <a:r>
              <a:rPr lang="en-US" dirty="0" smtClean="0"/>
              <a:t> </a:t>
            </a:r>
            <a:r>
              <a:rPr lang="en-US" cap="small" dirty="0" smtClean="0"/>
              <a:t>ME</a:t>
            </a:r>
            <a:r>
              <a:rPr lang="en-US" dirty="0" smtClean="0"/>
              <a:t>) </a:t>
            </a:r>
            <a:r>
              <a:rPr lang="en-US" cap="small" dirty="0" smtClean="0"/>
              <a:t>TO DO</a:t>
            </a:r>
            <a:r>
              <a:rPr lang="en-US" dirty="0" smtClean="0"/>
              <a:t> </a:t>
            </a:r>
            <a:r>
              <a:rPr lang="en-US" cap="small" dirty="0" smtClean="0"/>
              <a:t>YOUR WILL</a:t>
            </a:r>
            <a:r>
              <a:rPr lang="en-US" dirty="0" smtClean="0"/>
              <a:t>, O </a:t>
            </a:r>
            <a:r>
              <a:rPr lang="en-US" cap="small" dirty="0" smtClean="0"/>
              <a:t>GOD</a:t>
            </a:r>
            <a:r>
              <a:rPr lang="en-US" dirty="0" smtClean="0"/>
              <a:t>.'" </a:t>
            </a:r>
            <a:br>
              <a:rPr lang="en-US" dirty="0" smtClean="0"/>
            </a:br>
            <a:r>
              <a:rPr lang="en-US" dirty="0" smtClean="0"/>
              <a:t>After saying above, "</a:t>
            </a:r>
            <a:r>
              <a:rPr lang="en-US" cap="small" dirty="0" smtClean="0"/>
              <a:t>SACRIFICES AND OFFERINGS AND</a:t>
            </a:r>
            <a:r>
              <a:rPr lang="en-US" dirty="0" smtClean="0"/>
              <a:t> </a:t>
            </a:r>
            <a:r>
              <a:rPr lang="en-US" cap="small" dirty="0" smtClean="0"/>
              <a:t>WHOLE BURNT OFFERINGS AND</a:t>
            </a:r>
            <a:r>
              <a:rPr lang="en-US" dirty="0" smtClean="0"/>
              <a:t> </a:t>
            </a:r>
            <a:r>
              <a:rPr lang="en-US" i="1" dirty="0" smtClean="0"/>
              <a:t>sacrifices</a:t>
            </a:r>
            <a:r>
              <a:rPr lang="en-US" dirty="0" smtClean="0"/>
              <a:t> </a:t>
            </a:r>
            <a:r>
              <a:rPr lang="en-US" cap="small" dirty="0" smtClean="0"/>
              <a:t>FOR SIN</a:t>
            </a:r>
            <a:r>
              <a:rPr lang="en-US" dirty="0" smtClean="0"/>
              <a:t> </a:t>
            </a:r>
            <a:r>
              <a:rPr lang="en-US" cap="small" dirty="0" smtClean="0"/>
              <a:t>YOU HAVE NOT DESIRED</a:t>
            </a:r>
            <a:r>
              <a:rPr lang="en-US" dirty="0" smtClean="0"/>
              <a:t>, </a:t>
            </a:r>
            <a:r>
              <a:rPr lang="en-US" cap="small" dirty="0" smtClean="0"/>
              <a:t>NOR HAVE</a:t>
            </a:r>
            <a:r>
              <a:rPr lang="en-US" dirty="0" smtClean="0"/>
              <a:t> </a:t>
            </a:r>
            <a:r>
              <a:rPr lang="en-US" cap="small" dirty="0" smtClean="0"/>
              <a:t>YOU TAKEN PLEASURE</a:t>
            </a:r>
            <a:r>
              <a:rPr lang="en-US" dirty="0" smtClean="0"/>
              <a:t> </a:t>
            </a:r>
            <a:r>
              <a:rPr lang="en-US" i="1" dirty="0" smtClean="0"/>
              <a:t>in them</a:t>
            </a:r>
            <a:r>
              <a:rPr lang="en-US" dirty="0" smtClean="0"/>
              <a:t>" (which are offered according to the Law), then He said, "</a:t>
            </a:r>
            <a:r>
              <a:rPr lang="en-US" cap="small" dirty="0" smtClean="0"/>
              <a:t>BEHOLD</a:t>
            </a:r>
            <a:r>
              <a:rPr lang="en-US" dirty="0" smtClean="0"/>
              <a:t>, I </a:t>
            </a:r>
            <a:r>
              <a:rPr lang="en-US" cap="small" dirty="0" smtClean="0"/>
              <a:t>HAVE COME TO DO</a:t>
            </a:r>
            <a:r>
              <a:rPr lang="en-US" dirty="0" smtClean="0"/>
              <a:t> </a:t>
            </a:r>
            <a:r>
              <a:rPr lang="en-US" cap="small" dirty="0" smtClean="0"/>
              <a:t>YOUR WILL</a:t>
            </a:r>
            <a:r>
              <a:rPr lang="en-US" dirty="0" smtClean="0"/>
              <a:t>." He takes away the first in order to establish the second. By this will we have been sanctified through the offering of the body of Jesus Christ once for all. </a:t>
            </a:r>
          </a:p>
          <a:p>
            <a:pPr>
              <a:lnSpc>
                <a:spcPct val="88000"/>
              </a:lnSpc>
              <a:spcBef>
                <a:spcPts val="200"/>
              </a:spcBef>
            </a:pPr>
            <a:endParaRPr lang="en-US" dirty="0"/>
          </a:p>
        </p:txBody>
      </p:sp>
    </p:spTree>
    <p:extLst>
      <p:ext uri="{BB962C8B-B14F-4D97-AF65-F5344CB8AC3E}">
        <p14:creationId xmlns:p14="http://schemas.microsoft.com/office/powerpoint/2010/main" xmlns="" val="3901939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20731C-E378-4562-8224-F8D5EE46453B}"/>
              </a:ext>
            </a:extLst>
          </p:cNvPr>
          <p:cNvSpPr>
            <a:spLocks noGrp="1"/>
          </p:cNvSpPr>
          <p:nvPr>
            <p:ph type="title"/>
          </p:nvPr>
        </p:nvSpPr>
        <p:spPr>
          <a:xfrm>
            <a:off x="29571" y="98564"/>
            <a:ext cx="9999257" cy="755875"/>
          </a:xfrm>
        </p:spPr>
        <p:txBody>
          <a:bodyPr>
            <a:noAutofit/>
          </a:bodyPr>
          <a:lstStyle/>
          <a:p>
            <a:r>
              <a:rPr lang="en-US" b="0" dirty="0" smtClean="0">
                <a:solidFill>
                  <a:srgbClr val="76280B"/>
                </a:solidFill>
              </a:rPr>
              <a:t>WHAT JESUS PURCHASED  </a:t>
            </a:r>
            <a:r>
              <a:rPr lang="en-US" sz="2800" b="0" dirty="0" smtClean="0">
                <a:solidFill>
                  <a:srgbClr val="76280B"/>
                </a:solidFill>
              </a:rPr>
              <a:t>1</a:t>
            </a:r>
            <a:endParaRPr lang="en-US" sz="2800" b="0" dirty="0">
              <a:solidFill>
                <a:srgbClr val="76280B"/>
              </a:solidFill>
            </a:endParaRPr>
          </a:p>
        </p:txBody>
      </p:sp>
      <p:sp>
        <p:nvSpPr>
          <p:cNvPr id="3" name="Content Placeholder 2">
            <a:extLst>
              <a:ext uri="{FF2B5EF4-FFF2-40B4-BE49-F238E27FC236}">
                <a16:creationId xmlns:a16="http://schemas.microsoft.com/office/drawing/2014/main" xmlns="" id="{662A8EEE-AF93-4044-9D2A-DD9480C8E653}"/>
              </a:ext>
            </a:extLst>
          </p:cNvPr>
          <p:cNvSpPr>
            <a:spLocks noGrp="1"/>
          </p:cNvSpPr>
          <p:nvPr>
            <p:ph idx="1"/>
          </p:nvPr>
        </p:nvSpPr>
        <p:spPr>
          <a:xfrm>
            <a:off x="0" y="854439"/>
            <a:ext cx="9999257" cy="6917961"/>
          </a:xfrm>
        </p:spPr>
        <p:txBody>
          <a:bodyPr>
            <a:noAutofit/>
          </a:bodyPr>
          <a:lstStyle/>
          <a:p>
            <a:pPr>
              <a:spcBef>
                <a:spcPts val="300"/>
              </a:spcBef>
            </a:pPr>
            <a:r>
              <a:rPr lang="en-US" b="1" dirty="0" smtClean="0"/>
              <a:t>Acts 20:28 </a:t>
            </a:r>
            <a:r>
              <a:rPr lang="en-US" dirty="0" smtClean="0"/>
              <a:t>"Be on guard for yourselves and for all the flock, among which the Holy Spirit has made you overseers, to shepherd the </a:t>
            </a:r>
            <a:r>
              <a:rPr lang="en-US" u="sng" dirty="0" smtClean="0"/>
              <a:t>church</a:t>
            </a:r>
            <a:r>
              <a:rPr lang="en-US" dirty="0" smtClean="0"/>
              <a:t> of God which He purchased with His own blood. </a:t>
            </a:r>
          </a:p>
          <a:p>
            <a:pPr>
              <a:spcBef>
                <a:spcPts val="300"/>
              </a:spcBef>
            </a:pPr>
            <a:r>
              <a:rPr lang="en-US" dirty="0" smtClean="0"/>
              <a:t>The church: us!  </a:t>
            </a:r>
            <a:r>
              <a:rPr lang="en-US" b="1" dirty="0" smtClean="0"/>
              <a:t>He redeemed us from our slavery to sin</a:t>
            </a:r>
            <a:r>
              <a:rPr lang="en-US" dirty="0" smtClean="0"/>
              <a:t>; He established our peace </a:t>
            </a:r>
            <a:r>
              <a:rPr lang="en-US" b="1" dirty="0" smtClean="0"/>
              <a:t>with</a:t>
            </a:r>
            <a:r>
              <a:rPr lang="en-US" dirty="0" smtClean="0"/>
              <a:t> God if we will accept His completed work—the purchase made with His blood</a:t>
            </a:r>
          </a:p>
          <a:p>
            <a:pPr>
              <a:spcBef>
                <a:spcPts val="300"/>
              </a:spcBef>
            </a:pPr>
            <a:r>
              <a:rPr lang="en-US" b="1" dirty="0" smtClean="0"/>
              <a:t>John 8:34  </a:t>
            </a:r>
            <a:r>
              <a:rPr lang="en-US" dirty="0" smtClean="0"/>
              <a:t>Jesus answered them, "Truly, truly, I say to you, everyone who commits sin is the slave of sin. </a:t>
            </a:r>
          </a:p>
          <a:p>
            <a:pPr>
              <a:spcBef>
                <a:spcPts val="300"/>
              </a:spcBef>
            </a:pPr>
            <a:r>
              <a:rPr lang="en-US" dirty="0" smtClean="0"/>
              <a:t>For Christians, the bonds of slavery have been broken</a:t>
            </a:r>
          </a:p>
          <a:p>
            <a:pPr>
              <a:spcBef>
                <a:spcPts val="300"/>
              </a:spcBef>
            </a:pPr>
            <a:r>
              <a:rPr lang="en-US" b="1" dirty="0" smtClean="0"/>
              <a:t>Romans 6:6 …</a:t>
            </a:r>
            <a:r>
              <a:rPr lang="en-US" dirty="0" smtClean="0"/>
              <a:t>knowing this, that our old self was crucified with </a:t>
            </a:r>
            <a:r>
              <a:rPr lang="en-US" i="1" dirty="0" smtClean="0"/>
              <a:t>Him,</a:t>
            </a:r>
            <a:r>
              <a:rPr lang="en-US" dirty="0" smtClean="0"/>
              <a:t> in order that our body of sin might be done away with, so that we would no longer be slaves to sin; </a:t>
            </a:r>
          </a:p>
          <a:p>
            <a:pPr>
              <a:spcBef>
                <a:spcPts val="300"/>
              </a:spcBef>
            </a:pPr>
            <a:r>
              <a:rPr lang="en-US" dirty="0" smtClean="0"/>
              <a:t>We have positional sanctification; but we are a work in progress:  our bodies aren’t yet redeemed; they are awaiting the rapture</a:t>
            </a:r>
          </a:p>
          <a:p>
            <a:pPr>
              <a:spcBef>
                <a:spcPts val="300"/>
              </a:spcBef>
            </a:pPr>
            <a:r>
              <a:rPr lang="en-US" dirty="0" smtClean="0"/>
              <a:t>Jesus hasn’t transacted business yet with all of the purchase</a:t>
            </a:r>
            <a:br>
              <a:rPr lang="en-US" dirty="0" smtClean="0"/>
            </a:br>
            <a:r>
              <a:rPr lang="en-US" dirty="0" smtClean="0"/>
              <a:t/>
            </a:r>
            <a:br>
              <a:rPr lang="en-US" dirty="0" smtClean="0"/>
            </a:br>
            <a:r>
              <a:rPr lang="en-US" dirty="0" smtClean="0"/>
              <a:t> </a:t>
            </a:r>
            <a:endParaRPr lang="en-US" dirty="0"/>
          </a:p>
        </p:txBody>
      </p:sp>
    </p:spTree>
    <p:extLst>
      <p:ext uri="{BB962C8B-B14F-4D97-AF65-F5344CB8AC3E}">
        <p14:creationId xmlns:p14="http://schemas.microsoft.com/office/powerpoint/2010/main" xmlns="" val="2256363797"/>
      </p:ext>
    </p:extLst>
  </p:cSld>
  <p:clrMapOvr>
    <a:masterClrMapping/>
  </p:clrMapOvr>
</p:sld>
</file>

<file path=ppt/theme/theme1.xml><?xml version="1.0" encoding="utf-8"?>
<a:theme xmlns:a="http://schemas.openxmlformats.org/drawingml/2006/main" name="Berlin">
  <a:themeElements>
    <a:clrScheme name="Custom 13">
      <a:dk1>
        <a:srgbClr val="FFFFFF"/>
      </a:dk1>
      <a:lt1>
        <a:sysClr val="window" lastClr="FFFFFF"/>
      </a:lt1>
      <a:dk2>
        <a:srgbClr val="FFFFFF"/>
      </a:dk2>
      <a:lt2>
        <a:srgbClr val="FFFFFF"/>
      </a:lt2>
      <a:accent1>
        <a:srgbClr val="A03F22"/>
      </a:accent1>
      <a:accent2>
        <a:srgbClr val="6B2A16"/>
      </a:accent2>
      <a:accent3>
        <a:srgbClr val="F2CD93"/>
      </a:accent3>
      <a:accent4>
        <a:srgbClr val="6063B4"/>
      </a:accent4>
      <a:accent5>
        <a:srgbClr val="D35731"/>
      </a:accent5>
      <a:accent6>
        <a:srgbClr val="EBAC4B"/>
      </a:accent6>
      <a:hlink>
        <a:srgbClr val="65AD30"/>
      </a:hlink>
      <a:folHlink>
        <a:srgbClr val="8ED25B"/>
      </a:folHlink>
    </a:clrScheme>
    <a:fontScheme name="Custom 11">
      <a:majorFont>
        <a:latin typeface="Trebuchet MS"/>
        <a:ea typeface=""/>
        <a:cs typeface=""/>
      </a:majorFont>
      <a:minorFont>
        <a:latin typeface="Trebuchet MS"/>
        <a:ea typeface=""/>
        <a:cs typeface=""/>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spDef>
      <a:spPr>
        <a:solidFill>
          <a:schemeClr val="accent1"/>
        </a:solidFill>
        <a:ln>
          <a:noFill/>
        </a:ln>
        <a:effectLst>
          <a:outerShdw blurRad="50800" dist="38100" dir="5400000" algn="t" rotWithShape="0">
            <a:prstClr val="black">
              <a:alpha val="40000"/>
            </a:prstClr>
          </a:outerShdw>
        </a:effectLst>
      </a:spPr>
      <a:body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Reflection on Learning_SL_v6" id="{99E666E8-F50A-4517-9D7D-F53249680DD1}" vid="{B76D112C-0FAE-423E-AD28-392C54566B9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6D6F43F-4C69-4843-A937-9D003759F9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1DDD245-D6FC-4A3B-8DDB-348DE94B95C6}">
  <ds:schemaRefs>
    <ds:schemaRef ds:uri="http://purl.org/dc/terms/"/>
    <ds:schemaRef ds:uri="6dc4bcd6-49db-4c07-9060-8acfc67cef9f"/>
    <ds:schemaRef ds:uri="http://schemas.microsoft.com/office/2006/documentManagement/types"/>
    <ds:schemaRef ds:uri="http://schemas.microsoft.com/office/infopath/2007/PartnerControls"/>
    <ds:schemaRef ds:uri="fb0879af-3eba-417a-a55a-ffe6dcd6ca77"/>
    <ds:schemaRef ds:uri="http://purl.org/dc/elements/1.1/"/>
    <ds:schemaRef ds:uri="http://schemas.microsoft.com/office/2006/metadata/properties"/>
    <ds:schemaRef ds:uri="http://schemas.microsoft.com/sharepoint/v3"/>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F5873FAD-10D7-4DE7-A029-14288C05F59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Wisp</Template>
  <TotalTime>3324</TotalTime>
  <Words>953</Words>
  <Application>Microsoft Office PowerPoint</Application>
  <PresentationFormat>Custom</PresentationFormat>
  <Paragraphs>73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Berlin</vt:lpstr>
      <vt:lpstr>INVISIBLE POWERS AND PLACES Lesson 6</vt:lpstr>
      <vt:lpstr>WORD FOR THE JOURNEY</vt:lpstr>
      <vt:lpstr>GOD’S ADMINISTRATION</vt:lpstr>
      <vt:lpstr>ENTER THE GA’AL</vt:lpstr>
      <vt:lpstr>WHY REDEMPTION WAS NEEDED</vt:lpstr>
      <vt:lpstr>WHO COULD BE 3rd PARTY GA’AL</vt:lpstr>
      <vt:lpstr>THE THIRD REQUIREMENT</vt:lpstr>
      <vt:lpstr>THE SACRIFICE OF JESUS</vt:lpstr>
      <vt:lpstr>WHAT JESUS PURCHASED  1</vt:lpstr>
      <vt:lpstr>WHAT JESUS PURCHASED  2</vt:lpstr>
      <vt:lpstr>WHAT JESUS PURCHASED   3</vt:lpstr>
      <vt:lpstr>WHAT JESUS PURCHASED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INVISIBLE POWERS AND PLACES</dc:title>
  <dc:creator>JoLynn Gower</dc:creator>
  <cp:lastModifiedBy>JoLynn Rees</cp:lastModifiedBy>
  <cp:revision>16</cp:revision>
  <cp:lastPrinted>2018-09-14T13:40:37Z</cp:lastPrinted>
  <dcterms:created xsi:type="dcterms:W3CDTF">2018-08-14T16:05:04Z</dcterms:created>
  <dcterms:modified xsi:type="dcterms:W3CDTF">2018-10-13T20:30:08Z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