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1" r:id="rId4"/>
    <p:sldId id="258" r:id="rId5"/>
    <p:sldId id="264" r:id="rId6"/>
    <p:sldId id="265" r:id="rId7"/>
    <p:sldId id="260" r:id="rId8"/>
    <p:sldId id="261" r:id="rId9"/>
    <p:sldId id="262" r:id="rId10"/>
    <p:sldId id="263" r:id="rId11"/>
    <p:sldId id="267" r:id="rId12"/>
    <p:sldId id="268" r:id="rId13"/>
    <p:sldId id="269" r:id="rId14"/>
    <p:sldId id="270" r:id="rId15"/>
  </p:sldIdLst>
  <p:sldSz cx="9144000" cy="6858000" type="screen4x3"/>
  <p:notesSz cx="7086600" cy="90249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C086E-FBB5-4E13-96ED-390C5B9896E2}" type="datetimeFigureOut">
              <a:rPr lang="en-US" smtClean="0"/>
              <a:pPr/>
              <a:t>2/24/2013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1E509-4386-4EA0-8E08-2F1C9A9BA6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56DB2-8236-4C99-99A2-A2D3DA219399}" type="datetimeFigureOut">
              <a:rPr lang="en-US" smtClean="0"/>
              <a:pPr/>
              <a:t>2/24/2013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6275"/>
            <a:ext cx="451167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2EA86-2212-4B1E-9BB4-5E708473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2EA86-2212-4B1E-9BB4-5E7084731AD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D1B124-71A8-4071-994B-D5CB89310005}" type="datetime1">
              <a:rPr lang="en-US" smtClean="0"/>
              <a:pPr/>
              <a:t>2/24/2013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80FCD8-6D4B-4716-B22E-FC784A37CC42}" type="datetime1">
              <a:rPr lang="en-US" smtClean="0"/>
              <a:pPr/>
              <a:t>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256FA-70EA-4F30-AA27-D32049ED6560}" type="datetime1">
              <a:rPr lang="en-US" smtClean="0"/>
              <a:pPr/>
              <a:t>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C73B0-DFA7-43CC-BCBD-96FAD27FA782}" type="datetime1">
              <a:rPr lang="en-US" smtClean="0"/>
              <a:pPr/>
              <a:t>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3933DC-80B3-48E9-9A0A-E4BC36155C6A}" type="datetime1">
              <a:rPr lang="en-US" smtClean="0"/>
              <a:pPr/>
              <a:t>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2EEC0D-0EA0-4A42-BEE2-6963EF5B9FD4}" type="datetime1">
              <a:rPr lang="en-US" smtClean="0"/>
              <a:pPr/>
              <a:t>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D185E3-7139-469D-B960-5E08A611EA24}" type="datetime1">
              <a:rPr lang="en-US" smtClean="0"/>
              <a:pPr/>
              <a:t>2/24/2013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520F0-D4D2-41EE-A82A-95CAA9A99398}" type="datetime1">
              <a:rPr lang="en-US" smtClean="0"/>
              <a:pPr/>
              <a:t>2/24/2013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673EF5-A616-49BC-A033-21F0488B3E9D}" type="datetime1">
              <a:rPr lang="en-US" smtClean="0"/>
              <a:pPr/>
              <a:t>2/24/2013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E20B02-CE8C-4753-A938-0AF6D48A6BA5}" type="datetime1">
              <a:rPr lang="en-US" smtClean="0"/>
              <a:pPr/>
              <a:t>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FA41FB-0746-4654-A261-9A607C8B3CFC}" type="datetime1">
              <a:rPr lang="en-US" smtClean="0"/>
              <a:pPr/>
              <a:t>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12F2040-F692-46C5-AAEF-82A848359331}" type="datetime1">
              <a:rPr lang="en-US" smtClean="0"/>
              <a:pPr/>
              <a:t>2/24/2013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17BEC98-8F74-4C51-9E05-022476D652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926102"/>
          </a:xfrm>
        </p:spPr>
        <p:txBody>
          <a:bodyPr/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REVERENCE FOR GOD’S PROMISES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038600"/>
            <a:ext cx="7406640" cy="2133600"/>
          </a:xfrm>
        </p:spPr>
        <p:txBody>
          <a:bodyPr>
            <a:normAutofit/>
          </a:bodyPr>
          <a:lstStyle/>
          <a:p>
            <a:pPr algn="ctr"/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JoLynn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Gower</a:t>
            </a:r>
          </a:p>
          <a:p>
            <a:pPr algn="ctr"/>
            <a:r>
              <a:rPr lang="en-US" sz="2400" dirty="0" smtClean="0">
                <a:latin typeface="Tahoma" pitchFamily="34" charset="0"/>
                <a:cs typeface="Tahoma" pitchFamily="34" charset="0"/>
              </a:rPr>
              <a:t>352-2458    cell 493-6151</a:t>
            </a:r>
          </a:p>
          <a:p>
            <a:pPr algn="ctr"/>
            <a:r>
              <a:rPr lang="en-US" sz="2400" dirty="0" smtClean="0">
                <a:latin typeface="Tahoma" pitchFamily="34" charset="0"/>
                <a:cs typeface="Tahoma" pitchFamily="34" charset="0"/>
              </a:rPr>
              <a:t>jgower@guardingthetruth.org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EC98-8F74-4C51-9E05-022476D6520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THE ASWAN DAM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Earth and rock dam completed in 1970, dedicated in 1971; lake Nasser behind it filled by 1973</a:t>
            </a:r>
          </a:p>
          <a:p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Migdol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Syene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or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Migdol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of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Syene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could be referring to this dam</a:t>
            </a:r>
          </a:p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If the correct rendering is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Midgol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to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Syene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, then it could be referring to the entire length of the Nile river</a:t>
            </a:r>
          </a:p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Fate of Egypt after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this judgment: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Ezekiel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29:15-16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"It will be the lowest of the kingdoms, and it will never again lift itself up above the nations. And I will make them so small that they will not rule over the nations.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And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it will never again be the confidence of the house of Israel, bringing to mind the iniquity of their having turned to Egypt. Then they will know that I am the Lord God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.” </a:t>
            </a:r>
            <a:endParaRPr lang="en-US" sz="2800" dirty="0" smtClean="0">
              <a:solidFill>
                <a:schemeClr val="bg2">
                  <a:lumMod val="1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bg2">
                  <a:lumMod val="1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bg2">
                  <a:lumMod val="1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bg2">
                  <a:lumMod val="1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EC98-8F74-4C51-9E05-022476D652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763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PICTURES OF THE ASWAN DAM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EC98-8F74-4C51-9E05-022476D652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219200"/>
            <a:ext cx="6400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66800" y="5943600"/>
            <a:ext cx="7601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Over 3000’ thick at base;  134’ thick at top; 364’ high; 4 lane highway across top</a:t>
            </a:r>
          </a:p>
          <a:p>
            <a:r>
              <a:rPr lang="en-US" dirty="0" smtClean="0"/>
              <a:t>Enemy destruction of dam could kill 98% of Egypt’s population;  3-4 decades to recover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1143000"/>
          </a:xfrm>
        </p:spPr>
        <p:txBody>
          <a:bodyPr/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ASWAN DAM PICTURE 2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EC98-8F74-4C51-9E05-022476D652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447800"/>
            <a:ext cx="6400800" cy="479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1143000"/>
          </a:xfrm>
        </p:spPr>
        <p:txBody>
          <a:bodyPr/>
          <a:lstStyle/>
          <a:p>
            <a:pPr algn="ctr"/>
            <a:r>
              <a:rPr lang="en-US" dirty="0" smtClean="0">
                <a:effectLst/>
                <a:latin typeface="Tahoma" pitchFamily="34" charset="0"/>
                <a:cs typeface="Tahoma" pitchFamily="34" charset="0"/>
              </a:rPr>
              <a:t>DESTRUCTION </a:t>
            </a:r>
            <a:endParaRPr lang="en-US" dirty="0"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Ezekiel 29:19 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Therefore thus says the Lord God, "Behold, I will give the land of Egypt to Nebuchadnezzar king of Babylon. And he will carry off her wealth and capture her spoil and seize her plunder; and it will be wages for his army. 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Nebuchadnezzar did carry off plunder, but Egypt was never desolate for 40 years</a:t>
            </a: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The people were not dispersed to other nations for 40 years and then return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EC98-8F74-4C51-9E05-022476D652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/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SECONDARY EVENT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300" b="1" dirty="0" smtClean="0">
                <a:latin typeface="Tahoma" pitchFamily="34" charset="0"/>
                <a:cs typeface="Tahoma" pitchFamily="34" charset="0"/>
              </a:rPr>
              <a:t>Ezekiel 30:10-12 </a:t>
            </a:r>
            <a:r>
              <a:rPr lang="en-US" sz="23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300" dirty="0" smtClean="0">
                <a:latin typeface="Tahoma" pitchFamily="34" charset="0"/>
                <a:cs typeface="Tahoma" pitchFamily="34" charset="0"/>
              </a:rPr>
              <a:t>'Thus says the Lord God,</a:t>
            </a:r>
          </a:p>
          <a:p>
            <a:pPr>
              <a:lnSpc>
                <a:spcPct val="90000"/>
              </a:lnSpc>
              <a:buNone/>
            </a:pPr>
            <a:r>
              <a:rPr lang="en-US" sz="2300" dirty="0" smtClean="0">
                <a:latin typeface="Tahoma" pitchFamily="34" charset="0"/>
                <a:cs typeface="Tahoma" pitchFamily="34" charset="0"/>
              </a:rPr>
              <a:t>           </a:t>
            </a:r>
            <a:r>
              <a:rPr lang="en-US" sz="2300" dirty="0" smtClean="0">
                <a:latin typeface="Tahoma" pitchFamily="34" charset="0"/>
                <a:cs typeface="Tahoma" pitchFamily="34" charset="0"/>
              </a:rPr>
              <a:t>"I will also make the hordes of Egypt cease</a:t>
            </a:r>
          </a:p>
          <a:p>
            <a:pPr>
              <a:lnSpc>
                <a:spcPct val="90000"/>
              </a:lnSpc>
              <a:buNone/>
            </a:pPr>
            <a:r>
              <a:rPr lang="en-US" sz="2300" dirty="0" smtClean="0">
                <a:latin typeface="Tahoma" pitchFamily="34" charset="0"/>
                <a:cs typeface="Tahoma" pitchFamily="34" charset="0"/>
              </a:rPr>
              <a:t>            By the hand of Nebuchadnezzar king of Babylon. </a:t>
            </a:r>
          </a:p>
          <a:p>
            <a:pPr>
              <a:lnSpc>
                <a:spcPct val="90000"/>
              </a:lnSpc>
              <a:buNone/>
            </a:pPr>
            <a:r>
              <a:rPr lang="en-US" sz="2300" dirty="0" smtClean="0">
                <a:latin typeface="Tahoma" pitchFamily="34" charset="0"/>
                <a:cs typeface="Tahoma" pitchFamily="34" charset="0"/>
              </a:rPr>
              <a:t>            </a:t>
            </a:r>
            <a:r>
              <a:rPr lang="en-US" sz="2300" dirty="0" smtClean="0">
                <a:latin typeface="Tahoma" pitchFamily="34" charset="0"/>
                <a:cs typeface="Tahoma" pitchFamily="34" charset="0"/>
              </a:rPr>
              <a:t>He </a:t>
            </a:r>
            <a:r>
              <a:rPr lang="en-US" sz="2300" dirty="0" smtClean="0">
                <a:latin typeface="Tahoma" pitchFamily="34" charset="0"/>
                <a:cs typeface="Tahoma" pitchFamily="34" charset="0"/>
              </a:rPr>
              <a:t>and his people with him,</a:t>
            </a:r>
          </a:p>
          <a:p>
            <a:pPr>
              <a:lnSpc>
                <a:spcPct val="90000"/>
              </a:lnSpc>
              <a:buNone/>
            </a:pPr>
            <a:r>
              <a:rPr lang="en-US" sz="2300" dirty="0" smtClean="0">
                <a:latin typeface="Tahoma" pitchFamily="34" charset="0"/>
                <a:cs typeface="Tahoma" pitchFamily="34" charset="0"/>
              </a:rPr>
              <a:t>            The most ruthless of the nations,</a:t>
            </a:r>
          </a:p>
          <a:p>
            <a:pPr>
              <a:lnSpc>
                <a:spcPct val="90000"/>
              </a:lnSpc>
              <a:buNone/>
            </a:pPr>
            <a:r>
              <a:rPr lang="en-US" sz="2300" dirty="0" smtClean="0">
                <a:latin typeface="Tahoma" pitchFamily="34" charset="0"/>
                <a:cs typeface="Tahoma" pitchFamily="34" charset="0"/>
              </a:rPr>
              <a:t>            Will be brought in to destroy the land;</a:t>
            </a:r>
          </a:p>
          <a:p>
            <a:pPr>
              <a:lnSpc>
                <a:spcPct val="90000"/>
              </a:lnSpc>
              <a:buNone/>
            </a:pPr>
            <a:r>
              <a:rPr lang="en-US" sz="2300" dirty="0" smtClean="0">
                <a:latin typeface="Tahoma" pitchFamily="34" charset="0"/>
                <a:cs typeface="Tahoma" pitchFamily="34" charset="0"/>
              </a:rPr>
              <a:t>            And they will draw their swords against Egypt</a:t>
            </a:r>
          </a:p>
          <a:p>
            <a:pPr>
              <a:lnSpc>
                <a:spcPct val="90000"/>
              </a:lnSpc>
              <a:buNone/>
            </a:pPr>
            <a:r>
              <a:rPr lang="en-US" sz="2300" dirty="0" smtClean="0">
                <a:latin typeface="Tahoma" pitchFamily="34" charset="0"/>
                <a:cs typeface="Tahoma" pitchFamily="34" charset="0"/>
              </a:rPr>
              <a:t>            And fill the land with the slain. </a:t>
            </a:r>
          </a:p>
          <a:p>
            <a:pPr>
              <a:lnSpc>
                <a:spcPct val="90000"/>
              </a:lnSpc>
              <a:buNone/>
            </a:pPr>
            <a:r>
              <a:rPr lang="en-US" sz="2300" dirty="0" smtClean="0">
                <a:latin typeface="Tahoma" pitchFamily="34" charset="0"/>
                <a:cs typeface="Tahoma" pitchFamily="34" charset="0"/>
              </a:rPr>
              <a:t>            </a:t>
            </a:r>
            <a:r>
              <a:rPr lang="en-US" sz="2300" dirty="0" smtClean="0">
                <a:latin typeface="Tahoma" pitchFamily="34" charset="0"/>
                <a:cs typeface="Tahoma" pitchFamily="34" charset="0"/>
              </a:rPr>
              <a:t>Moreover</a:t>
            </a:r>
            <a:r>
              <a:rPr lang="en-US" sz="2300" dirty="0" smtClean="0">
                <a:latin typeface="Tahoma" pitchFamily="34" charset="0"/>
                <a:cs typeface="Tahoma" pitchFamily="34" charset="0"/>
              </a:rPr>
              <a:t>, I will make the Nile canals dry</a:t>
            </a:r>
          </a:p>
          <a:p>
            <a:pPr>
              <a:lnSpc>
                <a:spcPct val="90000"/>
              </a:lnSpc>
              <a:buNone/>
            </a:pPr>
            <a:r>
              <a:rPr lang="en-US" sz="2300" dirty="0" smtClean="0">
                <a:latin typeface="Tahoma" pitchFamily="34" charset="0"/>
                <a:cs typeface="Tahoma" pitchFamily="34" charset="0"/>
              </a:rPr>
              <a:t>            And sell the land into the hands of evil men.</a:t>
            </a:r>
          </a:p>
          <a:p>
            <a:pPr>
              <a:lnSpc>
                <a:spcPct val="90000"/>
              </a:lnSpc>
              <a:buNone/>
            </a:pPr>
            <a:r>
              <a:rPr lang="en-US" sz="2300" dirty="0" smtClean="0">
                <a:latin typeface="Tahoma" pitchFamily="34" charset="0"/>
                <a:cs typeface="Tahoma" pitchFamily="34" charset="0"/>
              </a:rPr>
              <a:t>            And I will make the land desolate</a:t>
            </a:r>
          </a:p>
          <a:p>
            <a:pPr>
              <a:lnSpc>
                <a:spcPct val="90000"/>
              </a:lnSpc>
              <a:buNone/>
            </a:pPr>
            <a:r>
              <a:rPr lang="en-US" sz="2300" dirty="0" smtClean="0">
                <a:latin typeface="Tahoma" pitchFamily="34" charset="0"/>
                <a:cs typeface="Tahoma" pitchFamily="34" charset="0"/>
              </a:rPr>
              <a:t>            And all that is in it,</a:t>
            </a:r>
          </a:p>
          <a:p>
            <a:pPr>
              <a:lnSpc>
                <a:spcPct val="90000"/>
              </a:lnSpc>
              <a:buNone/>
            </a:pPr>
            <a:r>
              <a:rPr lang="en-US" sz="2300" dirty="0" smtClean="0">
                <a:latin typeface="Tahoma" pitchFamily="34" charset="0"/>
                <a:cs typeface="Tahoma" pitchFamily="34" charset="0"/>
              </a:rPr>
              <a:t>            By the hand of strangers; I the Lord have spoken." </a:t>
            </a:r>
          </a:p>
          <a:p>
            <a:pPr>
              <a:lnSpc>
                <a:spcPct val="90000"/>
              </a:lnSpc>
            </a:pPr>
            <a:endParaRPr lang="en-US" sz="23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endParaRPr lang="en-US" sz="2300" dirty="0" smtClean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endParaRPr lang="en-US" sz="23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EC98-8F74-4C51-9E05-022476D652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83058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ABOUT EGYPT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EC98-8F74-4C51-9E05-022476D652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43650" y="838200"/>
            <a:ext cx="2800350" cy="567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143000" y="1447800"/>
            <a:ext cx="522803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EGYPT WAS SETTLED BY HAMITIC PEOPLE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Genesis 10:6  The sons of Ham were Cush,  </a:t>
            </a:r>
          </a:p>
          <a:p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Mizraim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, Put and Canaan. 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Cush = Ethiopia; Cush was father of Nimrod</a:t>
            </a:r>
          </a:p>
          <a:p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Mizraim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= Egypt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Put = Libya and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Tunisia and Algeria??</a:t>
            </a:r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Canaan = Israel</a:t>
            </a:r>
          </a:p>
          <a:p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657601"/>
            <a:ext cx="527202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800" dirty="0" smtClean="0">
                <a:solidFill>
                  <a:srgbClr val="FFFFFF"/>
                </a:solidFill>
              </a:rPr>
              <a:t>a</a:t>
            </a:r>
            <a:endParaRPr 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CONFLUENCE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EC98-8F74-4C51-9E05-022476D652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599" y="1524000"/>
            <a:ext cx="420874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524000"/>
            <a:ext cx="3352800" cy="282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181600" y="4419600"/>
            <a:ext cx="44279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There  are political problems 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With Ethiopia’s current building 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of a dam that Egypt fears will stop some of the Nile water flow; irrigation and hydroelectric power production would be affected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458200" cy="9445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PROPHECY AGAINST EGYPT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8229600" cy="5562600"/>
          </a:xfrm>
        </p:spPr>
        <p:txBody>
          <a:bodyPr>
            <a:normAutofit/>
          </a:bodyPr>
          <a:lstStyle/>
          <a:p>
            <a:pPr marL="596646" indent="-514350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10</a:t>
            </a:r>
            <a:r>
              <a:rPr lang="en-US" sz="2800" baseline="300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TH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 YEAR = 587</a:t>
            </a:r>
          </a:p>
          <a:p>
            <a:pPr marL="596646" indent="-514350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Claims to control the Nile</a:t>
            </a:r>
          </a:p>
          <a:p>
            <a:pPr marL="596646" indent="-514350"/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Pharoah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 called the monster of the river</a:t>
            </a:r>
          </a:p>
          <a:p>
            <a:pPr marL="596646" indent="-514350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Fish will cling to his scales</a:t>
            </a:r>
          </a:p>
          <a:p>
            <a:pPr marL="596646" indent="-514350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Egypt abandoned to wilderness along with fish</a:t>
            </a:r>
          </a:p>
          <a:p>
            <a:pPr marL="596646" indent="-514350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Egypt a staff of reed for Israel</a:t>
            </a:r>
          </a:p>
          <a:p>
            <a:pPr marL="596646" indent="-514350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Judah and Egypt had made an alliance that caused Zedekiah to have enough nerve to rebel against Nebuchadnezzar; Egypt hadn’t been much help</a:t>
            </a:r>
            <a:endParaRPr lang="en-US" sz="2800" dirty="0" smtClean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596646" indent="-514350"/>
            <a:endParaRPr lang="en-US" sz="2800" dirty="0" smtClean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596646" indent="-514350"/>
            <a:endParaRPr lang="en-US" sz="2800" dirty="0" smtClean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596646" indent="-514350"/>
            <a:endParaRPr lang="en-US" sz="2800" dirty="0" smtClean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596646" indent="-514350"/>
            <a:endParaRPr lang="en-US" sz="2800" dirty="0" smtClean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596646" indent="-514350"/>
            <a:endParaRPr lang="en-US" sz="2800" dirty="0" smtClean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596646" indent="-514350"/>
            <a:endParaRPr lang="en-US" dirty="0" smtClean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596646" indent="-514350"/>
            <a:endParaRPr lang="en-US" dirty="0" smtClean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596646" indent="-514350"/>
            <a:endParaRPr lang="en-US" dirty="0" smtClean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596646" indent="-514350"/>
            <a:endParaRPr lang="en-US" dirty="0" smtClean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en-US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EC98-8F74-4C51-9E05-022476D652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019288" cy="990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BAD ALLY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EC98-8F74-4C51-9E05-022476D652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90600" y="1143000"/>
            <a:ext cx="8153400" cy="5715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Ezekiel 29:8-9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'Therefore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thus says the Lord God, "Behold, I will bring upon you a sword and I will cut off from you man and beast.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T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he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land of Egypt will become a desolation and waste. Then they will know that I am the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Lord. Because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you said, 'The Nile is mine, and I have made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it…‘</a:t>
            </a: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After conquering Judah, Nebuchadnezzar turned to a 13 year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seige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of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Tyre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, which capitulated and made peace</a:t>
            </a: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Nebuchadnezzar then turned to Egypt in 568 BC but died in 562 BC without fully conquering it 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944562"/>
          </a:xfrm>
        </p:spPr>
        <p:txBody>
          <a:bodyPr/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WHAT PROPHETS SEE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Prophets frequently see events without seeing the time frame or spacing between the events</a:t>
            </a: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Example: </a:t>
            </a:r>
          </a:p>
          <a:p>
            <a:pPr>
              <a:buNone/>
            </a:pP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  Isaiah 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61:2 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           To proclaim the favorable year of the Lord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           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and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the day of vengeance of our God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;</a:t>
            </a: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The first part of the sentence was fulfilled with Jesus’ 1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st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coming</a:t>
            </a: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The second part, concerning vengeance, will be fulfilled at Jesus’ 2</a:t>
            </a:r>
            <a:r>
              <a:rPr lang="en-US" sz="2800" baseline="30000" dirty="0" smtClean="0">
                <a:latin typeface="Tahoma" pitchFamily="34" charset="0"/>
                <a:cs typeface="Tahoma" pitchFamily="34" charset="0"/>
              </a:rPr>
              <a:t>nd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coming</a:t>
            </a: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Jesus stopped reading in mid-sentence and then said, “today this prophecy is fulfilled in your hearing.”</a:t>
            </a: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EC98-8F74-4C51-9E05-022476D652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/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WHAT DID EZEKIEL SEE?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Ezekiel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29:10-12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…therefore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, behold, I am against you and against your rivers, and I will make the land of Egypt an utter waste and desolation, from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Migdol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 to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Syene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 and even to the border of Ethiopia.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A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man's foot will not pass through it, and the foot of a beast will not pass through it, and it will not be inhabited for forty years.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So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I will make the land of Egypt a desolation in the midst of desolated lands. And her cities, in the midst of cities that are laid waste, will be desolate forty years; and I will scatter the Egyptians among the nations and disperse them among the lands." </a:t>
            </a:r>
          </a:p>
          <a:p>
            <a:endParaRPr lang="en-US" sz="2800" dirty="0" smtClean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endParaRPr lang="en-US" sz="2800" dirty="0" smtClean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endParaRPr lang="en-US" sz="2800" dirty="0">
              <a:solidFill>
                <a:schemeClr val="tx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EC98-8F74-4C51-9E05-022476D652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868362"/>
          </a:xfrm>
        </p:spPr>
        <p:txBody>
          <a:bodyPr/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WHERE ARE THESE PLACES?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8229600" cy="5638800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Syene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a trading city near the modern-day southern border of Egypt</a:t>
            </a:r>
          </a:p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Sometimes seen as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Assouan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or Aswan</a:t>
            </a:r>
          </a:p>
          <a:p>
            <a:r>
              <a:rPr lang="en-US" sz="2800" b="1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Migdol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: 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more problematic; means a fortification, a raised earthen area, an earthen fortification, a tower or watchtower; several are mentioned in the Bible, some in Israel</a:t>
            </a:r>
          </a:p>
          <a:p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Textual problem:  Is the correct reading:</a:t>
            </a:r>
          </a:p>
          <a:p>
            <a:pPr>
              <a:buNone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Migdol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Syene</a:t>
            </a:r>
            <a:endParaRPr lang="en-US" sz="2800" dirty="0" smtClean="0">
              <a:solidFill>
                <a:schemeClr val="bg2">
                  <a:lumMod val="1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Migdol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to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Syene</a:t>
            </a:r>
            <a:endParaRPr lang="en-US" sz="2800" dirty="0" smtClean="0">
              <a:solidFill>
                <a:schemeClr val="bg2">
                  <a:lumMod val="1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Migdol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 of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cs typeface="Tahoma" pitchFamily="34" charset="0"/>
              </a:rPr>
              <a:t>Syene</a:t>
            </a:r>
            <a:endParaRPr lang="en-US" sz="2800" dirty="0" smtClean="0">
              <a:solidFill>
                <a:schemeClr val="bg2">
                  <a:lumMod val="1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EC98-8F74-4C51-9E05-022476D652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1534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ahoma" pitchFamily="34" charset="0"/>
                <a:cs typeface="Tahoma" pitchFamily="34" charset="0"/>
              </a:rPr>
              <a:t>MAP OF EGYPT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EC98-8F74-4C51-9E05-022476D652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172536"/>
            <a:ext cx="5257800" cy="5272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57800" y="4267200"/>
            <a:ext cx="2286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x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3429000"/>
            <a:ext cx="2286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5334000"/>
            <a:ext cx="364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x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1282</TotalTime>
  <Words>963</Words>
  <Application>Microsoft Office PowerPoint</Application>
  <PresentationFormat>On-screen Show (4:3)</PresentationFormat>
  <Paragraphs>111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REVERENCE FOR GOD’S PROMISES</vt:lpstr>
      <vt:lpstr>ABOUT EGYPT</vt:lpstr>
      <vt:lpstr>CONFLUENCE</vt:lpstr>
      <vt:lpstr>PROPHECY AGAINST EGYPT</vt:lpstr>
      <vt:lpstr>BAD ALLY</vt:lpstr>
      <vt:lpstr>WHAT PROPHETS SEE</vt:lpstr>
      <vt:lpstr>WHAT DID EZEKIEL SEE?</vt:lpstr>
      <vt:lpstr>WHERE ARE THESE PLACES?</vt:lpstr>
      <vt:lpstr>MAP OF EGYPT</vt:lpstr>
      <vt:lpstr>THE ASWAN DAM</vt:lpstr>
      <vt:lpstr>PICTURES OF THE ASWAN DAM</vt:lpstr>
      <vt:lpstr>ASWAN DAM PICTURE 2</vt:lpstr>
      <vt:lpstr>DESTRUCTION </vt:lpstr>
      <vt:lpstr>SECONDARY EVENT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REVERENCE FOR GOD’S PROMISES</dc:title>
  <dc:creator> </dc:creator>
  <cp:lastModifiedBy> </cp:lastModifiedBy>
  <cp:revision>11</cp:revision>
  <dcterms:created xsi:type="dcterms:W3CDTF">2013-01-20T19:58:50Z</dcterms:created>
  <dcterms:modified xsi:type="dcterms:W3CDTF">2013-02-24T21:55:35Z</dcterms:modified>
</cp:coreProperties>
</file>