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59" r:id="rId5"/>
    <p:sldId id="260" r:id="rId6"/>
    <p:sldId id="264" r:id="rId7"/>
    <p:sldId id="261" r:id="rId8"/>
    <p:sldId id="263" r:id="rId9"/>
    <p:sldId id="265" r:id="rId10"/>
    <p:sldId id="266" r:id="rId1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71" d="100"/>
          <a:sy n="71" d="100"/>
        </p:scale>
        <p:origin x="-136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68FB347C-5F8C-483F-B5F1-70BD76066539}" type="datetimeFigureOut">
              <a:rPr lang="en-US" smtClean="0"/>
              <a:pPr/>
              <a:t>3/1/2013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6321670D-3F29-4C14-BE10-70C25B428D6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6DA8EF7C-7658-481D-AADE-8BFB25F201DA}" type="datetimeFigureOut">
              <a:rPr lang="en-US" smtClean="0"/>
              <a:pPr/>
              <a:t>3/1/2013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99BE9127-30F7-402E-9175-455CCBB800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en-US" altLang="ja-JP" smtClean="0"/>
              <a:t>Click to edit Master title style</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smtClean="0"/>
              <a:t>Click to edit Master subtitle style</a:t>
            </a:r>
            <a:endParaRPr kumimoji="1" lang="ja-JP" altLang="en-US" dirty="0"/>
          </a:p>
        </p:txBody>
      </p:sp>
      <p:sp>
        <p:nvSpPr>
          <p:cNvPr id="12" name="図形 11"/>
          <p:cNvSpPr>
            <a:spLocks noGrp="1"/>
          </p:cNvSpPr>
          <p:nvPr>
            <p:ph type="dt" sz="half" idx="10"/>
          </p:nvPr>
        </p:nvSpPr>
        <p:spPr/>
        <p:txBody>
          <a:bodyPr/>
          <a:lstStyle/>
          <a:p>
            <a:fld id="{31B43DD9-E505-45AA-910A-064419E55BB6}" type="datetime1">
              <a:rPr lang="en-US" smtClean="0"/>
              <a:pPr/>
              <a:t>3/1/2013</a:t>
            </a:fld>
            <a:endParaRPr lang="en-US"/>
          </a:p>
        </p:txBody>
      </p:sp>
      <p:sp>
        <p:nvSpPr>
          <p:cNvPr id="11" name="図形 10"/>
          <p:cNvSpPr>
            <a:spLocks noGrp="1"/>
          </p:cNvSpPr>
          <p:nvPr>
            <p:ph type="ftr" sz="quarter" idx="11"/>
          </p:nvPr>
        </p:nvSpPr>
        <p:spPr/>
        <p:txBody>
          <a:bodyPr/>
          <a:lstStyle/>
          <a:p>
            <a:endParaRPr lang="en-US"/>
          </a:p>
        </p:txBody>
      </p:sp>
      <p:sp>
        <p:nvSpPr>
          <p:cNvPr id="18" name="図形 17"/>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p:txBody>
          <a:bodyPr/>
          <a:lstStyle/>
          <a:p>
            <a:fld id="{35B6B359-8965-4969-87F9-73C3A7CDF4BA}" type="datetime1">
              <a:rPr lang="en-US" smtClean="0"/>
              <a:pPr/>
              <a:t>3/1/2013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en-US" altLang="ja-JP" smtClean="0"/>
              <a:t>Click to edit Master title style</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E88FE455-BF01-4BCC-ADEC-DDB46B486E01}" type="datetime1">
              <a:rPr lang="en-US" smtClean="0"/>
              <a:pPr/>
              <a:t>3/1/2013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a:xfrm>
            <a:off x="6286512" y="6356350"/>
            <a:ext cx="2133600" cy="365125"/>
          </a:xfrm>
        </p:spPr>
        <p:txBody>
          <a:bodyPr/>
          <a:lstStyle/>
          <a:p>
            <a:fld id="{D81EC0BF-CFA7-4DF5-B8A3-AEF1B9A9A7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a:xfrm>
            <a:off x="0" y="274638"/>
            <a:ext cx="9144000" cy="1143000"/>
          </a:xfrm>
        </p:spPr>
        <p:txBody>
          <a:bodyPr/>
          <a:lstStyle>
            <a:lvl1pPr>
              <a:defRPr>
                <a:effectLst/>
                <a:latin typeface="Tahoma" pitchFamily="34" charset="0"/>
                <a:cs typeface="Tahoma" pitchFamily="34" charset="0"/>
              </a:defRPr>
            </a:lvl1pPr>
          </a:lstStyle>
          <a:p>
            <a:r>
              <a:rPr kumimoji="1" lang="en-US" altLang="ja-JP" dirty="0" smtClean="0"/>
              <a:t>Click to edit Master title style</a:t>
            </a:r>
            <a:endParaRPr kumimoji="1" lang="ja-JP" altLang="en-US"/>
          </a:p>
        </p:txBody>
      </p:sp>
      <p:sp>
        <p:nvSpPr>
          <p:cNvPr id="3" name="図形 2"/>
          <p:cNvSpPr>
            <a:spLocks noGrp="1"/>
          </p:cNvSpPr>
          <p:nvPr>
            <p:ph idx="1"/>
          </p:nvPr>
        </p:nvSpPr>
        <p:spPr>
          <a:xfrm>
            <a:off x="0" y="1371600"/>
            <a:ext cx="9144000" cy="5486400"/>
          </a:xfrm>
        </p:spPr>
        <p:txBody>
          <a:bodyPr/>
          <a:lstStyle>
            <a:lvl1pPr>
              <a:buClr>
                <a:srgbClr val="C00000"/>
              </a:buClr>
              <a:buFont typeface="Courier New" pitchFamily="49" charset="0"/>
              <a:buChar char="o"/>
              <a:defRPr/>
            </a:lvl1pPr>
            <a:lvl2pPr>
              <a:buClr>
                <a:srgbClr val="C00000"/>
              </a:buClr>
              <a:buFont typeface="Courier New" pitchFamily="49" charset="0"/>
              <a:buChar char="o"/>
              <a:defRPr/>
            </a:lvl2pPr>
            <a:lvl3pPr>
              <a:buClr>
                <a:srgbClr val="C00000"/>
              </a:buClr>
              <a:buFont typeface="Courier New" pitchFamily="49" charset="0"/>
              <a:buChar char="o"/>
              <a:defRPr/>
            </a:lvl3pPr>
            <a:lvl4pPr>
              <a:buClr>
                <a:srgbClr val="C00000"/>
              </a:buClr>
              <a:buFont typeface="Courier New" pitchFamily="49" charset="0"/>
              <a:buChar char="o"/>
              <a:defRPr/>
            </a:lvl4pPr>
            <a:lvl5pPr>
              <a:buClr>
                <a:srgbClr val="C00000"/>
              </a:buClr>
              <a:buFont typeface="Courier New" pitchFamily="49" charset="0"/>
              <a:buChar char="o"/>
              <a:defRPr/>
            </a:lvl5pPr>
          </a:lstStyle>
          <a:p>
            <a:pPr lvl="0"/>
            <a:r>
              <a:rPr kumimoji="1" lang="en-US" altLang="ja-JP" dirty="0" smtClean="0"/>
              <a:t>Click to edit Master text styles</a:t>
            </a:r>
          </a:p>
          <a:p>
            <a:pPr lvl="1"/>
            <a:r>
              <a:rPr kumimoji="1" lang="en-US" altLang="ja-JP" dirty="0" smtClean="0"/>
              <a:t>Second level</a:t>
            </a:r>
          </a:p>
          <a:p>
            <a:pPr lvl="2"/>
            <a:r>
              <a:rPr kumimoji="1" lang="en-US" altLang="ja-JP" dirty="0" smtClean="0"/>
              <a:t>Third level</a:t>
            </a:r>
          </a:p>
          <a:p>
            <a:pPr lvl="3"/>
            <a:r>
              <a:rPr kumimoji="1" lang="en-US" altLang="ja-JP" dirty="0" smtClean="0"/>
              <a:t>Fourth level</a:t>
            </a:r>
          </a:p>
          <a:p>
            <a:pPr lvl="4"/>
            <a:r>
              <a:rPr kumimoji="1" lang="en-US" altLang="ja-JP" dirty="0" smtClean="0"/>
              <a:t>Fifth level</a:t>
            </a:r>
            <a:endParaRPr kumimoji="1" lang="ja-JP" altLang="en-US"/>
          </a:p>
        </p:txBody>
      </p:sp>
      <p:sp>
        <p:nvSpPr>
          <p:cNvPr id="4" name="図形 3"/>
          <p:cNvSpPr>
            <a:spLocks noGrp="1"/>
          </p:cNvSpPr>
          <p:nvPr>
            <p:ph type="dt" sz="half" idx="10"/>
          </p:nvPr>
        </p:nvSpPr>
        <p:spPr/>
        <p:txBody>
          <a:bodyPr/>
          <a:lstStyle/>
          <a:p>
            <a:fld id="{A2E3B42B-8A13-4DF1-BE82-65F6AB4EEA32}" type="datetime1">
              <a:rPr lang="en-US" smtClean="0"/>
              <a:pPr/>
              <a:t>3/1/2013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en-US" altLang="ja-JP" smtClean="0"/>
              <a:t>Click to edit Master title style</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4B16BC46-0996-45C6-85A8-54C66B83B048}" type="datetime1">
              <a:rPr lang="en-US" smtClean="0"/>
              <a:pPr/>
              <a:t>3/1/2013</a:t>
            </a:fld>
            <a:endParaRPr lang="en-US"/>
          </a:p>
        </p:txBody>
      </p:sp>
      <p:sp>
        <p:nvSpPr>
          <p:cNvPr id="5" name="図形 4"/>
          <p:cNvSpPr>
            <a:spLocks noGrp="1"/>
          </p:cNvSpPr>
          <p:nvPr>
            <p:ph type="ftr" sz="quarter" idx="11"/>
          </p:nvPr>
        </p:nvSpPr>
        <p:spPr/>
        <p:txBody>
          <a:bodyPr/>
          <a:lstStyle/>
          <a:p>
            <a:endParaRPr lang="en-US"/>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D81EC0BF-CFA7-4DF5-B8A3-AEF1B9A9A7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smtClean="0"/>
              <a:t>Click to edit Master title style</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dt" sz="half" idx="10"/>
          </p:nvPr>
        </p:nvSpPr>
        <p:spPr/>
        <p:txBody>
          <a:bodyPr/>
          <a:lstStyle/>
          <a:p>
            <a:fld id="{4DD6B751-E6D2-4CB6-B5FC-52AA3B1CBC19}" type="datetime1">
              <a:rPr lang="en-US" smtClean="0"/>
              <a:pPr/>
              <a:t>3/1/2013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en-US" altLang="ja-JP" smtClean="0"/>
              <a:t>Click to edit Master title style</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a:p>
        </p:txBody>
      </p:sp>
      <p:sp>
        <p:nvSpPr>
          <p:cNvPr id="7" name="図形 6"/>
          <p:cNvSpPr>
            <a:spLocks noGrp="1"/>
          </p:cNvSpPr>
          <p:nvPr>
            <p:ph type="dt" sz="half" idx="10"/>
          </p:nvPr>
        </p:nvSpPr>
        <p:spPr/>
        <p:txBody>
          <a:bodyPr/>
          <a:lstStyle/>
          <a:p>
            <a:fld id="{4A25EF1B-CCBA-4C06-84CE-7E572247DA81}" type="datetime1">
              <a:rPr lang="en-US" smtClean="0"/>
              <a:pPr/>
              <a:t>3/1/2013</a:t>
            </a:fld>
            <a:endParaRPr lang="en-US"/>
          </a:p>
        </p:txBody>
      </p:sp>
      <p:sp>
        <p:nvSpPr>
          <p:cNvPr id="8" name="図形 7"/>
          <p:cNvSpPr>
            <a:spLocks noGrp="1"/>
          </p:cNvSpPr>
          <p:nvPr>
            <p:ph type="ftr" sz="quarter" idx="11"/>
          </p:nvPr>
        </p:nvSpPr>
        <p:spPr/>
        <p:txBody>
          <a:bodyPr/>
          <a:lstStyle/>
          <a:p>
            <a:endParaRPr lang="en-US"/>
          </a:p>
        </p:txBody>
      </p:sp>
      <p:sp>
        <p:nvSpPr>
          <p:cNvPr id="9" name="図形 8"/>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en-US" altLang="ja-JP" smtClean="0"/>
              <a:t>Click to edit Master title style</a:t>
            </a:r>
            <a:endParaRPr kumimoji="1" lang="ja-JP" altLang="en-US" dirty="0"/>
          </a:p>
        </p:txBody>
      </p:sp>
      <p:sp>
        <p:nvSpPr>
          <p:cNvPr id="3" name="図形 2"/>
          <p:cNvSpPr>
            <a:spLocks noGrp="1"/>
          </p:cNvSpPr>
          <p:nvPr>
            <p:ph type="dt" sz="half" idx="10"/>
          </p:nvPr>
        </p:nvSpPr>
        <p:spPr/>
        <p:txBody>
          <a:bodyPr/>
          <a:lstStyle/>
          <a:p>
            <a:fld id="{66B22FEB-9896-4F99-9D35-BAA84B9217FF}" type="datetime1">
              <a:rPr lang="en-US" smtClean="0"/>
              <a:pPr/>
              <a:t>3/1/2013</a:t>
            </a:fld>
            <a:endParaRPr lang="en-US"/>
          </a:p>
        </p:txBody>
      </p:sp>
      <p:sp>
        <p:nvSpPr>
          <p:cNvPr id="4" name="図形 3"/>
          <p:cNvSpPr>
            <a:spLocks noGrp="1"/>
          </p:cNvSpPr>
          <p:nvPr>
            <p:ph type="ftr" sz="quarter" idx="11"/>
          </p:nvPr>
        </p:nvSpPr>
        <p:spPr/>
        <p:txBody>
          <a:bodyPr/>
          <a:lstStyle/>
          <a:p>
            <a:endParaRPr lang="en-US"/>
          </a:p>
        </p:txBody>
      </p:sp>
      <p:sp>
        <p:nvSpPr>
          <p:cNvPr id="5" name="図形 4"/>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4322966E-303E-4118-93CF-CE8EF417F41D}" type="datetime1">
              <a:rPr lang="en-US" smtClean="0"/>
              <a:pPr/>
              <a:t>3/1/2013</a:t>
            </a:fld>
            <a:endParaRPr lang="en-US"/>
          </a:p>
        </p:txBody>
      </p:sp>
      <p:sp>
        <p:nvSpPr>
          <p:cNvPr id="3" name="図形 2"/>
          <p:cNvSpPr>
            <a:spLocks noGrp="1"/>
          </p:cNvSpPr>
          <p:nvPr>
            <p:ph type="ftr" sz="quarter" idx="11"/>
          </p:nvPr>
        </p:nvSpPr>
        <p:spPr/>
        <p:txBody>
          <a:bodyPr/>
          <a:lstStyle/>
          <a:p>
            <a:endParaRPr lang="en-US"/>
          </a:p>
        </p:txBody>
      </p:sp>
      <p:sp>
        <p:nvSpPr>
          <p:cNvPr id="4" name="図形 3"/>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en-US" altLang="ja-JP" smtClean="0"/>
              <a:t>Click to edit Master title style</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a:p>
        </p:txBody>
      </p:sp>
      <p:sp>
        <p:nvSpPr>
          <p:cNvPr id="5" name="図形 4"/>
          <p:cNvSpPr>
            <a:spLocks noGrp="1"/>
          </p:cNvSpPr>
          <p:nvPr>
            <p:ph type="dt" sz="half" idx="10"/>
          </p:nvPr>
        </p:nvSpPr>
        <p:spPr/>
        <p:txBody>
          <a:bodyPr/>
          <a:lstStyle/>
          <a:p>
            <a:fld id="{E0CB1AFB-893F-4E41-BD1C-7D56F46C8067}" type="datetime1">
              <a:rPr lang="en-US" smtClean="0"/>
              <a:pPr/>
              <a:t>3/1/2013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en-US" altLang="ja-JP" smtClean="0"/>
              <a:t>Click to edit Master title style</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smtClean="0"/>
              <a:t>Click icon to add picture</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lang="ja-JP" dirty="0"/>
          </a:p>
        </p:txBody>
      </p:sp>
      <p:sp>
        <p:nvSpPr>
          <p:cNvPr id="5" name="図形 4"/>
          <p:cNvSpPr>
            <a:spLocks noGrp="1"/>
          </p:cNvSpPr>
          <p:nvPr>
            <p:ph type="dt" sz="half" idx="10"/>
          </p:nvPr>
        </p:nvSpPr>
        <p:spPr/>
        <p:txBody>
          <a:bodyPr/>
          <a:lstStyle/>
          <a:p>
            <a:fld id="{1BAA3D2F-B8EC-4618-8AD1-3542A3F86E6C}" type="datetime1">
              <a:rPr lang="en-US" smtClean="0"/>
              <a:pPr/>
              <a:t>3/1/2013</a:t>
            </a:fld>
            <a:endParaRPr lang="en-US"/>
          </a:p>
        </p:txBody>
      </p:sp>
      <p:sp>
        <p:nvSpPr>
          <p:cNvPr id="6" name="図形 5"/>
          <p:cNvSpPr>
            <a:spLocks noGrp="1"/>
          </p:cNvSpPr>
          <p:nvPr>
            <p:ph type="ftr" sz="quarter" idx="11"/>
          </p:nvPr>
        </p:nvSpPr>
        <p:spPr/>
        <p:txBody>
          <a:bodyPr/>
          <a:lstStyle/>
          <a:p>
            <a:endParaRPr lang="en-US"/>
          </a:p>
        </p:txBody>
      </p:sp>
      <p:sp>
        <p:nvSpPr>
          <p:cNvPr id="7" name="図形 6"/>
          <p:cNvSpPr>
            <a:spLocks noGrp="1"/>
          </p:cNvSpPr>
          <p:nvPr>
            <p:ph type="sldNum" sz="quarter" idx="12"/>
          </p:nvPr>
        </p:nvSpPr>
        <p:spPr/>
        <p:txBody>
          <a:bodyPr/>
          <a:lstStyle/>
          <a:p>
            <a:fld id="{D81EC0BF-CFA7-4DF5-B8A3-AEF1B9A9A7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en-US" altLang="ja-JP" smtClean="0"/>
              <a:t>Click to edit Master text styles</a:t>
            </a:r>
          </a:p>
          <a:p>
            <a:pPr lvl="1"/>
            <a:r>
              <a:rPr kumimoji="1" lang="en-US" altLang="ja-JP" smtClean="0"/>
              <a:t>Second level</a:t>
            </a:r>
          </a:p>
          <a:p>
            <a:pPr lvl="2"/>
            <a:r>
              <a:rPr kumimoji="1" lang="en-US" altLang="ja-JP" smtClean="0"/>
              <a:t>Third level</a:t>
            </a:r>
          </a:p>
          <a:p>
            <a:pPr lvl="3"/>
            <a:r>
              <a:rPr kumimoji="1" lang="en-US" altLang="ja-JP" smtClean="0"/>
              <a:t>Fourth level</a:t>
            </a:r>
          </a:p>
          <a:p>
            <a:pPr lvl="4"/>
            <a:r>
              <a:rPr kumimoji="1" lang="en-US" altLang="ja-JP" smtClean="0"/>
              <a:t>Fifth level</a:t>
            </a:r>
            <a:endParaRPr kumimoji="1" lang="ja-JP" altLang="en-US" dirty="0"/>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5963A1EF-6E18-40E9-907D-23B5CC58D23B}" type="datetime1">
              <a:rPr lang="en-US" smtClean="0"/>
              <a:pPr/>
              <a:t>3/1/2013</a:t>
            </a:fld>
            <a:endParaRPr lang="en-US"/>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en-US"/>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D81EC0BF-CFA7-4DF5-B8A3-AEF1B9A9A771}" type="slidenum">
              <a:rPr lang="en-US" smtClean="0"/>
              <a:pPr/>
              <a:t>‹#›</a:t>
            </a:fld>
            <a:endParaRPr lang="en-US"/>
          </a:p>
        </p:txBody>
      </p:sp>
      <p:sp>
        <p:nvSpPr>
          <p:cNvPr id="22" name="正方形/長方形 21"/>
          <p:cNvSpPr>
            <a:spLocks noGrp="1"/>
          </p:cNvSpPr>
          <p:nvPr>
            <p:ph type="title"/>
          </p:nvPr>
        </p:nvSpPr>
        <p:spPr>
          <a:xfrm>
            <a:off x="457200" y="274638"/>
            <a:ext cx="8305800" cy="1143000"/>
          </a:xfrm>
          <a:prstGeom prst="rect">
            <a:avLst/>
          </a:prstGeom>
          <a:noFill/>
        </p:spPr>
        <p:txBody>
          <a:bodyPr vert="horz" rtlCol="0" anchor="ctr">
            <a:normAutofit/>
          </a:bodyPr>
          <a:lstStyle/>
          <a:p>
            <a:r>
              <a:rPr kumimoji="1" lang="en-US" altLang="ja-JP" smtClean="0"/>
              <a:t>Click to edit Master title style</a:t>
            </a:r>
            <a:endParaRPr kumimoji="1" lang="ja-JP" alt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solidFill>
                  <a:schemeClr val="tx2">
                    <a:lumMod val="50000"/>
                  </a:schemeClr>
                </a:solidFill>
                <a:latin typeface="Annie BTN" pitchFamily="66" charset="0"/>
              </a:rPr>
              <a:t>PREPARED FOR ACTION</a:t>
            </a:r>
            <a:br>
              <a:rPr lang="en-US" sz="6000" b="1" dirty="0" smtClean="0">
                <a:solidFill>
                  <a:schemeClr val="tx2">
                    <a:lumMod val="50000"/>
                  </a:schemeClr>
                </a:solidFill>
                <a:latin typeface="Annie BTN" pitchFamily="66" charset="0"/>
              </a:rPr>
            </a:br>
            <a:r>
              <a:rPr lang="en-US" sz="6000" b="1" dirty="0" smtClean="0">
                <a:solidFill>
                  <a:schemeClr val="tx2">
                    <a:lumMod val="50000"/>
                  </a:schemeClr>
                </a:solidFill>
                <a:latin typeface="Annie BTN" pitchFamily="66" charset="0"/>
              </a:rPr>
              <a:t>A Study from</a:t>
            </a:r>
            <a:r>
              <a:rPr lang="en-US" b="1" dirty="0" smtClean="0">
                <a:solidFill>
                  <a:schemeClr val="tx2">
                    <a:lumMod val="50000"/>
                  </a:schemeClr>
                </a:solidFill>
                <a:latin typeface="Annie BTN" pitchFamily="66" charset="0"/>
              </a:rPr>
              <a:t> </a:t>
            </a:r>
            <a:r>
              <a:rPr lang="en-US" sz="6000" b="1" dirty="0" smtClean="0">
                <a:solidFill>
                  <a:schemeClr val="tx2">
                    <a:lumMod val="50000"/>
                  </a:schemeClr>
                </a:solidFill>
                <a:latin typeface="Annie BTN" pitchFamily="66" charset="0"/>
              </a:rPr>
              <a:t> 1 Peter</a:t>
            </a:r>
            <a:endParaRPr lang="en-US" sz="6000" b="1" dirty="0">
              <a:solidFill>
                <a:schemeClr val="tx2">
                  <a:lumMod val="50000"/>
                </a:schemeClr>
              </a:solidFill>
              <a:latin typeface="Annie BTN" pitchFamily="66" charset="0"/>
            </a:endParaRPr>
          </a:p>
        </p:txBody>
      </p:sp>
      <p:sp>
        <p:nvSpPr>
          <p:cNvPr id="3" name="Subtitle 2"/>
          <p:cNvSpPr>
            <a:spLocks noGrp="1"/>
          </p:cNvSpPr>
          <p:nvPr>
            <p:ph type="subTitle" idx="1"/>
          </p:nvPr>
        </p:nvSpPr>
        <p:spPr>
          <a:xfrm>
            <a:off x="1447800" y="4495800"/>
            <a:ext cx="6400800" cy="1285884"/>
          </a:xfrm>
        </p:spPr>
        <p:txBody>
          <a:bodyPr>
            <a:normAutofit fontScale="85000" lnSpcReduction="20000"/>
          </a:bodyPr>
          <a:lstStyle/>
          <a:p>
            <a:r>
              <a:rPr lang="en-US" b="1" dirty="0" err="1" smtClean="0">
                <a:solidFill>
                  <a:schemeClr val="tx2">
                    <a:lumMod val="50000"/>
                  </a:schemeClr>
                </a:solidFill>
                <a:latin typeface="Annie BTN" pitchFamily="66" charset="0"/>
              </a:rPr>
              <a:t>JoLynn</a:t>
            </a:r>
            <a:r>
              <a:rPr lang="en-US" b="1" dirty="0" smtClean="0">
                <a:solidFill>
                  <a:schemeClr val="tx2">
                    <a:lumMod val="50000"/>
                  </a:schemeClr>
                </a:solidFill>
                <a:latin typeface="Annie BTN" pitchFamily="66" charset="0"/>
              </a:rPr>
              <a:t> Gower</a:t>
            </a:r>
          </a:p>
          <a:p>
            <a:r>
              <a:rPr lang="en-US" b="1" dirty="0" smtClean="0">
                <a:solidFill>
                  <a:schemeClr val="tx2">
                    <a:lumMod val="50000"/>
                  </a:schemeClr>
                </a:solidFill>
                <a:latin typeface="Annie BTN" pitchFamily="66" charset="0"/>
              </a:rPr>
              <a:t>352-2458   493-6151</a:t>
            </a:r>
          </a:p>
          <a:p>
            <a:r>
              <a:rPr lang="en-US" b="1" dirty="0" smtClean="0">
                <a:solidFill>
                  <a:schemeClr val="tx2">
                    <a:lumMod val="50000"/>
                  </a:schemeClr>
                </a:solidFill>
                <a:latin typeface="Annie BTN" pitchFamily="66" charset="0"/>
              </a:rPr>
              <a:t>jgower@guardingthetruth.org</a:t>
            </a:r>
            <a:endParaRPr lang="en-US" b="1" dirty="0">
              <a:solidFill>
                <a:schemeClr val="tx2">
                  <a:lumMod val="50000"/>
                </a:schemeClr>
              </a:solidFill>
              <a:latin typeface="Annie BTN" pitchFamily="66"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SPIRITUAL HOUSE</a:t>
            </a:r>
            <a:endParaRPr lang="en-US" dirty="0">
              <a:solidFill>
                <a:schemeClr val="tx2">
                  <a:lumMod val="50000"/>
                </a:schemeClr>
              </a:solidFill>
            </a:endParaRPr>
          </a:p>
        </p:txBody>
      </p:sp>
      <p:sp>
        <p:nvSpPr>
          <p:cNvPr id="3" name="Content Placeholder 2"/>
          <p:cNvSpPr>
            <a:spLocks noGrp="1"/>
          </p:cNvSpPr>
          <p:nvPr>
            <p:ph idx="1"/>
          </p:nvPr>
        </p:nvSpPr>
        <p:spPr/>
        <p:txBody>
          <a:bodyPr>
            <a:normAutofit fontScale="92500" lnSpcReduction="10000"/>
          </a:bodyPr>
          <a:lstStyle/>
          <a:p>
            <a:r>
              <a:rPr lang="en-US" sz="2800" b="1" dirty="0" smtClean="0">
                <a:solidFill>
                  <a:schemeClr val="tx2">
                    <a:lumMod val="50000"/>
                  </a:schemeClr>
                </a:solidFill>
                <a:latin typeface="Tahoma" pitchFamily="34" charset="0"/>
                <a:cs typeface="Tahoma" pitchFamily="34" charset="0"/>
              </a:rPr>
              <a:t>1 Corinthians 9:24-27  </a:t>
            </a:r>
            <a:r>
              <a:rPr lang="en-US" sz="2800" dirty="0" smtClean="0">
                <a:solidFill>
                  <a:schemeClr val="tx2">
                    <a:lumMod val="50000"/>
                  </a:schemeClr>
                </a:solidFill>
                <a:latin typeface="Tahoma" pitchFamily="34" charset="0"/>
                <a:cs typeface="Tahoma" pitchFamily="34" charset="0"/>
              </a:rPr>
              <a:t>Do you not know that those who run in a race all run, but only one receives the prize? Run in such a way that you may win.  Everyone who competes in the games exercises self-control in all things. They then do it to receive a perishable wreath, but we an imperishable.  Therefore I run in such a way, as not without aim; I box in such a way, as not beating the air;  but I discipline my body and make it my slave, so that, after I have preached to others, I myself will not be disqualified.</a:t>
            </a:r>
          </a:p>
          <a:p>
            <a:r>
              <a:rPr lang="en-US" sz="2800" b="1" dirty="0" smtClean="0">
                <a:solidFill>
                  <a:schemeClr val="tx2">
                    <a:lumMod val="50000"/>
                  </a:schemeClr>
                </a:solidFill>
                <a:latin typeface="Tahoma" pitchFamily="34" charset="0"/>
                <a:cs typeface="Tahoma" pitchFamily="34" charset="0"/>
              </a:rPr>
              <a:t>Philippians 1:20 </a:t>
            </a:r>
            <a:r>
              <a:rPr lang="en-US" sz="2800" dirty="0" smtClean="0">
                <a:solidFill>
                  <a:schemeClr val="tx2">
                    <a:lumMod val="50000"/>
                  </a:schemeClr>
                </a:solidFill>
                <a:latin typeface="Tahoma" pitchFamily="34" charset="0"/>
                <a:cs typeface="Tahoma" pitchFamily="34" charset="0"/>
              </a:rPr>
              <a:t>…according to my earnest expectation and hope, that I will not be put to shame in anything, but that with all boldness, Christ will even now, as always, be exalted in my body, whether by life or by death.</a:t>
            </a:r>
            <a:endParaRPr lang="en-US" sz="2800" b="1" dirty="0" smtClean="0">
              <a:solidFill>
                <a:schemeClr val="tx2">
                  <a:lumMod val="50000"/>
                </a:schemeClr>
              </a:solidFill>
              <a:latin typeface="Tahoma" pitchFamily="34" charset="0"/>
              <a:cs typeface="Tahoma" pitchFamily="34" charset="0"/>
            </a:endParaRPr>
          </a:p>
          <a:p>
            <a:endParaRPr lang="en-US" sz="2800" b="1"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50000"/>
                  </a:schemeClr>
                </a:solidFill>
              </a:rPr>
              <a:t>WORD FOR THE JOURNEY</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2</a:t>
            </a:fld>
            <a:endParaRPr lang="en-US"/>
          </a:p>
        </p:txBody>
      </p:sp>
      <p:sp>
        <p:nvSpPr>
          <p:cNvPr id="6" name="Content Placeholder 5"/>
          <p:cNvSpPr>
            <a:spLocks noGrp="1"/>
          </p:cNvSpPr>
          <p:nvPr>
            <p:ph idx="1"/>
          </p:nvPr>
        </p:nvSpPr>
        <p:spPr/>
        <p:txBody>
          <a:bodyPr>
            <a:normAutofit/>
          </a:bodyPr>
          <a:lstStyle/>
          <a:p>
            <a:r>
              <a:rPr lang="en-US" sz="2800" b="1" dirty="0" smtClean="0">
                <a:solidFill>
                  <a:schemeClr val="tx2">
                    <a:lumMod val="50000"/>
                  </a:schemeClr>
                </a:solidFill>
                <a:latin typeface="Tahoma" pitchFamily="34" charset="0"/>
                <a:cs typeface="Tahoma" pitchFamily="34" charset="0"/>
              </a:rPr>
              <a:t>1 Peter 1:13  </a:t>
            </a:r>
            <a:r>
              <a:rPr lang="en-US" sz="2800" dirty="0" smtClean="0">
                <a:solidFill>
                  <a:schemeClr val="tx2">
                    <a:lumMod val="50000"/>
                  </a:schemeClr>
                </a:solidFill>
                <a:latin typeface="Tahoma" pitchFamily="34" charset="0"/>
                <a:cs typeface="Tahoma" pitchFamily="34" charset="0"/>
              </a:rPr>
              <a:t>Therefore, prepare your </a:t>
            </a:r>
            <a:r>
              <a:rPr lang="en-US" sz="2800" u="sng" dirty="0" smtClean="0">
                <a:solidFill>
                  <a:schemeClr val="tx2">
                    <a:lumMod val="50000"/>
                  </a:schemeClr>
                </a:solidFill>
                <a:latin typeface="Tahoma" pitchFamily="34" charset="0"/>
                <a:cs typeface="Tahoma" pitchFamily="34" charset="0"/>
              </a:rPr>
              <a:t>minds</a:t>
            </a:r>
            <a:r>
              <a:rPr lang="en-US" sz="2800" dirty="0" smtClean="0">
                <a:solidFill>
                  <a:schemeClr val="tx2">
                    <a:lumMod val="50000"/>
                  </a:schemeClr>
                </a:solidFill>
                <a:latin typeface="Tahoma" pitchFamily="34" charset="0"/>
                <a:cs typeface="Tahoma" pitchFamily="34" charset="0"/>
              </a:rPr>
              <a:t> for action, keep sober in spirit, fix your hope completely on the grace to be brought to you at the revelation of Jesus Christ. </a:t>
            </a:r>
          </a:p>
          <a:p>
            <a:r>
              <a:rPr lang="en-US" sz="2800" dirty="0" smtClean="0">
                <a:solidFill>
                  <a:schemeClr val="tx2">
                    <a:lumMod val="50000"/>
                  </a:schemeClr>
                </a:solidFill>
                <a:latin typeface="Tahoma" pitchFamily="34" charset="0"/>
                <a:cs typeface="Tahoma" pitchFamily="34" charset="0"/>
              </a:rPr>
              <a:t>Mind: </a:t>
            </a:r>
            <a:r>
              <a:rPr lang="en-US" sz="2800" i="1" dirty="0" err="1" smtClean="0">
                <a:solidFill>
                  <a:schemeClr val="tx2">
                    <a:lumMod val="50000"/>
                  </a:schemeClr>
                </a:solidFill>
                <a:latin typeface="Tahoma" pitchFamily="34" charset="0"/>
                <a:cs typeface="Tahoma" pitchFamily="34" charset="0"/>
              </a:rPr>
              <a:t>dianoia</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through understanding, </a:t>
            </a:r>
            <a:r>
              <a:rPr lang="en-US" sz="2800" dirty="0" smtClean="0">
                <a:solidFill>
                  <a:schemeClr val="tx2">
                    <a:lumMod val="50000"/>
                  </a:schemeClr>
                </a:solidFill>
                <a:latin typeface="Tahoma" pitchFamily="34" charset="0"/>
                <a:cs typeface="Tahoma" pitchFamily="34" charset="0"/>
              </a:rPr>
              <a:t>perception</a:t>
            </a:r>
            <a:endParaRPr lang="en-US" sz="2800" dirty="0" smtClean="0">
              <a:solidFill>
                <a:schemeClr val="tx2">
                  <a:lumMod val="50000"/>
                </a:schemeClr>
              </a:solidFill>
              <a:latin typeface="Tahoma" pitchFamily="34" charset="0"/>
              <a:cs typeface="Tahoma" pitchFamily="34" charset="0"/>
            </a:endParaRPr>
          </a:p>
          <a:p>
            <a:r>
              <a:rPr lang="en-US" sz="2800" b="1" dirty="0" smtClean="0">
                <a:solidFill>
                  <a:schemeClr val="tx2">
                    <a:lumMod val="50000"/>
                  </a:schemeClr>
                </a:solidFill>
                <a:latin typeface="Tahoma" pitchFamily="34" charset="0"/>
                <a:cs typeface="Tahoma" pitchFamily="34" charset="0"/>
              </a:rPr>
              <a:t>1 Peter 2:1-2  </a:t>
            </a:r>
            <a:r>
              <a:rPr lang="en-US" sz="2800" dirty="0" smtClean="0">
                <a:solidFill>
                  <a:schemeClr val="tx2">
                    <a:lumMod val="50000"/>
                  </a:schemeClr>
                </a:solidFill>
                <a:latin typeface="Tahoma" pitchFamily="34" charset="0"/>
                <a:cs typeface="Tahoma" pitchFamily="34" charset="0"/>
              </a:rPr>
              <a:t>Therefore, putting aside all malice and all deceit and hypocrisy and envy and all slander, like newborn babies, long for the pure milk of the word, so that by it you may grow in respect to salvation</a:t>
            </a:r>
            <a:r>
              <a:rPr lang="en-US" sz="2800" dirty="0" smtClean="0">
                <a:solidFill>
                  <a:schemeClr val="tx2">
                    <a:lumMod val="50000"/>
                  </a:schemeClr>
                </a:solidFill>
                <a:latin typeface="Tahoma" pitchFamily="34" charset="0"/>
                <a:cs typeface="Tahoma" pitchFamily="34" charset="0"/>
              </a:rPr>
              <a:t>…</a:t>
            </a:r>
          </a:p>
          <a:p>
            <a:r>
              <a:rPr lang="en-US" sz="2800" dirty="0" smtClean="0">
                <a:solidFill>
                  <a:schemeClr val="tx2">
                    <a:lumMod val="50000"/>
                  </a:schemeClr>
                </a:solidFill>
                <a:latin typeface="Tahoma" pitchFamily="34" charset="0"/>
                <a:cs typeface="Tahoma" pitchFamily="34" charset="0"/>
              </a:rPr>
              <a:t>In order to grow in the salvation process, there are active choices that we must make</a:t>
            </a:r>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lumMod val="50000"/>
                  </a:schemeClr>
                </a:solidFill>
              </a:rPr>
              <a:t>PUTTING ASIDE</a:t>
            </a:r>
            <a:endParaRPr lang="en-US"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3</a:t>
            </a:fld>
            <a:endParaRPr lang="en-US"/>
          </a:p>
        </p:txBody>
      </p:sp>
      <p:cxnSp>
        <p:nvCxnSpPr>
          <p:cNvPr id="10" name="Straight Connector 9"/>
          <p:cNvCxnSpPr/>
          <p:nvPr/>
        </p:nvCxnSpPr>
        <p:spPr>
          <a:xfrm>
            <a:off x="9601200" y="381000"/>
            <a:ext cx="9144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p:txBody>
          <a:bodyPr>
            <a:normAutofit/>
          </a:bodyPr>
          <a:lstStyle/>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Putting aside: </a:t>
            </a:r>
            <a:r>
              <a:rPr lang="en-US" sz="2800" i="1" dirty="0" err="1" smtClean="0">
                <a:solidFill>
                  <a:schemeClr val="tx2">
                    <a:lumMod val="50000"/>
                  </a:schemeClr>
                </a:solidFill>
                <a:latin typeface="Tahoma" pitchFamily="34" charset="0"/>
                <a:cs typeface="Tahoma" pitchFamily="34" charset="0"/>
              </a:rPr>
              <a:t>apotithemi</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from </a:t>
            </a:r>
            <a:r>
              <a:rPr lang="en-US" sz="2800" i="1" dirty="0" err="1" smtClean="0">
                <a:solidFill>
                  <a:schemeClr val="tx2">
                    <a:lumMod val="50000"/>
                  </a:schemeClr>
                </a:solidFill>
                <a:latin typeface="Tahoma" pitchFamily="34" charset="0"/>
                <a:cs typeface="Tahoma" pitchFamily="34" charset="0"/>
              </a:rPr>
              <a:t>apo</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away and </a:t>
            </a:r>
            <a:r>
              <a:rPr lang="en-US" sz="2800" i="1" dirty="0" err="1" smtClean="0">
                <a:solidFill>
                  <a:schemeClr val="tx2">
                    <a:lumMod val="50000"/>
                  </a:schemeClr>
                </a:solidFill>
                <a:latin typeface="Tahoma" pitchFamily="34" charset="0"/>
                <a:cs typeface="Tahoma" pitchFamily="34" charset="0"/>
              </a:rPr>
              <a:t>tithemi</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to place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Malice: </a:t>
            </a:r>
            <a:r>
              <a:rPr lang="en-US" sz="2800" i="1" dirty="0" err="1" smtClean="0">
                <a:solidFill>
                  <a:schemeClr val="tx2">
                    <a:lumMod val="50000"/>
                  </a:schemeClr>
                </a:solidFill>
                <a:latin typeface="Tahoma" pitchFamily="34" charset="0"/>
                <a:cs typeface="Tahoma" pitchFamily="34" charset="0"/>
              </a:rPr>
              <a:t>kakian</a:t>
            </a:r>
            <a:r>
              <a:rPr lang="en-US" sz="2800" i="1" dirty="0" smtClean="0">
                <a:solidFill>
                  <a:schemeClr val="tx2">
                    <a:lumMod val="50000"/>
                  </a:schemeClr>
                </a:solidFill>
                <a:latin typeface="Tahoma" pitchFamily="34" charset="0"/>
                <a:cs typeface="Tahoma" pitchFamily="34" charset="0"/>
              </a:rPr>
              <a:t>:</a:t>
            </a:r>
            <a:r>
              <a:rPr lang="en-US" sz="2800" dirty="0" smtClean="0">
                <a:solidFill>
                  <a:schemeClr val="tx2">
                    <a:lumMod val="50000"/>
                  </a:schemeClr>
                </a:solidFill>
                <a:latin typeface="Tahoma" pitchFamily="34" charset="0"/>
                <a:cs typeface="Tahoma" pitchFamily="34" charset="0"/>
              </a:rPr>
              <a:t> evil; wrong intentions</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Deceit: </a:t>
            </a:r>
            <a:r>
              <a:rPr lang="en-US" sz="2800" i="1" dirty="0" err="1" smtClean="0">
                <a:solidFill>
                  <a:schemeClr val="tx2">
                    <a:lumMod val="50000"/>
                  </a:schemeClr>
                </a:solidFill>
                <a:latin typeface="Tahoma" pitchFamily="34" charset="0"/>
                <a:cs typeface="Tahoma" pitchFamily="34" charset="0"/>
              </a:rPr>
              <a:t>dolon</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guile, craftiness</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Hypocrisy: </a:t>
            </a:r>
            <a:r>
              <a:rPr lang="en-US" sz="2800" i="1" dirty="0" err="1" smtClean="0">
                <a:solidFill>
                  <a:schemeClr val="tx2">
                    <a:lumMod val="50000"/>
                  </a:schemeClr>
                </a:solidFill>
                <a:latin typeface="Tahoma" pitchFamily="34" charset="0"/>
                <a:cs typeface="Tahoma" pitchFamily="34" charset="0"/>
              </a:rPr>
              <a:t>hupokrisis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play-acting; particularly playing two roles: two-faced</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Envy: </a:t>
            </a:r>
            <a:r>
              <a:rPr lang="en-US" sz="2800" i="1" dirty="0" err="1" smtClean="0">
                <a:solidFill>
                  <a:schemeClr val="tx2">
                    <a:lumMod val="50000"/>
                  </a:schemeClr>
                </a:solidFill>
                <a:latin typeface="Tahoma" pitchFamily="34" charset="0"/>
                <a:cs typeface="Tahoma" pitchFamily="34" charset="0"/>
              </a:rPr>
              <a:t>pthonos</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ill-will based on jealousy or spite</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Slander: </a:t>
            </a:r>
            <a:r>
              <a:rPr lang="en-US" sz="2800" i="1" dirty="0" err="1" smtClean="0">
                <a:solidFill>
                  <a:schemeClr val="tx2">
                    <a:lumMod val="50000"/>
                  </a:schemeClr>
                </a:solidFill>
                <a:latin typeface="Tahoma" pitchFamily="34" charset="0"/>
                <a:cs typeface="Tahoma" pitchFamily="34" charset="0"/>
              </a:rPr>
              <a:t>katalalia</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speaking against; from </a:t>
            </a:r>
            <a:r>
              <a:rPr lang="en-US" sz="2800" i="1" dirty="0" err="1" smtClean="0">
                <a:solidFill>
                  <a:schemeClr val="tx2">
                    <a:lumMod val="50000"/>
                  </a:schemeClr>
                </a:solidFill>
                <a:latin typeface="Tahoma" pitchFamily="34" charset="0"/>
                <a:cs typeface="Tahoma" pitchFamily="34" charset="0"/>
              </a:rPr>
              <a:t>kata</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against and </a:t>
            </a:r>
            <a:r>
              <a:rPr lang="en-US" sz="2800" i="1" dirty="0" err="1" smtClean="0">
                <a:solidFill>
                  <a:schemeClr val="tx2">
                    <a:lumMod val="50000"/>
                  </a:schemeClr>
                </a:solidFill>
                <a:latin typeface="Tahoma" pitchFamily="34" charset="0"/>
                <a:cs typeface="Tahoma" pitchFamily="34" charset="0"/>
              </a:rPr>
              <a:t>lalia</a:t>
            </a:r>
            <a:r>
              <a:rPr lang="en-US" sz="2800" i="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speech</a:t>
            </a:r>
          </a:p>
          <a:p>
            <a:pPr algn="ctr">
              <a:lnSpc>
                <a:spcPct val="90000"/>
              </a:lnSpc>
              <a:spcBef>
                <a:spcPts val="600"/>
              </a:spcBef>
              <a:buNone/>
            </a:pPr>
            <a:r>
              <a:rPr lang="en-US" sz="2800" b="1" dirty="0" smtClean="0">
                <a:solidFill>
                  <a:schemeClr val="tx2">
                    <a:lumMod val="50000"/>
                  </a:schemeClr>
                </a:solidFill>
                <a:latin typeface="Tahoma" pitchFamily="34" charset="0"/>
                <a:cs typeface="Tahoma" pitchFamily="34" charset="0"/>
              </a:rPr>
              <a:t>YEARN FOR GOD’S WORD</a:t>
            </a:r>
          </a:p>
          <a:p>
            <a:pPr>
              <a:lnSpc>
                <a:spcPct val="90000"/>
              </a:lnSpc>
              <a:spcBef>
                <a:spcPts val="600"/>
              </a:spcBef>
            </a:pPr>
            <a:r>
              <a:rPr lang="en-US" sz="2800" dirty="0" smtClean="0">
                <a:solidFill>
                  <a:schemeClr val="tx2">
                    <a:lumMod val="50000"/>
                  </a:schemeClr>
                </a:solidFill>
                <a:latin typeface="Tahoma" pitchFamily="34" charset="0"/>
                <a:cs typeface="Tahoma" pitchFamily="34" charset="0"/>
              </a:rPr>
              <a:t>People who are maturing in their walk with God are people who hunger to be in His Word</a:t>
            </a:r>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WHAT DO YOU VALUE?</a:t>
            </a:r>
            <a:endParaRPr lang="en-US" dirty="0">
              <a:solidFill>
                <a:schemeClr val="tx2">
                  <a:lumMod val="50000"/>
                </a:schemeClr>
              </a:solidFill>
            </a:endParaRPr>
          </a:p>
        </p:txBody>
      </p:sp>
      <p:sp>
        <p:nvSpPr>
          <p:cNvPr id="5" name="Content Placeholder 4"/>
          <p:cNvSpPr>
            <a:spLocks noGrp="1"/>
          </p:cNvSpPr>
          <p:nvPr>
            <p:ph idx="1"/>
          </p:nvPr>
        </p:nvSpPr>
        <p:spPr/>
        <p:txBody>
          <a:bodyPr>
            <a:normAutofit fontScale="85000" lnSpcReduction="10000"/>
          </a:bodyPr>
          <a:lstStyle/>
          <a:p>
            <a:r>
              <a:rPr lang="en-US" sz="2800" b="1" dirty="0" smtClean="0">
                <a:solidFill>
                  <a:schemeClr val="tx2">
                    <a:lumMod val="50000"/>
                  </a:schemeClr>
                </a:solidFill>
                <a:latin typeface="Tahoma" pitchFamily="34" charset="0"/>
                <a:cs typeface="Tahoma" pitchFamily="34" charset="0"/>
              </a:rPr>
              <a:t>Psalm 19:7-10   </a:t>
            </a:r>
            <a:r>
              <a:rPr lang="en-US" sz="2800" dirty="0" smtClean="0">
                <a:solidFill>
                  <a:schemeClr val="tx2">
                    <a:lumMod val="50000"/>
                  </a:schemeClr>
                </a:solidFill>
                <a:latin typeface="Tahoma" pitchFamily="34" charset="0"/>
                <a:cs typeface="Tahoma" pitchFamily="34" charset="0"/>
              </a:rPr>
              <a:t>The law of the Lord is perfect, restoring the soul;  The testimony of the Lord is sure, making wise the simple. The precepts of the Lord are right, rejoicing the heart; The commandment of the Lord is pure, enlightening the eyes. The fear of the Lord is clean, enduring forever; The judgments of the Lord are true; they are righteous altogether. </a:t>
            </a:r>
            <a:r>
              <a:rPr lang="en-US" sz="2800" b="1" dirty="0" smtClean="0">
                <a:solidFill>
                  <a:schemeClr val="tx2">
                    <a:lumMod val="50000"/>
                  </a:schemeClr>
                </a:solidFill>
                <a:latin typeface="Tahoma" pitchFamily="34" charset="0"/>
                <a:cs typeface="Tahoma" pitchFamily="34" charset="0"/>
              </a:rPr>
              <a:t>They are more desirable than gold, yes, than much fine gold;</a:t>
            </a:r>
          </a:p>
          <a:p>
            <a:r>
              <a:rPr lang="en-US" sz="2800" b="1" dirty="0" smtClean="0">
                <a:solidFill>
                  <a:schemeClr val="tx2">
                    <a:lumMod val="50000"/>
                  </a:schemeClr>
                </a:solidFill>
                <a:latin typeface="Tahoma" pitchFamily="34" charset="0"/>
                <a:cs typeface="Tahoma" pitchFamily="34" charset="0"/>
              </a:rPr>
              <a:t>Ephesians 4:25  </a:t>
            </a:r>
            <a:r>
              <a:rPr lang="en-US" sz="2800" dirty="0" smtClean="0">
                <a:solidFill>
                  <a:schemeClr val="tx2">
                    <a:lumMod val="50000"/>
                  </a:schemeClr>
                </a:solidFill>
                <a:latin typeface="Tahoma" pitchFamily="34" charset="0"/>
                <a:cs typeface="Tahoma" pitchFamily="34" charset="0"/>
              </a:rPr>
              <a:t>Therefore, laying aside falsehood, speak truth each one of you with his neighbor, for we are members of one another. </a:t>
            </a:r>
          </a:p>
          <a:p>
            <a:r>
              <a:rPr lang="en-US" sz="2800" b="1" dirty="0" smtClean="0">
                <a:solidFill>
                  <a:schemeClr val="tx2">
                    <a:lumMod val="50000"/>
                  </a:schemeClr>
                </a:solidFill>
                <a:latin typeface="Tahoma" pitchFamily="34" charset="0"/>
                <a:cs typeface="Tahoma" pitchFamily="34" charset="0"/>
              </a:rPr>
              <a:t>Colossians 3:8  </a:t>
            </a:r>
            <a:r>
              <a:rPr lang="en-US" sz="2800" dirty="0" smtClean="0">
                <a:solidFill>
                  <a:schemeClr val="tx2">
                    <a:lumMod val="50000"/>
                  </a:schemeClr>
                </a:solidFill>
                <a:latin typeface="Tahoma" pitchFamily="34" charset="0"/>
                <a:cs typeface="Tahoma" pitchFamily="34" charset="0"/>
              </a:rPr>
              <a:t>But now you also, put them all aside: anger, wrath, malice, slander, and abusive speech from your mouth. </a:t>
            </a:r>
          </a:p>
          <a:p>
            <a:r>
              <a:rPr lang="en-US" sz="2800" b="1" dirty="0" smtClean="0">
                <a:solidFill>
                  <a:schemeClr val="tx2">
                    <a:lumMod val="50000"/>
                  </a:schemeClr>
                </a:solidFill>
                <a:latin typeface="Tahoma" pitchFamily="34" charset="0"/>
                <a:cs typeface="Tahoma" pitchFamily="34" charset="0"/>
              </a:rPr>
              <a:t>James 1:21  </a:t>
            </a:r>
            <a:r>
              <a:rPr lang="en-US" sz="2800" dirty="0" smtClean="0">
                <a:solidFill>
                  <a:schemeClr val="tx2">
                    <a:lumMod val="50000"/>
                  </a:schemeClr>
                </a:solidFill>
                <a:latin typeface="Tahoma" pitchFamily="34" charset="0"/>
                <a:cs typeface="Tahoma" pitchFamily="34" charset="0"/>
              </a:rPr>
              <a:t>Therefore, putting aside all filthiness and all that remains of wickedness, in humility receive the word implanted, which is able to save your souls. </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4</a:t>
            </a:fld>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2">
                    <a:lumMod val="50000"/>
                  </a:schemeClr>
                </a:solidFill>
              </a:rPr>
              <a:t>PURITY</a:t>
            </a:r>
            <a:endParaRPr lang="en-US" sz="4000"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5</a:t>
            </a:fld>
            <a:endParaRPr lang="en-US"/>
          </a:p>
        </p:txBody>
      </p:sp>
      <p:sp>
        <p:nvSpPr>
          <p:cNvPr id="5" name="Content Placeholder 4"/>
          <p:cNvSpPr>
            <a:spLocks noGrp="1"/>
          </p:cNvSpPr>
          <p:nvPr>
            <p:ph idx="1"/>
          </p:nvPr>
        </p:nvSpPr>
        <p:spPr/>
        <p:txBody>
          <a:bodyPr>
            <a:normAutofit fontScale="92500" lnSpcReduction="20000"/>
          </a:bodyPr>
          <a:lstStyle/>
          <a:p>
            <a:r>
              <a:rPr lang="en-US" b="1" dirty="0" smtClean="0">
                <a:solidFill>
                  <a:schemeClr val="tx2">
                    <a:lumMod val="50000"/>
                  </a:schemeClr>
                </a:solidFill>
                <a:latin typeface="Tahoma" pitchFamily="34" charset="0"/>
                <a:cs typeface="Tahoma" pitchFamily="34" charset="0"/>
              </a:rPr>
              <a:t>1 Peter 2:2 </a:t>
            </a:r>
            <a:r>
              <a:rPr lang="en-US" dirty="0" smtClean="0">
                <a:solidFill>
                  <a:schemeClr val="tx2">
                    <a:lumMod val="50000"/>
                  </a:schemeClr>
                </a:solidFill>
                <a:latin typeface="Tahoma" pitchFamily="34" charset="0"/>
                <a:cs typeface="Tahoma" pitchFamily="34" charset="0"/>
              </a:rPr>
              <a:t>…like newborn babies, long for the pure milk of the word, so that by it you may grow in respect to salvation…</a:t>
            </a:r>
          </a:p>
          <a:p>
            <a:r>
              <a:rPr lang="en-US" dirty="0" smtClean="0">
                <a:solidFill>
                  <a:schemeClr val="tx2">
                    <a:lumMod val="50000"/>
                  </a:schemeClr>
                </a:solidFill>
                <a:latin typeface="Tahoma" pitchFamily="34" charset="0"/>
                <a:cs typeface="Tahoma" pitchFamily="34" charset="0"/>
              </a:rPr>
              <a:t>Pure: </a:t>
            </a:r>
            <a:r>
              <a:rPr lang="en-US" dirty="0" err="1" smtClean="0">
                <a:solidFill>
                  <a:schemeClr val="tx2">
                    <a:lumMod val="50000"/>
                  </a:schemeClr>
                </a:solidFill>
                <a:latin typeface="Tahoma" pitchFamily="34" charset="0"/>
                <a:cs typeface="Tahoma" pitchFamily="34" charset="0"/>
              </a:rPr>
              <a:t>adolos</a:t>
            </a:r>
            <a:r>
              <a:rPr lang="en-US" dirty="0" smtClean="0">
                <a:solidFill>
                  <a:schemeClr val="tx2">
                    <a:lumMod val="50000"/>
                  </a:schemeClr>
                </a:solidFill>
                <a:latin typeface="Tahoma" pitchFamily="34" charset="0"/>
                <a:cs typeface="Tahoma" pitchFamily="34" charset="0"/>
              </a:rPr>
              <a:t>: unadulterated; guileless; genuine </a:t>
            </a:r>
          </a:p>
          <a:p>
            <a:r>
              <a:rPr lang="en-US" b="1" dirty="0" smtClean="0">
                <a:solidFill>
                  <a:schemeClr val="tx2">
                    <a:lumMod val="50000"/>
                  </a:schemeClr>
                </a:solidFill>
                <a:latin typeface="Tahoma" pitchFamily="34" charset="0"/>
                <a:cs typeface="Tahoma" pitchFamily="34" charset="0"/>
              </a:rPr>
              <a:t>Hebrews 5:12-14  </a:t>
            </a:r>
            <a:r>
              <a:rPr lang="en-US" dirty="0" smtClean="0">
                <a:solidFill>
                  <a:schemeClr val="tx2">
                    <a:lumMod val="50000"/>
                  </a:schemeClr>
                </a:solidFill>
                <a:latin typeface="Tahoma" pitchFamily="34" charset="0"/>
                <a:cs typeface="Tahoma" pitchFamily="34" charset="0"/>
              </a:rPr>
              <a:t>For though by this time you ought to be teachers, you have need again for someone to teach you the elementary principles of the oracles of God, and you have come to need milk and not solid food. For everyone who partakes only of milk is not accustomed to the word of righteousness, for he is an infant.  But solid food is for the mature, who because of practice have their senses trained to discern good and evil.</a:t>
            </a:r>
          </a:p>
          <a:p>
            <a:endParaRPr lang="en-US" dirty="0" smtClean="0">
              <a:solidFill>
                <a:schemeClr val="tx2">
                  <a:lumMod val="50000"/>
                </a:schemeClr>
              </a:solidFill>
              <a:latin typeface="Tahoma" pitchFamily="34" charset="0"/>
              <a:cs typeface="Tahoma" pitchFamily="34" charset="0"/>
            </a:endParaRPr>
          </a:p>
          <a:p>
            <a:endParaRPr lang="en-US" dirty="0">
              <a:solidFill>
                <a:schemeClr val="tx2">
                  <a:lumMod val="50000"/>
                </a:schemeClr>
              </a:solidFill>
              <a:latin typeface="Tahoma" pitchFamily="34" charset="0"/>
              <a:cs typeface="Tahom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lstStyle/>
          <a:p>
            <a:r>
              <a:rPr lang="en-US" dirty="0" smtClean="0">
                <a:solidFill>
                  <a:schemeClr val="tx2">
                    <a:lumMod val="50000"/>
                  </a:schemeClr>
                </a:solidFill>
              </a:rPr>
              <a:t>THE BUILDING	</a:t>
            </a:r>
            <a:endParaRPr lang="en-US" dirty="0">
              <a:solidFill>
                <a:schemeClr val="tx2">
                  <a:lumMod val="50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r>
              <a:rPr lang="en-US" sz="2800" b="1" dirty="0" smtClean="0">
                <a:solidFill>
                  <a:srgbClr val="000042"/>
                </a:solidFill>
                <a:latin typeface="Tahoma" pitchFamily="34" charset="0"/>
                <a:cs typeface="Tahoma" pitchFamily="34" charset="0"/>
              </a:rPr>
              <a:t>1 Peter </a:t>
            </a:r>
            <a:r>
              <a:rPr lang="en-US" sz="2800" dirty="0" smtClean="0">
                <a:solidFill>
                  <a:srgbClr val="000042"/>
                </a:solidFill>
                <a:latin typeface="Tahoma" pitchFamily="34" charset="0"/>
                <a:cs typeface="Tahoma" pitchFamily="34" charset="0"/>
              </a:rPr>
              <a:t>2:4  And coming to Him as to a living stone which has been rejected by men, but is choice and precious in the sight of God…</a:t>
            </a:r>
          </a:p>
          <a:p>
            <a:r>
              <a:rPr lang="en-US" sz="2800" b="1" dirty="0" smtClean="0">
                <a:solidFill>
                  <a:srgbClr val="000042"/>
                </a:solidFill>
                <a:latin typeface="Tahoma" pitchFamily="34" charset="0"/>
                <a:cs typeface="Tahoma" pitchFamily="34" charset="0"/>
              </a:rPr>
              <a:t>Luke 20:17  </a:t>
            </a:r>
            <a:r>
              <a:rPr lang="en-US" sz="2800" dirty="0" smtClean="0">
                <a:solidFill>
                  <a:srgbClr val="000042"/>
                </a:solidFill>
                <a:latin typeface="Tahoma" pitchFamily="34" charset="0"/>
                <a:cs typeface="Tahoma" pitchFamily="34" charset="0"/>
              </a:rPr>
              <a:t>But Jesus looked at them and said, "What then is this that is written: 'The STONE WHICH THE BUILDERS REJECTED, this became the chief corner stone'? </a:t>
            </a:r>
          </a:p>
          <a:p>
            <a:r>
              <a:rPr lang="en-US" sz="2800" dirty="0" smtClean="0">
                <a:solidFill>
                  <a:srgbClr val="000042"/>
                </a:solidFill>
                <a:latin typeface="Tahoma" pitchFamily="34" charset="0"/>
                <a:cs typeface="Tahoma" pitchFamily="34" charset="0"/>
              </a:rPr>
              <a:t>The fact that Jesus was the cornerstone of a new temple (way to meet with God) naturally threatened the priests of the old temple</a:t>
            </a:r>
          </a:p>
          <a:p>
            <a:r>
              <a:rPr lang="en-US" sz="2800" dirty="0" smtClean="0">
                <a:solidFill>
                  <a:srgbClr val="000042"/>
                </a:solidFill>
                <a:latin typeface="Tahoma" pitchFamily="34" charset="0"/>
                <a:cs typeface="Tahoma" pitchFamily="34" charset="0"/>
              </a:rPr>
              <a:t>The new temple is made up of “living stones”</a:t>
            </a:r>
          </a:p>
          <a:p>
            <a:r>
              <a:rPr lang="en-US" sz="2800" dirty="0" smtClean="0">
                <a:solidFill>
                  <a:srgbClr val="000042"/>
                </a:solidFill>
                <a:latin typeface="Tahoma" pitchFamily="34" charset="0"/>
                <a:cs typeface="Tahoma" pitchFamily="34" charset="0"/>
              </a:rPr>
              <a:t>The new temple has a new priesthood</a:t>
            </a: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a:p>
            <a:endParaRPr lang="en-US" sz="2800" b="1"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868362"/>
          </a:xfrm>
        </p:spPr>
        <p:txBody>
          <a:bodyPr/>
          <a:lstStyle/>
          <a:p>
            <a:r>
              <a:rPr lang="en-US" dirty="0" smtClean="0">
                <a:solidFill>
                  <a:schemeClr val="tx2">
                    <a:lumMod val="50000"/>
                  </a:schemeClr>
                </a:solidFill>
              </a:rPr>
              <a:t>SACRIFICE</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r>
              <a:rPr lang="en-US" sz="2800" b="1" dirty="0" smtClean="0">
                <a:solidFill>
                  <a:srgbClr val="000042"/>
                </a:solidFill>
                <a:latin typeface="Tahoma" pitchFamily="34" charset="0"/>
                <a:cs typeface="Tahoma" pitchFamily="34" charset="0"/>
              </a:rPr>
              <a:t>1 Peter 2:5  </a:t>
            </a:r>
            <a:r>
              <a:rPr lang="en-US" sz="2800" dirty="0" smtClean="0">
                <a:solidFill>
                  <a:srgbClr val="000042"/>
                </a:solidFill>
                <a:latin typeface="Tahoma" pitchFamily="34" charset="0"/>
                <a:cs typeface="Tahoma" pitchFamily="34" charset="0"/>
              </a:rPr>
              <a:t>…you also, as living stones, are being built up as a spiritual house for a holy priesthood, to offer up spiritual sacrifices acceptable to God through Jesus Christ. </a:t>
            </a:r>
          </a:p>
          <a:p>
            <a:r>
              <a:rPr lang="en-US" sz="2800" dirty="0" smtClean="0">
                <a:solidFill>
                  <a:srgbClr val="000042"/>
                </a:solidFill>
                <a:latin typeface="Tahoma" pitchFamily="34" charset="0"/>
                <a:cs typeface="Tahoma" pitchFamily="34" charset="0"/>
              </a:rPr>
              <a:t>The nature of our sacrifice is spiritual</a:t>
            </a:r>
          </a:p>
          <a:p>
            <a:r>
              <a:rPr lang="en-US" sz="2800" b="1" dirty="0" smtClean="0">
                <a:solidFill>
                  <a:srgbClr val="000042"/>
                </a:solidFill>
                <a:latin typeface="Tahoma" pitchFamily="34" charset="0"/>
                <a:cs typeface="Tahoma" pitchFamily="34" charset="0"/>
              </a:rPr>
              <a:t>Romans 12:1 </a:t>
            </a:r>
            <a:r>
              <a:rPr lang="en-US" sz="2800" dirty="0" smtClean="0">
                <a:solidFill>
                  <a:srgbClr val="000042"/>
                </a:solidFill>
                <a:latin typeface="Tahoma" pitchFamily="34" charset="0"/>
                <a:cs typeface="Tahoma" pitchFamily="34" charset="0"/>
              </a:rPr>
              <a:t>Therefore I urge you, brethren, by the mercies of God, to present your bodies a living and holy sacrifice, acceptable to God, which is your spiritual service of worship. </a:t>
            </a:r>
          </a:p>
          <a:p>
            <a:r>
              <a:rPr lang="en-US" sz="2800" b="1" dirty="0" smtClean="0">
                <a:solidFill>
                  <a:srgbClr val="000042"/>
                </a:solidFill>
                <a:latin typeface="Tahoma" pitchFamily="34" charset="0"/>
                <a:cs typeface="Tahoma" pitchFamily="34" charset="0"/>
              </a:rPr>
              <a:t>Philippians 2:17 </a:t>
            </a:r>
            <a:r>
              <a:rPr lang="en-US" sz="2800" dirty="0" smtClean="0">
                <a:solidFill>
                  <a:srgbClr val="000042"/>
                </a:solidFill>
                <a:latin typeface="Tahoma" pitchFamily="34" charset="0"/>
                <a:cs typeface="Tahoma" pitchFamily="34" charset="0"/>
              </a:rPr>
              <a:t>But even if I am being poured out as a drink offering upon the sacrifice and service of your faith, I rejoice and share my joy with you all. </a:t>
            </a: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a:p>
            <a:endParaRPr lang="en-US" sz="2800" dirty="0" smtClean="0">
              <a:solidFill>
                <a:srgbClr val="000042"/>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HOLY PRIESTHOOD</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rmAutofit/>
          </a:bodyPr>
          <a:lstStyle/>
          <a:p>
            <a:pPr>
              <a:lnSpc>
                <a:spcPct val="90000"/>
              </a:lnSpc>
              <a:spcBef>
                <a:spcPts val="0"/>
              </a:spcBef>
            </a:pPr>
            <a:r>
              <a:rPr lang="en-US" b="1" dirty="0" smtClean="0">
                <a:solidFill>
                  <a:srgbClr val="000042"/>
                </a:solidFill>
                <a:latin typeface="Tahoma" pitchFamily="34" charset="0"/>
                <a:cs typeface="Tahoma" pitchFamily="34" charset="0"/>
              </a:rPr>
              <a:t>1 Peter 2:5 </a:t>
            </a:r>
            <a:r>
              <a:rPr lang="en-US" dirty="0" smtClean="0">
                <a:solidFill>
                  <a:srgbClr val="000042"/>
                </a:solidFill>
                <a:latin typeface="Tahoma" pitchFamily="34" charset="0"/>
                <a:cs typeface="Tahoma" pitchFamily="34" charset="0"/>
              </a:rPr>
              <a:t>…you also, as living stones, are being built up as a spiritual house for a </a:t>
            </a:r>
            <a:r>
              <a:rPr lang="en-US" u="sng" dirty="0" smtClean="0">
                <a:solidFill>
                  <a:srgbClr val="000042"/>
                </a:solidFill>
                <a:latin typeface="Tahoma" pitchFamily="34" charset="0"/>
                <a:cs typeface="Tahoma" pitchFamily="34" charset="0"/>
              </a:rPr>
              <a:t>holy priesthood</a:t>
            </a:r>
            <a:r>
              <a:rPr lang="en-US" dirty="0" smtClean="0">
                <a:solidFill>
                  <a:srgbClr val="000042"/>
                </a:solidFill>
                <a:latin typeface="Tahoma" pitchFamily="34" charset="0"/>
                <a:cs typeface="Tahoma" pitchFamily="34" charset="0"/>
              </a:rPr>
              <a:t>, to offer up spiritual sacrifices acceptable to God through Jesus Christ. </a:t>
            </a:r>
          </a:p>
          <a:p>
            <a:pPr>
              <a:lnSpc>
                <a:spcPct val="90000"/>
              </a:lnSpc>
              <a:spcBef>
                <a:spcPts val="0"/>
              </a:spcBef>
            </a:pPr>
            <a:r>
              <a:rPr lang="en-US" dirty="0" smtClean="0">
                <a:solidFill>
                  <a:srgbClr val="000042"/>
                </a:solidFill>
                <a:latin typeface="Tahoma" pitchFamily="34" charset="0"/>
                <a:cs typeface="Tahoma" pitchFamily="34" charset="0"/>
              </a:rPr>
              <a:t>Duties of a priest:</a:t>
            </a:r>
          </a:p>
          <a:p>
            <a:pPr>
              <a:lnSpc>
                <a:spcPct val="90000"/>
              </a:lnSpc>
              <a:spcBef>
                <a:spcPts val="0"/>
              </a:spcBef>
              <a:buNone/>
            </a:pPr>
            <a:r>
              <a:rPr lang="en-US" dirty="0" smtClean="0">
                <a:solidFill>
                  <a:srgbClr val="000042"/>
                </a:solidFill>
                <a:latin typeface="Tahoma" pitchFamily="34" charset="0"/>
                <a:cs typeface="Tahoma" pitchFamily="34" charset="0"/>
              </a:rPr>
              <a:t>   1.  Offer sacrifices</a:t>
            </a:r>
          </a:p>
          <a:p>
            <a:pPr>
              <a:lnSpc>
                <a:spcPct val="90000"/>
              </a:lnSpc>
              <a:spcBef>
                <a:spcPts val="0"/>
              </a:spcBef>
              <a:buNone/>
            </a:pPr>
            <a:r>
              <a:rPr lang="en-US" dirty="0" smtClean="0">
                <a:solidFill>
                  <a:srgbClr val="000042"/>
                </a:solidFill>
                <a:latin typeface="Tahoma" pitchFamily="34" charset="0"/>
                <a:cs typeface="Tahoma" pitchFamily="34" charset="0"/>
              </a:rPr>
              <a:t>   2.  Offer first fruits</a:t>
            </a:r>
          </a:p>
          <a:p>
            <a:pPr>
              <a:lnSpc>
                <a:spcPct val="90000"/>
              </a:lnSpc>
              <a:spcBef>
                <a:spcPts val="0"/>
              </a:spcBef>
              <a:buNone/>
            </a:pPr>
            <a:r>
              <a:rPr lang="en-US" dirty="0" smtClean="0">
                <a:solidFill>
                  <a:srgbClr val="000042"/>
                </a:solidFill>
                <a:latin typeface="Tahoma" pitchFamily="34" charset="0"/>
                <a:cs typeface="Tahoma" pitchFamily="34" charset="0"/>
              </a:rPr>
              <a:t>   3.  Pronounce benedictions</a:t>
            </a:r>
          </a:p>
          <a:p>
            <a:pPr>
              <a:lnSpc>
                <a:spcPct val="90000"/>
              </a:lnSpc>
              <a:spcBef>
                <a:spcPts val="0"/>
              </a:spcBef>
              <a:buNone/>
            </a:pPr>
            <a:r>
              <a:rPr lang="en-US" dirty="0" smtClean="0">
                <a:solidFill>
                  <a:srgbClr val="000042"/>
                </a:solidFill>
                <a:latin typeface="Tahoma" pitchFamily="34" charset="0"/>
                <a:cs typeface="Tahoma" pitchFamily="34" charset="0"/>
              </a:rPr>
              <a:t>   4.  Teach the Law</a:t>
            </a:r>
          </a:p>
          <a:p>
            <a:pPr>
              <a:lnSpc>
                <a:spcPct val="90000"/>
              </a:lnSpc>
              <a:spcBef>
                <a:spcPts val="0"/>
              </a:spcBef>
              <a:buNone/>
            </a:pPr>
            <a:r>
              <a:rPr lang="en-US" dirty="0" smtClean="0">
                <a:solidFill>
                  <a:srgbClr val="000042"/>
                </a:solidFill>
                <a:latin typeface="Tahoma" pitchFamily="34" charset="0"/>
                <a:cs typeface="Tahoma" pitchFamily="34" charset="0"/>
              </a:rPr>
              <a:t>   5.  Light the lamps in the Tabernacle/Temple</a:t>
            </a:r>
          </a:p>
          <a:p>
            <a:pPr>
              <a:lnSpc>
                <a:spcPct val="90000"/>
              </a:lnSpc>
              <a:spcBef>
                <a:spcPts val="0"/>
              </a:spcBef>
              <a:buNone/>
            </a:pPr>
            <a:r>
              <a:rPr lang="en-US" dirty="0" smtClean="0">
                <a:solidFill>
                  <a:srgbClr val="000042"/>
                </a:solidFill>
                <a:latin typeface="Tahoma" pitchFamily="34" charset="0"/>
                <a:cs typeface="Tahoma" pitchFamily="34" charset="0"/>
              </a:rPr>
              <a:t>   6.  Keep the sacred fire burning</a:t>
            </a:r>
          </a:p>
          <a:p>
            <a:pPr>
              <a:lnSpc>
                <a:spcPct val="90000"/>
              </a:lnSpc>
              <a:spcBef>
                <a:spcPts val="0"/>
              </a:spcBef>
              <a:buNone/>
            </a:pPr>
            <a:r>
              <a:rPr lang="en-US" dirty="0" smtClean="0">
                <a:solidFill>
                  <a:srgbClr val="000042"/>
                </a:solidFill>
                <a:latin typeface="Tahoma" pitchFamily="34" charset="0"/>
                <a:cs typeface="Tahoma" pitchFamily="34" charset="0"/>
              </a:rPr>
              <a:t>   7.  Furnish a quota of wood</a:t>
            </a:r>
          </a:p>
        </p:txBody>
      </p:sp>
      <p:sp>
        <p:nvSpPr>
          <p:cNvPr id="4" name="Slide Number Placeholder 3"/>
          <p:cNvSpPr>
            <a:spLocks noGrp="1"/>
          </p:cNvSpPr>
          <p:nvPr>
            <p:ph type="sldNum" sz="quarter" idx="12"/>
          </p:nvPr>
        </p:nvSpPr>
        <p:spPr/>
        <p:txBody>
          <a:bodyPr/>
          <a:lstStyle/>
          <a:p>
            <a:fld id="{D81EC0BF-CFA7-4DF5-B8A3-AEF1B9A9A771}"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lstStyle/>
          <a:p>
            <a:r>
              <a:rPr lang="en-US" dirty="0" smtClean="0">
                <a:solidFill>
                  <a:schemeClr val="tx2">
                    <a:lumMod val="50000"/>
                  </a:schemeClr>
                </a:solidFill>
              </a:rPr>
              <a:t>DUTIES OF THE PRIEST</a:t>
            </a:r>
            <a:endParaRPr lang="en-US" dirty="0">
              <a:solidFill>
                <a:schemeClr val="tx2">
                  <a:lumMod val="50000"/>
                </a:schemeClr>
              </a:solidFill>
            </a:endParaRPr>
          </a:p>
        </p:txBody>
      </p:sp>
      <p:sp>
        <p:nvSpPr>
          <p:cNvPr id="3" name="Content Placeholder 2"/>
          <p:cNvSpPr>
            <a:spLocks noGrp="1"/>
          </p:cNvSpPr>
          <p:nvPr>
            <p:ph idx="1"/>
          </p:nvPr>
        </p:nvSpPr>
        <p:spPr>
          <a:xfrm>
            <a:off x="0" y="1219200"/>
            <a:ext cx="9144000" cy="5638800"/>
          </a:xfrm>
        </p:spPr>
        <p:txBody>
          <a:bodyPr>
            <a:noAutofit/>
          </a:bodyPr>
          <a:lstStyle/>
          <a:p>
            <a:pPr>
              <a:lnSpc>
                <a:spcPct val="88000"/>
              </a:lnSpc>
              <a:buNone/>
            </a:pPr>
            <a:r>
              <a:rPr lang="en-US" sz="2800" dirty="0" smtClean="0">
                <a:solidFill>
                  <a:schemeClr val="tx2">
                    <a:lumMod val="50000"/>
                  </a:schemeClr>
                </a:solidFill>
                <a:latin typeface="Tahoma" pitchFamily="34" charset="0"/>
                <a:cs typeface="Tahoma" pitchFamily="34" charset="0"/>
              </a:rPr>
              <a:t>      8.  Care for the sanctuary</a:t>
            </a:r>
          </a:p>
          <a:p>
            <a:pPr>
              <a:lnSpc>
                <a:spcPct val="88000"/>
              </a:lnSpc>
              <a:buNone/>
            </a:pPr>
            <a:r>
              <a:rPr lang="en-US" sz="2800" dirty="0" smtClean="0">
                <a:solidFill>
                  <a:schemeClr val="tx2">
                    <a:lumMod val="50000"/>
                  </a:schemeClr>
                </a:solidFill>
                <a:latin typeface="Tahoma" pitchFamily="34" charset="0"/>
                <a:cs typeface="Tahoma" pitchFamily="34" charset="0"/>
              </a:rPr>
              <a:t>      9.  Act as scribes</a:t>
            </a:r>
          </a:p>
          <a:p>
            <a:pPr>
              <a:lnSpc>
                <a:spcPct val="88000"/>
              </a:lnSpc>
              <a:buNone/>
            </a:pPr>
            <a:r>
              <a:rPr lang="en-US" sz="2800" dirty="0" smtClean="0">
                <a:solidFill>
                  <a:schemeClr val="tx2">
                    <a:lumMod val="50000"/>
                  </a:schemeClr>
                </a:solidFill>
                <a:latin typeface="Tahoma" pitchFamily="34" charset="0"/>
                <a:cs typeface="Tahoma" pitchFamily="34" charset="0"/>
              </a:rPr>
              <a:t>     10.  Supervise tithing</a:t>
            </a:r>
          </a:p>
          <a:p>
            <a:pPr>
              <a:lnSpc>
                <a:spcPct val="88000"/>
              </a:lnSpc>
              <a:buNone/>
            </a:pPr>
            <a:r>
              <a:rPr lang="en-US" sz="2800" dirty="0" smtClean="0">
                <a:solidFill>
                  <a:schemeClr val="tx2">
                    <a:lumMod val="50000"/>
                  </a:schemeClr>
                </a:solidFill>
                <a:latin typeface="Tahoma" pitchFamily="34" charset="0"/>
                <a:cs typeface="Tahoma" pitchFamily="34" charset="0"/>
              </a:rPr>
              <a:t>     11.  Sound the </a:t>
            </a:r>
            <a:r>
              <a:rPr lang="en-US" sz="2800" dirty="0" err="1" smtClean="0">
                <a:solidFill>
                  <a:schemeClr val="tx2">
                    <a:lumMod val="50000"/>
                  </a:schemeClr>
                </a:solidFill>
                <a:latin typeface="Tahoma" pitchFamily="34" charset="0"/>
                <a:cs typeface="Tahoma" pitchFamily="34" charset="0"/>
              </a:rPr>
              <a:t>shofar</a:t>
            </a:r>
            <a:r>
              <a:rPr lang="en-US" sz="2800" dirty="0" smtClean="0">
                <a:solidFill>
                  <a:schemeClr val="tx2">
                    <a:lumMod val="50000"/>
                  </a:schemeClr>
                </a:solidFill>
                <a:latin typeface="Tahoma" pitchFamily="34" charset="0"/>
                <a:cs typeface="Tahoma" pitchFamily="34" charset="0"/>
              </a:rPr>
              <a:t> for assemblies and battle</a:t>
            </a:r>
          </a:p>
          <a:p>
            <a:pPr>
              <a:lnSpc>
                <a:spcPct val="88000"/>
              </a:lnSpc>
              <a:buNone/>
            </a:pPr>
            <a:r>
              <a:rPr lang="en-US" sz="2800" dirty="0" smtClean="0">
                <a:solidFill>
                  <a:schemeClr val="tx2">
                    <a:lumMod val="50000"/>
                  </a:schemeClr>
                </a:solidFill>
                <a:latin typeface="Tahoma" pitchFamily="34" charset="0"/>
                <a:cs typeface="Tahoma" pitchFamily="34" charset="0"/>
              </a:rPr>
              <a:t>     12.  Examine lepers</a:t>
            </a:r>
          </a:p>
          <a:p>
            <a:pPr>
              <a:lnSpc>
                <a:spcPct val="88000"/>
              </a:lnSpc>
              <a:buNone/>
            </a:pPr>
            <a:r>
              <a:rPr lang="en-US" sz="2800" dirty="0" smtClean="0">
                <a:solidFill>
                  <a:schemeClr val="tx2">
                    <a:lumMod val="50000"/>
                  </a:schemeClr>
                </a:solidFill>
                <a:latin typeface="Tahoma" pitchFamily="34" charset="0"/>
                <a:cs typeface="Tahoma" pitchFamily="34" charset="0"/>
              </a:rPr>
              <a:t>     13.  Purification rituals for the unclean</a:t>
            </a:r>
          </a:p>
          <a:p>
            <a:pPr>
              <a:lnSpc>
                <a:spcPct val="88000"/>
              </a:lnSpc>
              <a:buNone/>
            </a:pPr>
            <a:r>
              <a:rPr lang="en-US" sz="2800" dirty="0" smtClean="0">
                <a:solidFill>
                  <a:schemeClr val="tx2">
                    <a:lumMod val="50000"/>
                  </a:schemeClr>
                </a:solidFill>
                <a:latin typeface="Tahoma" pitchFamily="34" charset="0"/>
                <a:cs typeface="Tahoma" pitchFamily="34" charset="0"/>
              </a:rPr>
              <a:t>     14.  Value things devoted</a:t>
            </a:r>
          </a:p>
          <a:p>
            <a:pPr>
              <a:lnSpc>
                <a:spcPct val="88000"/>
              </a:lnSpc>
              <a:buNone/>
            </a:pPr>
            <a:r>
              <a:rPr lang="en-US" sz="2800" dirty="0" smtClean="0">
                <a:solidFill>
                  <a:schemeClr val="tx2">
                    <a:lumMod val="50000"/>
                  </a:schemeClr>
                </a:solidFill>
                <a:latin typeface="Tahoma" pitchFamily="34" charset="0"/>
                <a:cs typeface="Tahoma" pitchFamily="34" charset="0"/>
              </a:rPr>
              <a:t>     15.  Officiate in the Holy Place</a:t>
            </a:r>
          </a:p>
          <a:p>
            <a:pPr>
              <a:lnSpc>
                <a:spcPct val="88000"/>
              </a:lnSpc>
              <a:buNone/>
            </a:pPr>
            <a:r>
              <a:rPr lang="en-US" sz="2800" dirty="0" smtClean="0">
                <a:solidFill>
                  <a:schemeClr val="tx2">
                    <a:lumMod val="50000"/>
                  </a:schemeClr>
                </a:solidFill>
                <a:latin typeface="Tahoma" pitchFamily="34" charset="0"/>
                <a:cs typeface="Tahoma" pitchFamily="34" charset="0"/>
              </a:rPr>
              <a:t>     16.  Encourage the army for battle</a:t>
            </a:r>
          </a:p>
          <a:p>
            <a:pPr>
              <a:lnSpc>
                <a:spcPct val="88000"/>
              </a:lnSpc>
              <a:buNone/>
            </a:pPr>
            <a:r>
              <a:rPr lang="en-US" sz="2800" dirty="0" smtClean="0">
                <a:solidFill>
                  <a:schemeClr val="tx2">
                    <a:lumMod val="50000"/>
                  </a:schemeClr>
                </a:solidFill>
                <a:latin typeface="Tahoma" pitchFamily="34" charset="0"/>
                <a:cs typeface="Tahoma" pitchFamily="34" charset="0"/>
              </a:rPr>
              <a:t>     17.  Carry the ark</a:t>
            </a:r>
          </a:p>
          <a:p>
            <a:pPr>
              <a:lnSpc>
                <a:spcPct val="88000"/>
              </a:lnSpc>
              <a:buNone/>
            </a:pPr>
            <a:r>
              <a:rPr lang="en-US" sz="2800" dirty="0" smtClean="0">
                <a:solidFill>
                  <a:schemeClr val="tx2">
                    <a:lumMod val="50000"/>
                  </a:schemeClr>
                </a:solidFill>
                <a:latin typeface="Tahoma" pitchFamily="34" charset="0"/>
                <a:cs typeface="Tahoma" pitchFamily="34" charset="0"/>
              </a:rPr>
              <a:t>     18.  Settle disputes and assaults</a:t>
            </a:r>
          </a:p>
          <a:p>
            <a:pPr>
              <a:lnSpc>
                <a:spcPct val="88000"/>
              </a:lnSpc>
            </a:pPr>
            <a:endParaRPr lang="en-US" sz="2800" dirty="0" smtClean="0">
              <a:solidFill>
                <a:schemeClr val="tx2">
                  <a:lumMod val="50000"/>
                </a:schemeClr>
              </a:solidFill>
              <a:latin typeface="Tahoma" pitchFamily="34" charset="0"/>
              <a:cs typeface="Tahoma" pitchFamily="34" charset="0"/>
            </a:endParaRPr>
          </a:p>
          <a:p>
            <a:pPr>
              <a:lnSpc>
                <a:spcPct val="88000"/>
              </a:lnSpc>
            </a:pPr>
            <a:endParaRPr lang="en-US" sz="2800" dirty="0" smtClean="0">
              <a:solidFill>
                <a:schemeClr val="tx2">
                  <a:lumMod val="50000"/>
                </a:schemeClr>
              </a:solidFill>
              <a:latin typeface="Tahoma" pitchFamily="34" charset="0"/>
              <a:cs typeface="Tahoma" pitchFamily="34" charset="0"/>
            </a:endParaRPr>
          </a:p>
          <a:p>
            <a:pPr>
              <a:lnSpc>
                <a:spcPct val="88000"/>
              </a:lnSpc>
            </a:pPr>
            <a:endParaRPr lang="en-US" sz="2800" dirty="0" smtClean="0">
              <a:solidFill>
                <a:schemeClr val="tx2">
                  <a:lumMod val="50000"/>
                </a:schemeClr>
              </a:solidFill>
              <a:latin typeface="Tahoma" pitchFamily="34" charset="0"/>
              <a:cs typeface="Tahoma" pitchFamily="34" charset="0"/>
            </a:endParaRPr>
          </a:p>
          <a:p>
            <a:pPr>
              <a:lnSpc>
                <a:spcPct val="88000"/>
              </a:lnSpc>
            </a:pP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81EC0BF-CFA7-4DF5-B8A3-AEF1B9A9A771}"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themeOverride>
</file>

<file path=docProps/app.xml><?xml version="1.0" encoding="utf-8"?>
<Properties xmlns="http://schemas.openxmlformats.org/officeDocument/2006/extended-properties" xmlns:vt="http://schemas.openxmlformats.org/officeDocument/2006/docPropsVTypes">
  <Template/>
  <TotalTime>6599</TotalTime>
  <Words>1079</Words>
  <Application>Microsoft Office PowerPoint</Application>
  <PresentationFormat>On-screen Show (4:3)</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YamatoPainting</vt:lpstr>
      <vt:lpstr>PREPARED FOR ACTION A Study from  1 Peter</vt:lpstr>
      <vt:lpstr>WORD FOR THE JOURNEY</vt:lpstr>
      <vt:lpstr>PUTTING ASIDE</vt:lpstr>
      <vt:lpstr>WHAT DO YOU VALUE?</vt:lpstr>
      <vt:lpstr>PURITY</vt:lpstr>
      <vt:lpstr>THE BUILDING </vt:lpstr>
      <vt:lpstr>SACRIFICE</vt:lpstr>
      <vt:lpstr>HOLY PRIESTHOOD</vt:lpstr>
      <vt:lpstr>DUTIES OF THE PRIEST</vt:lpstr>
      <vt:lpstr>SPIRITUAL HOUSE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PREPARED FOR ACTION A Study from 1 Peter</dc:title>
  <dc:creator> </dc:creator>
  <cp:lastModifiedBy> </cp:lastModifiedBy>
  <cp:revision>14</cp:revision>
  <dcterms:created xsi:type="dcterms:W3CDTF">2013-01-30T14:18:10Z</dcterms:created>
  <dcterms:modified xsi:type="dcterms:W3CDTF">2013-03-02T15:12:00Z</dcterms:modified>
</cp:coreProperties>
</file>