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handoutMasterIdLst>
    <p:handoutMasterId r:id="rId13"/>
  </p:handoutMasterIdLst>
  <p:sldIdLst>
    <p:sldId id="256" r:id="rId2"/>
    <p:sldId id="257" r:id="rId3"/>
    <p:sldId id="258" r:id="rId4"/>
    <p:sldId id="259" r:id="rId5"/>
    <p:sldId id="260" r:id="rId6"/>
    <p:sldId id="264" r:id="rId7"/>
    <p:sldId id="261" r:id="rId8"/>
    <p:sldId id="263" r:id="rId9"/>
    <p:sldId id="265" r:id="rId10"/>
    <p:sldId id="266" r:id="rId11"/>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4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p:scale>
          <a:sx n="71" d="100"/>
          <a:sy n="71" d="100"/>
        </p:scale>
        <p:origin x="-1302" y="-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68FB347C-5F8C-483F-B5F1-70BD76066539}" type="datetimeFigureOut">
              <a:rPr lang="en-US" smtClean="0"/>
              <a:pPr/>
              <a:t>2/20/2013</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6321670D-3F29-4C14-BE10-70C25B428D6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6DA8EF7C-7658-481D-AADE-8BFB25F201DA}" type="datetimeFigureOut">
              <a:rPr lang="en-US" smtClean="0"/>
              <a:pPr/>
              <a:t>2/20/2013</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99BE9127-30F7-402E-9175-455CCBB8005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図形 1"/>
          <p:cNvSpPr>
            <a:spLocks noGrp="1"/>
          </p:cNvSpPr>
          <p:nvPr>
            <p:ph type="ctrTitle"/>
          </p:nvPr>
        </p:nvSpPr>
        <p:spPr>
          <a:xfrm>
            <a:off x="928662" y="1928803"/>
            <a:ext cx="7172348" cy="1470025"/>
          </a:xfrm>
        </p:spPr>
        <p:txBody>
          <a:bodyPr/>
          <a:lstStyle/>
          <a:p>
            <a:r>
              <a:rPr kumimoji="1" lang="en-US" altLang="ja-JP" smtClean="0"/>
              <a:t>Click to edit Master title style</a:t>
            </a:r>
            <a:endParaRPr kumimoji="1" lang="ja-JP" altLang="en-US" dirty="0"/>
          </a:p>
        </p:txBody>
      </p:sp>
      <p:sp>
        <p:nvSpPr>
          <p:cNvPr id="8" name="図形 7"/>
          <p:cNvSpPr>
            <a:spLocks noGrp="1"/>
          </p:cNvSpPr>
          <p:nvPr>
            <p:ph type="subTitle" idx="1"/>
          </p:nvPr>
        </p:nvSpPr>
        <p:spPr>
          <a:xfrm>
            <a:off x="1371600" y="3643314"/>
            <a:ext cx="6400800" cy="1285884"/>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n-US" altLang="ja-JP" smtClean="0"/>
              <a:t>Click to edit Master subtitle style</a:t>
            </a:r>
            <a:endParaRPr kumimoji="1" lang="ja-JP" altLang="en-US" dirty="0"/>
          </a:p>
        </p:txBody>
      </p:sp>
      <p:sp>
        <p:nvSpPr>
          <p:cNvPr id="12" name="図形 11"/>
          <p:cNvSpPr>
            <a:spLocks noGrp="1"/>
          </p:cNvSpPr>
          <p:nvPr>
            <p:ph type="dt" sz="half" idx="10"/>
          </p:nvPr>
        </p:nvSpPr>
        <p:spPr/>
        <p:txBody>
          <a:bodyPr/>
          <a:lstStyle/>
          <a:p>
            <a:fld id="{31B43DD9-E505-45AA-910A-064419E55BB6}" type="datetime1">
              <a:rPr lang="en-US" smtClean="0"/>
              <a:pPr/>
              <a:t>2/20/2013</a:t>
            </a:fld>
            <a:endParaRPr lang="en-US"/>
          </a:p>
        </p:txBody>
      </p:sp>
      <p:sp>
        <p:nvSpPr>
          <p:cNvPr id="11" name="図形 10"/>
          <p:cNvSpPr>
            <a:spLocks noGrp="1"/>
          </p:cNvSpPr>
          <p:nvPr>
            <p:ph type="ftr" sz="quarter" idx="11"/>
          </p:nvPr>
        </p:nvSpPr>
        <p:spPr/>
        <p:txBody>
          <a:bodyPr/>
          <a:lstStyle/>
          <a:p>
            <a:endParaRPr lang="en-US"/>
          </a:p>
        </p:txBody>
      </p:sp>
      <p:sp>
        <p:nvSpPr>
          <p:cNvPr id="18" name="図形 17"/>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図形 1"/>
          <p:cNvSpPr>
            <a:spLocks noGrp="1"/>
          </p:cNvSpPr>
          <p:nvPr>
            <p:ph type="title"/>
          </p:nvPr>
        </p:nvSpPr>
        <p:spPr>
          <a:xfrm>
            <a:off x="671514" y="274638"/>
            <a:ext cx="7829576" cy="1011222"/>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71514" y="1285860"/>
            <a:ext cx="7829576" cy="4357718"/>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p:txBody>
          <a:bodyPr/>
          <a:lstStyle/>
          <a:p>
            <a:fld id="{35B6B359-8965-4969-87F9-73C3A7CDF4BA}" type="datetime1">
              <a:rPr lang="en-US" smtClean="0"/>
              <a:pPr/>
              <a:t>2/20/2013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図形 1"/>
          <p:cNvSpPr>
            <a:spLocks noGrp="1"/>
          </p:cNvSpPr>
          <p:nvPr>
            <p:ph type="title" orient="vert"/>
          </p:nvPr>
        </p:nvSpPr>
        <p:spPr>
          <a:xfrm>
            <a:off x="6643702" y="285730"/>
            <a:ext cx="1785950" cy="5565797"/>
          </a:xfrm>
        </p:spPr>
        <p:txBody>
          <a:bodyPr vert="eaVert"/>
          <a:lstStyle>
            <a:lvl1pPr>
              <a:defRPr>
                <a:gradFill flip="none" rotWithShape="1">
                  <a:gsLst>
                    <a:gs pos="0">
                      <a:schemeClr val="tx1">
                        <a:tint val="65000"/>
                      </a:schemeClr>
                    </a:gs>
                    <a:gs pos="49900">
                      <a:schemeClr val="tx1">
                        <a:tint val="95000"/>
                      </a:schemeClr>
                    </a:gs>
                    <a:gs pos="50000">
                      <a:schemeClr val="tx1"/>
                    </a:gs>
                    <a:gs pos="100000">
                      <a:schemeClr val="tx1">
                        <a:tint val="95000"/>
                      </a:schemeClr>
                    </a:gs>
                  </a:gsLst>
                  <a:lin ang="5400000" scaled="1"/>
                  <a:tileRect/>
                </a:gradFill>
              </a:defRPr>
            </a:lvl1pPr>
          </a:lstStyle>
          <a:p>
            <a:r>
              <a:rPr kumimoji="1" lang="en-US" altLang="ja-JP" smtClean="0"/>
              <a:t>Click to edit Master title style</a:t>
            </a:r>
            <a:endParaRPr kumimoji="1" lang="ja-JP" altLang="en-US" dirty="0"/>
          </a:p>
        </p:txBody>
      </p:sp>
      <p:sp>
        <p:nvSpPr>
          <p:cNvPr id="3" name="図形 2"/>
          <p:cNvSpPr>
            <a:spLocks noGrp="1"/>
          </p:cNvSpPr>
          <p:nvPr>
            <p:ph type="body" orient="vert" idx="1"/>
          </p:nvPr>
        </p:nvSpPr>
        <p:spPr>
          <a:xfrm>
            <a:off x="642910" y="274640"/>
            <a:ext cx="5834090" cy="5583253"/>
          </a:xfrm>
        </p:spPr>
        <p:txBody>
          <a:bodyPr vert="eaVert"/>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dt" sz="half" idx="10"/>
          </p:nvPr>
        </p:nvSpPr>
        <p:spPr>
          <a:xfrm>
            <a:off x="652450" y="6356350"/>
            <a:ext cx="2133600" cy="365125"/>
          </a:xfrm>
        </p:spPr>
        <p:txBody>
          <a:bodyPr/>
          <a:lstStyle/>
          <a:p>
            <a:fld id="{E88FE455-BF01-4BCC-ADEC-DDB46B486E01}" type="datetime1">
              <a:rPr lang="en-US" smtClean="0"/>
              <a:pPr/>
              <a:t>2/20/2013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a:xfrm>
            <a:off x="6286512" y="6356350"/>
            <a:ext cx="2133600" cy="365125"/>
          </a:xfrm>
        </p:spPr>
        <p:txBody>
          <a:bodyPr/>
          <a:lstStyle/>
          <a:p>
            <a:fld id="{D81EC0BF-CFA7-4DF5-B8A3-AEF1B9A9A77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図形 1"/>
          <p:cNvSpPr>
            <a:spLocks noGrp="1"/>
          </p:cNvSpPr>
          <p:nvPr>
            <p:ph type="title"/>
          </p:nvPr>
        </p:nvSpPr>
        <p:spPr>
          <a:xfrm>
            <a:off x="0" y="274638"/>
            <a:ext cx="9144000" cy="1143000"/>
          </a:xfrm>
        </p:spPr>
        <p:txBody>
          <a:bodyPr/>
          <a:lstStyle>
            <a:lvl1pPr>
              <a:defRPr>
                <a:effectLst/>
                <a:latin typeface="Tahoma" pitchFamily="34" charset="0"/>
                <a:cs typeface="Tahoma" pitchFamily="34" charset="0"/>
              </a:defRPr>
            </a:lvl1pPr>
          </a:lstStyle>
          <a:p>
            <a:r>
              <a:rPr kumimoji="1" lang="en-US" altLang="ja-JP" dirty="0" smtClean="0"/>
              <a:t>Click to edit Master title style</a:t>
            </a:r>
            <a:endParaRPr kumimoji="1" lang="ja-JP" altLang="en-US"/>
          </a:p>
        </p:txBody>
      </p:sp>
      <p:sp>
        <p:nvSpPr>
          <p:cNvPr id="3" name="図形 2"/>
          <p:cNvSpPr>
            <a:spLocks noGrp="1"/>
          </p:cNvSpPr>
          <p:nvPr>
            <p:ph idx="1"/>
          </p:nvPr>
        </p:nvSpPr>
        <p:spPr>
          <a:xfrm>
            <a:off x="0" y="1371600"/>
            <a:ext cx="9144000" cy="5486400"/>
          </a:xfrm>
        </p:spPr>
        <p:txBody>
          <a:bodyPr/>
          <a:lstStyle>
            <a:lvl1pPr>
              <a:buClr>
                <a:srgbClr val="C00000"/>
              </a:buClr>
              <a:buFont typeface="Courier New" pitchFamily="49" charset="0"/>
              <a:buChar char="o"/>
              <a:defRPr/>
            </a:lvl1pPr>
            <a:lvl2pPr>
              <a:buClr>
                <a:srgbClr val="C00000"/>
              </a:buClr>
              <a:buFont typeface="Courier New" pitchFamily="49" charset="0"/>
              <a:buChar char="o"/>
              <a:defRPr/>
            </a:lvl2pPr>
            <a:lvl3pPr>
              <a:buClr>
                <a:srgbClr val="C00000"/>
              </a:buClr>
              <a:buFont typeface="Courier New" pitchFamily="49" charset="0"/>
              <a:buChar char="o"/>
              <a:defRPr/>
            </a:lvl3pPr>
            <a:lvl4pPr>
              <a:buClr>
                <a:srgbClr val="C00000"/>
              </a:buClr>
              <a:buFont typeface="Courier New" pitchFamily="49" charset="0"/>
              <a:buChar char="o"/>
              <a:defRPr/>
            </a:lvl4pPr>
            <a:lvl5pPr>
              <a:buClr>
                <a:srgbClr val="C00000"/>
              </a:buClr>
              <a:buFont typeface="Courier New" pitchFamily="49" charset="0"/>
              <a:buChar char="o"/>
              <a:defRPr/>
            </a:lvl5pPr>
          </a:lstStyle>
          <a:p>
            <a:pPr lvl="0"/>
            <a:r>
              <a:rPr kumimoji="1" lang="en-US" altLang="ja-JP" dirty="0" smtClean="0"/>
              <a:t>Click to edit Master text styles</a:t>
            </a:r>
          </a:p>
          <a:p>
            <a:pPr lvl="1"/>
            <a:r>
              <a:rPr kumimoji="1" lang="en-US" altLang="ja-JP" dirty="0" smtClean="0"/>
              <a:t>Second level</a:t>
            </a:r>
          </a:p>
          <a:p>
            <a:pPr lvl="2"/>
            <a:r>
              <a:rPr kumimoji="1" lang="en-US" altLang="ja-JP" dirty="0" smtClean="0"/>
              <a:t>Third level</a:t>
            </a:r>
          </a:p>
          <a:p>
            <a:pPr lvl="3"/>
            <a:r>
              <a:rPr kumimoji="1" lang="en-US" altLang="ja-JP" dirty="0" smtClean="0"/>
              <a:t>Fourth level</a:t>
            </a:r>
          </a:p>
          <a:p>
            <a:pPr lvl="4"/>
            <a:r>
              <a:rPr kumimoji="1" lang="en-US" altLang="ja-JP" dirty="0" smtClean="0"/>
              <a:t>Fifth level</a:t>
            </a:r>
            <a:endParaRPr kumimoji="1" lang="ja-JP" altLang="en-US"/>
          </a:p>
        </p:txBody>
      </p:sp>
      <p:sp>
        <p:nvSpPr>
          <p:cNvPr id="4" name="図形 3"/>
          <p:cNvSpPr>
            <a:spLocks noGrp="1"/>
          </p:cNvSpPr>
          <p:nvPr>
            <p:ph type="dt" sz="half" idx="10"/>
          </p:nvPr>
        </p:nvSpPr>
        <p:spPr/>
        <p:txBody>
          <a:bodyPr/>
          <a:lstStyle/>
          <a:p>
            <a:fld id="{A2E3B42B-8A13-4DF1-BE82-65F6AB4EEA32}" type="datetime1">
              <a:rPr lang="en-US" smtClean="0"/>
              <a:pPr/>
              <a:t>2/20/2013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図形 1"/>
          <p:cNvSpPr>
            <a:spLocks noGrp="1"/>
          </p:cNvSpPr>
          <p:nvPr>
            <p:ph type="title"/>
          </p:nvPr>
        </p:nvSpPr>
        <p:spPr>
          <a:xfrm>
            <a:off x="1000100" y="4714884"/>
            <a:ext cx="7215239" cy="862009"/>
          </a:xfrm>
        </p:spPr>
        <p:txBody>
          <a:bodyPr anchor="t"/>
          <a:lstStyle>
            <a:lvl1pPr algn="l">
              <a:defRPr sz="4000" b="1" cap="all"/>
            </a:lvl1pPr>
          </a:lstStyle>
          <a:p>
            <a:r>
              <a:rPr kumimoji="1" lang="en-US" altLang="ja-JP" smtClean="0"/>
              <a:t>Click to edit Master title style</a:t>
            </a:r>
            <a:endParaRPr kumimoji="1" lang="ja-JP" altLang="en-US" dirty="0"/>
          </a:p>
        </p:txBody>
      </p:sp>
      <p:sp>
        <p:nvSpPr>
          <p:cNvPr id="3" name="図形 2"/>
          <p:cNvSpPr>
            <a:spLocks noGrp="1"/>
          </p:cNvSpPr>
          <p:nvPr>
            <p:ph type="body" idx="1"/>
          </p:nvPr>
        </p:nvSpPr>
        <p:spPr>
          <a:xfrm>
            <a:off x="1000101" y="2857496"/>
            <a:ext cx="7215238" cy="1785950"/>
          </a:xfrm>
        </p:spPr>
        <p:txBody>
          <a:bodyPr anchor="b"/>
          <a:lstStyle>
            <a:lvl1pPr marL="0" indent="0">
              <a:buNone/>
              <a:defRPr sz="2000">
                <a:solidFill>
                  <a:schemeClr val="tx2"/>
                </a:solidFill>
              </a:defRPr>
            </a:lvl1pPr>
            <a:lvl2pPr marL="457200" indent="0">
              <a:buNone/>
              <a:defRPr sz="1800">
                <a:solidFill>
                  <a:schemeClr val="tx2"/>
                </a:solidFill>
              </a:defRPr>
            </a:lvl2pPr>
            <a:lvl3pPr marL="914400" indent="0">
              <a:buNone/>
              <a:defRPr sz="1600">
                <a:solidFill>
                  <a:schemeClr val="tx2"/>
                </a:solidFill>
              </a:defRPr>
            </a:lvl3pPr>
            <a:lvl4pPr marL="1371600" indent="0">
              <a:buNone/>
              <a:defRPr sz="1400">
                <a:solidFill>
                  <a:schemeClr val="tx2"/>
                </a:solidFill>
              </a:defRPr>
            </a:lvl4pPr>
            <a:lvl5pPr marL="1828800" indent="0">
              <a:buNone/>
              <a:defRPr sz="1400">
                <a:solidFill>
                  <a:schemeClr val="tx2"/>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4" name="図形 3"/>
          <p:cNvSpPr>
            <a:spLocks noGrp="1"/>
          </p:cNvSpPr>
          <p:nvPr>
            <p:ph type="dt" sz="half" idx="10"/>
          </p:nvPr>
        </p:nvSpPr>
        <p:spPr/>
        <p:txBody>
          <a:bodyPr/>
          <a:lstStyle>
            <a:lvl1pPr>
              <a:defRPr>
                <a:solidFill>
                  <a:schemeClr val="tx1">
                    <a:tint val="75000"/>
                  </a:schemeClr>
                </a:solidFill>
              </a:defRPr>
            </a:lvl1pPr>
          </a:lstStyle>
          <a:p>
            <a:fld id="{4B16BC46-0996-45C6-85A8-54C66B83B048}" type="datetime1">
              <a:rPr lang="en-US" smtClean="0"/>
              <a:pPr/>
              <a:t>2/20/2013</a:t>
            </a:fld>
            <a:endParaRPr lang="en-US"/>
          </a:p>
        </p:txBody>
      </p:sp>
      <p:sp>
        <p:nvSpPr>
          <p:cNvPr id="5" name="図形 4"/>
          <p:cNvSpPr>
            <a:spLocks noGrp="1"/>
          </p:cNvSpPr>
          <p:nvPr>
            <p:ph type="ftr" sz="quarter" idx="11"/>
          </p:nvPr>
        </p:nvSpPr>
        <p:spPr/>
        <p:txBody>
          <a:bodyPr/>
          <a:lstStyle/>
          <a:p>
            <a:endParaRPr lang="en-US"/>
          </a:p>
        </p:txBody>
      </p:sp>
      <p:sp>
        <p:nvSpPr>
          <p:cNvPr id="6" name="図形 5"/>
          <p:cNvSpPr>
            <a:spLocks noGrp="1"/>
          </p:cNvSpPr>
          <p:nvPr>
            <p:ph type="sldNum" sz="quarter" idx="12"/>
          </p:nvPr>
        </p:nvSpPr>
        <p:spPr/>
        <p:txBody>
          <a:bodyPr/>
          <a:lstStyle>
            <a:lvl1pPr>
              <a:defRPr>
                <a:solidFill>
                  <a:schemeClr val="tx1">
                    <a:tint val="75000"/>
                  </a:schemeClr>
                </a:solidFill>
              </a:defRPr>
            </a:lvl1pPr>
          </a:lstStyle>
          <a:p>
            <a:fld id="{D81EC0BF-CFA7-4DF5-B8A3-AEF1B9A9A77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p>
            <a:r>
              <a:rPr kumimoji="1" lang="en-US" altLang="ja-JP" smtClean="0"/>
              <a:t>Click to edit Master title style</a:t>
            </a:r>
            <a:endParaRPr kumimoji="1" lang="ja-JP" altLang="en-US"/>
          </a:p>
        </p:txBody>
      </p:sp>
      <p:sp>
        <p:nvSpPr>
          <p:cNvPr id="3" name="図形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4" name="図形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dt" sz="half" idx="10"/>
          </p:nvPr>
        </p:nvSpPr>
        <p:spPr/>
        <p:txBody>
          <a:bodyPr/>
          <a:lstStyle/>
          <a:p>
            <a:fld id="{4DD6B751-E6D2-4CB6-B5FC-52AA3B1CBC19}" type="datetime1">
              <a:rPr lang="en-US" smtClean="0"/>
              <a:pPr/>
              <a:t>2/20/2013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図形 1"/>
          <p:cNvSpPr>
            <a:spLocks noGrp="1"/>
          </p:cNvSpPr>
          <p:nvPr>
            <p:ph type="title"/>
          </p:nvPr>
        </p:nvSpPr>
        <p:spPr/>
        <p:txBody>
          <a:bodyPr/>
          <a:lstStyle>
            <a:lvl1pPr>
              <a:defRPr/>
            </a:lvl1pPr>
          </a:lstStyle>
          <a:p>
            <a:r>
              <a:rPr kumimoji="1" lang="en-US" altLang="ja-JP" smtClean="0"/>
              <a:t>Click to edit Master title style</a:t>
            </a:r>
            <a:endParaRPr kumimoji="1" lang="ja-JP" altLang="en-US"/>
          </a:p>
        </p:txBody>
      </p:sp>
      <p:sp>
        <p:nvSpPr>
          <p:cNvPr id="3" name="図形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4" name="図形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5" name="図形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6" name="図形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a:p>
        </p:txBody>
      </p:sp>
      <p:sp>
        <p:nvSpPr>
          <p:cNvPr id="7" name="図形 6"/>
          <p:cNvSpPr>
            <a:spLocks noGrp="1"/>
          </p:cNvSpPr>
          <p:nvPr>
            <p:ph type="dt" sz="half" idx="10"/>
          </p:nvPr>
        </p:nvSpPr>
        <p:spPr/>
        <p:txBody>
          <a:bodyPr/>
          <a:lstStyle/>
          <a:p>
            <a:fld id="{4A25EF1B-CCBA-4C06-84CE-7E572247DA81}" type="datetime1">
              <a:rPr lang="en-US" smtClean="0"/>
              <a:pPr/>
              <a:t>2/20/2013</a:t>
            </a:fld>
            <a:endParaRPr lang="en-US"/>
          </a:p>
        </p:txBody>
      </p:sp>
      <p:sp>
        <p:nvSpPr>
          <p:cNvPr id="8" name="図形 7"/>
          <p:cNvSpPr>
            <a:spLocks noGrp="1"/>
          </p:cNvSpPr>
          <p:nvPr>
            <p:ph type="ftr" sz="quarter" idx="11"/>
          </p:nvPr>
        </p:nvSpPr>
        <p:spPr/>
        <p:txBody>
          <a:bodyPr/>
          <a:lstStyle/>
          <a:p>
            <a:endParaRPr lang="en-US"/>
          </a:p>
        </p:txBody>
      </p:sp>
      <p:sp>
        <p:nvSpPr>
          <p:cNvPr id="9" name="図形 8"/>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図形 1"/>
          <p:cNvSpPr>
            <a:spLocks noGrp="1"/>
          </p:cNvSpPr>
          <p:nvPr>
            <p:ph type="title"/>
          </p:nvPr>
        </p:nvSpPr>
        <p:spPr>
          <a:xfrm>
            <a:off x="1671646" y="4572008"/>
            <a:ext cx="6400816" cy="928686"/>
          </a:xfrm>
        </p:spPr>
        <p:txBody>
          <a:bodyPr/>
          <a:lstStyle/>
          <a:p>
            <a:r>
              <a:rPr kumimoji="1" lang="en-US" altLang="ja-JP" smtClean="0"/>
              <a:t>Click to edit Master title style</a:t>
            </a:r>
            <a:endParaRPr kumimoji="1" lang="ja-JP" altLang="en-US" dirty="0"/>
          </a:p>
        </p:txBody>
      </p:sp>
      <p:sp>
        <p:nvSpPr>
          <p:cNvPr id="3" name="図形 2"/>
          <p:cNvSpPr>
            <a:spLocks noGrp="1"/>
          </p:cNvSpPr>
          <p:nvPr>
            <p:ph type="dt" sz="half" idx="10"/>
          </p:nvPr>
        </p:nvSpPr>
        <p:spPr/>
        <p:txBody>
          <a:bodyPr/>
          <a:lstStyle/>
          <a:p>
            <a:fld id="{66B22FEB-9896-4F99-9D35-BAA84B9217FF}" type="datetime1">
              <a:rPr lang="en-US" smtClean="0"/>
              <a:pPr/>
              <a:t>2/20/2013</a:t>
            </a:fld>
            <a:endParaRPr lang="en-US"/>
          </a:p>
        </p:txBody>
      </p:sp>
      <p:sp>
        <p:nvSpPr>
          <p:cNvPr id="4" name="図形 3"/>
          <p:cNvSpPr>
            <a:spLocks noGrp="1"/>
          </p:cNvSpPr>
          <p:nvPr>
            <p:ph type="ftr" sz="quarter" idx="11"/>
          </p:nvPr>
        </p:nvSpPr>
        <p:spPr/>
        <p:txBody>
          <a:bodyPr/>
          <a:lstStyle/>
          <a:p>
            <a:endParaRPr lang="en-US"/>
          </a:p>
        </p:txBody>
      </p:sp>
      <p:sp>
        <p:nvSpPr>
          <p:cNvPr id="5" name="図形 4"/>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図形 1"/>
          <p:cNvSpPr>
            <a:spLocks noGrp="1"/>
          </p:cNvSpPr>
          <p:nvPr>
            <p:ph type="dt" sz="half" idx="10"/>
          </p:nvPr>
        </p:nvSpPr>
        <p:spPr/>
        <p:txBody>
          <a:bodyPr/>
          <a:lstStyle/>
          <a:p>
            <a:fld id="{4322966E-303E-4118-93CF-CE8EF417F41D}" type="datetime1">
              <a:rPr lang="en-US" smtClean="0"/>
              <a:pPr/>
              <a:t>2/20/2013</a:t>
            </a:fld>
            <a:endParaRPr lang="en-US"/>
          </a:p>
        </p:txBody>
      </p:sp>
      <p:sp>
        <p:nvSpPr>
          <p:cNvPr id="3" name="図形 2"/>
          <p:cNvSpPr>
            <a:spLocks noGrp="1"/>
          </p:cNvSpPr>
          <p:nvPr>
            <p:ph type="ftr" sz="quarter" idx="11"/>
          </p:nvPr>
        </p:nvSpPr>
        <p:spPr/>
        <p:txBody>
          <a:bodyPr/>
          <a:lstStyle/>
          <a:p>
            <a:endParaRPr lang="en-US"/>
          </a:p>
        </p:txBody>
      </p:sp>
      <p:sp>
        <p:nvSpPr>
          <p:cNvPr id="4" name="図形 3"/>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457200" y="273050"/>
            <a:ext cx="3008313" cy="1162050"/>
          </a:xfrm>
        </p:spPr>
        <p:txBody>
          <a:bodyPr anchor="b"/>
          <a:lstStyle>
            <a:lvl1pPr algn="l">
              <a:defRPr sz="2000" b="1"/>
            </a:lvl1pPr>
          </a:lstStyle>
          <a:p>
            <a:r>
              <a:rPr kumimoji="1" lang="en-US" altLang="ja-JP" smtClean="0"/>
              <a:t>Click to edit Master title style</a:t>
            </a:r>
            <a:endParaRPr kumimoji="1" lang="ja-JP" altLang="en-US"/>
          </a:p>
        </p:txBody>
      </p:sp>
      <p:sp>
        <p:nvSpPr>
          <p:cNvPr id="3" name="図形 2"/>
          <p:cNvSpPr>
            <a:spLocks noGrp="1"/>
          </p:cNvSpPr>
          <p:nvPr>
            <p:ph idx="1"/>
          </p:nvPr>
        </p:nvSpPr>
        <p:spPr>
          <a:xfrm>
            <a:off x="3575050" y="1428737"/>
            <a:ext cx="5111750" cy="4697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4" name="図形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a:p>
        </p:txBody>
      </p:sp>
      <p:sp>
        <p:nvSpPr>
          <p:cNvPr id="5" name="図形 4"/>
          <p:cNvSpPr>
            <a:spLocks noGrp="1"/>
          </p:cNvSpPr>
          <p:nvPr>
            <p:ph type="dt" sz="half" idx="10"/>
          </p:nvPr>
        </p:nvSpPr>
        <p:spPr/>
        <p:txBody>
          <a:bodyPr/>
          <a:lstStyle/>
          <a:p>
            <a:fld id="{E0CB1AFB-893F-4E41-BD1C-7D56F46C8067}" type="datetime1">
              <a:rPr lang="en-US" smtClean="0"/>
              <a:pPr/>
              <a:t>2/20/2013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図形 1"/>
          <p:cNvSpPr>
            <a:spLocks noGrp="1"/>
          </p:cNvSpPr>
          <p:nvPr>
            <p:ph type="title"/>
          </p:nvPr>
        </p:nvSpPr>
        <p:spPr>
          <a:xfrm>
            <a:off x="1792288" y="5014914"/>
            <a:ext cx="5486400" cy="414350"/>
          </a:xfrm>
        </p:spPr>
        <p:txBody>
          <a:bodyPr anchor="b"/>
          <a:lstStyle>
            <a:lvl1pPr algn="ctr">
              <a:defRPr sz="2000" b="1"/>
            </a:lvl1pPr>
          </a:lstStyle>
          <a:p>
            <a:r>
              <a:rPr kumimoji="1" lang="en-US" altLang="ja-JP" smtClean="0"/>
              <a:t>Click to edit Master title style</a:t>
            </a:r>
            <a:endParaRPr kumimoji="1" lang="ja-JP" altLang="en-US" dirty="0"/>
          </a:p>
        </p:txBody>
      </p:sp>
      <p:sp>
        <p:nvSpPr>
          <p:cNvPr id="3" name="正方形/長方形 2"/>
          <p:cNvSpPr>
            <a:spLocks noGrp="1"/>
          </p:cNvSpPr>
          <p:nvPr>
            <p:ph type="pic" idx="1"/>
          </p:nvPr>
        </p:nvSpPr>
        <p:spPr>
          <a:xfrm>
            <a:off x="1792288" y="742960"/>
            <a:ext cx="5486400" cy="4114800"/>
          </a:xfrm>
          <a:prstGeom prst="rect">
            <a:avLst/>
          </a:prstGeom>
          <a:noFill/>
          <a:ln w="50800" cap="sq">
            <a:solidFill>
              <a:schemeClr val="tx1"/>
            </a:solidFill>
            <a:miter lim="800000"/>
          </a:ln>
          <a:effectLst>
            <a:outerShdw blurRad="76200" dist="50800" dir="13500000" algn="tl" rotWithShape="0">
              <a:schemeClr val="bg1">
                <a:alpha val="80000"/>
              </a:scheme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en-US" altLang="ja-JP" smtClean="0"/>
              <a:t>Click icon to add picture</a:t>
            </a:r>
            <a:endParaRPr kumimoji="1" lang="ja-JP" altLang="en-US" dirty="0"/>
          </a:p>
        </p:txBody>
      </p:sp>
      <p:sp>
        <p:nvSpPr>
          <p:cNvPr id="4" name="図形 3"/>
          <p:cNvSpPr>
            <a:spLocks noGrp="1"/>
          </p:cNvSpPr>
          <p:nvPr>
            <p:ph type="body" sz="half" idx="2"/>
          </p:nvPr>
        </p:nvSpPr>
        <p:spPr>
          <a:xfrm>
            <a:off x="1792288" y="5481658"/>
            <a:ext cx="5486400" cy="804862"/>
          </a:xfrm>
        </p:spPr>
        <p:txBody>
          <a:bodyP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lang="ja-JP" dirty="0"/>
          </a:p>
        </p:txBody>
      </p:sp>
      <p:sp>
        <p:nvSpPr>
          <p:cNvPr id="5" name="図形 4"/>
          <p:cNvSpPr>
            <a:spLocks noGrp="1"/>
          </p:cNvSpPr>
          <p:nvPr>
            <p:ph type="dt" sz="half" idx="10"/>
          </p:nvPr>
        </p:nvSpPr>
        <p:spPr/>
        <p:txBody>
          <a:bodyPr/>
          <a:lstStyle/>
          <a:p>
            <a:fld id="{1BAA3D2F-B8EC-4618-8AD1-3542A3F86E6C}" type="datetime1">
              <a:rPr lang="en-US" smtClean="0"/>
              <a:pPr/>
              <a:t>2/20/2013</a:t>
            </a:fld>
            <a:endParaRPr lang="en-US"/>
          </a:p>
        </p:txBody>
      </p:sp>
      <p:sp>
        <p:nvSpPr>
          <p:cNvPr id="6" name="図形 5"/>
          <p:cNvSpPr>
            <a:spLocks noGrp="1"/>
          </p:cNvSpPr>
          <p:nvPr>
            <p:ph type="ftr" sz="quarter" idx="11"/>
          </p:nvPr>
        </p:nvSpPr>
        <p:spPr/>
        <p:txBody>
          <a:bodyPr/>
          <a:lstStyle/>
          <a:p>
            <a:endParaRPr lang="en-US"/>
          </a:p>
        </p:txBody>
      </p:sp>
      <p:sp>
        <p:nvSpPr>
          <p:cNvPr id="7" name="図形 6"/>
          <p:cNvSpPr>
            <a:spLocks noGrp="1"/>
          </p:cNvSpPr>
          <p:nvPr>
            <p:ph type="sldNum" sz="quarter" idx="12"/>
          </p:nvPr>
        </p:nvSpPr>
        <p:spPr/>
        <p:txBody>
          <a:bodyPr/>
          <a:lstStyle/>
          <a:p>
            <a:fld id="{D81EC0BF-CFA7-4DF5-B8A3-AEF1B9A9A77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8" name="正方形/長方形 17"/>
          <p:cNvSpPr>
            <a:spLocks noGrp="1"/>
          </p:cNvSpPr>
          <p:nvPr>
            <p:ph type="body" idx="1"/>
          </p:nvPr>
        </p:nvSpPr>
        <p:spPr>
          <a:xfrm>
            <a:off x="457200" y="1600200"/>
            <a:ext cx="8229600" cy="4525963"/>
          </a:xfrm>
          <a:prstGeom prst="rect">
            <a:avLst/>
          </a:prstGeom>
        </p:spPr>
        <p:txBody>
          <a:bodyPr vert="horz" rtlCol="0">
            <a:normAutofit/>
          </a:bodyPr>
          <a:lstStyle/>
          <a:p>
            <a:pPr lvl="0"/>
            <a:r>
              <a:rPr kumimoji="1" lang="en-US" altLang="ja-JP" smtClean="0"/>
              <a:t>Click to edit Master text styles</a:t>
            </a:r>
          </a:p>
          <a:p>
            <a:pPr lvl="1"/>
            <a:r>
              <a:rPr kumimoji="1" lang="en-US" altLang="ja-JP" smtClean="0"/>
              <a:t>Second level</a:t>
            </a:r>
          </a:p>
          <a:p>
            <a:pPr lvl="2"/>
            <a:r>
              <a:rPr kumimoji="1" lang="en-US" altLang="ja-JP" smtClean="0"/>
              <a:t>Third level</a:t>
            </a:r>
          </a:p>
          <a:p>
            <a:pPr lvl="3"/>
            <a:r>
              <a:rPr kumimoji="1" lang="en-US" altLang="ja-JP" smtClean="0"/>
              <a:t>Fourth level</a:t>
            </a:r>
          </a:p>
          <a:p>
            <a:pPr lvl="4"/>
            <a:r>
              <a:rPr kumimoji="1" lang="en-US" altLang="ja-JP" smtClean="0"/>
              <a:t>Fifth level</a:t>
            </a:r>
            <a:endParaRPr kumimoji="1" lang="ja-JP" altLang="en-US" dirty="0"/>
          </a:p>
        </p:txBody>
      </p:sp>
      <p:sp>
        <p:nvSpPr>
          <p:cNvPr id="29" name="正方形/長方形 28"/>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bg1"/>
                </a:solidFill>
              </a:defRPr>
            </a:lvl1pPr>
          </a:lstStyle>
          <a:p>
            <a:fld id="{5963A1EF-6E18-40E9-907D-23B5CC58D23B}" type="datetime1">
              <a:rPr lang="en-US" smtClean="0"/>
              <a:pPr/>
              <a:t>2/20/2013</a:t>
            </a:fld>
            <a:endParaRPr lang="en-US"/>
          </a:p>
        </p:txBody>
      </p:sp>
      <p:sp>
        <p:nvSpPr>
          <p:cNvPr id="4" name="正方形/長方形 3"/>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a:p>
        </p:txBody>
      </p:sp>
      <p:sp>
        <p:nvSpPr>
          <p:cNvPr id="10" name="正方形/長方形 9"/>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bg1"/>
                </a:solidFill>
              </a:defRPr>
            </a:lvl1pPr>
          </a:lstStyle>
          <a:p>
            <a:fld id="{D81EC0BF-CFA7-4DF5-B8A3-AEF1B9A9A771}" type="slidenum">
              <a:rPr lang="en-US" smtClean="0"/>
              <a:pPr/>
              <a:t>‹#›</a:t>
            </a:fld>
            <a:endParaRPr lang="en-US"/>
          </a:p>
        </p:txBody>
      </p:sp>
      <p:sp>
        <p:nvSpPr>
          <p:cNvPr id="22" name="正方形/長方形 21"/>
          <p:cNvSpPr>
            <a:spLocks noGrp="1"/>
          </p:cNvSpPr>
          <p:nvPr>
            <p:ph type="title"/>
          </p:nvPr>
        </p:nvSpPr>
        <p:spPr>
          <a:xfrm>
            <a:off x="457200" y="274638"/>
            <a:ext cx="8305800" cy="1143000"/>
          </a:xfrm>
          <a:prstGeom prst="rect">
            <a:avLst/>
          </a:prstGeom>
          <a:noFill/>
        </p:spPr>
        <p:txBody>
          <a:bodyPr vert="horz" rtlCol="0" anchor="ctr">
            <a:normAutofit/>
          </a:bodyPr>
          <a:lstStyle/>
          <a:p>
            <a:r>
              <a:rPr kumimoji="1" lang="en-US" altLang="ja-JP" smtClean="0"/>
              <a:t>Click to edit Master title style</a:t>
            </a:r>
            <a:endParaRPr kumimoji="1" lang="ja-JP" alt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1" sz="4400" baseline="0">
          <a:ln w="12700">
            <a:solidFill>
              <a:schemeClr val="tx1">
                <a:tint val="95000"/>
              </a:schemeClr>
            </a:solidFill>
          </a:ln>
          <a:gradFill>
            <a:gsLst>
              <a:gs pos="0">
                <a:schemeClr val="tx1">
                  <a:tint val="65000"/>
                </a:schemeClr>
              </a:gs>
              <a:gs pos="49900">
                <a:schemeClr val="tx1">
                  <a:tint val="95000"/>
                </a:schemeClr>
              </a:gs>
              <a:gs pos="50000">
                <a:schemeClr val="tx1"/>
              </a:gs>
              <a:gs pos="100000">
                <a:schemeClr val="tx1">
                  <a:tint val="95000"/>
                </a:schemeClr>
              </a:gs>
            </a:gsLst>
            <a:lin ang="5400000" scaled="1"/>
          </a:gradFill>
          <a:effectLst>
            <a:outerShdw blurRad="127000" algn="tl" rotWithShape="0">
              <a:schemeClr val="bg1">
                <a:alpha val="50000"/>
              </a:schemeClr>
            </a:outerShdw>
          </a:effectLst>
          <a:latin typeface="+mj-lt"/>
          <a:ea typeface="+mj-ea"/>
          <a:cs typeface="+mj-cs"/>
        </a:defRPr>
      </a:lvl1pPr>
    </p:titleStyle>
    <p:bodyStyle>
      <a:lvl1pPr marL="342900" indent="-342900" algn="l" rtl="0" eaLnBrk="1" latinLnBrk="0" hangingPunct="1">
        <a:spcBef>
          <a:spcPct val="20000"/>
        </a:spcBef>
        <a:buClr>
          <a:schemeClr val="tx1"/>
        </a:buClr>
        <a:buFont typeface="Wingdings"/>
        <a:buChar char="n"/>
        <a:defRPr kumimoji="1" sz="3200" baseline="0">
          <a:solidFill>
            <a:schemeClr val="tx2"/>
          </a:solidFill>
          <a:latin typeface="+mn-lt"/>
          <a:ea typeface="+mn-ea"/>
          <a:cs typeface="+mn-cs"/>
        </a:defRPr>
      </a:lvl1pPr>
      <a:lvl2pPr marL="742950" indent="-285750" algn="l" rtl="0" eaLnBrk="1" latinLnBrk="0" hangingPunct="1">
        <a:spcBef>
          <a:spcPct val="20000"/>
        </a:spcBef>
        <a:buClr>
          <a:schemeClr val="tx2">
            <a:shade val="75000"/>
          </a:schemeClr>
        </a:buClr>
        <a:buSzPct val="85000"/>
        <a:buFont typeface="Wingdings"/>
        <a:buChar char="n"/>
        <a:defRPr kumimoji="1" sz="2800" baseline="0">
          <a:solidFill>
            <a:schemeClr val="tx2"/>
          </a:solidFill>
          <a:latin typeface="+mn-lt"/>
          <a:ea typeface="+mn-ea"/>
          <a:cs typeface="+mn-cs"/>
        </a:defRPr>
      </a:lvl2pPr>
      <a:lvl3pPr marL="1143000" indent="-228600" algn="l" rtl="0" eaLnBrk="1" latinLnBrk="0" hangingPunct="1">
        <a:spcBef>
          <a:spcPct val="20000"/>
        </a:spcBef>
        <a:buClr>
          <a:schemeClr val="accent4">
            <a:shade val="50000"/>
          </a:schemeClr>
        </a:buClr>
        <a:buSzPct val="75000"/>
        <a:buFont typeface="Wingdings"/>
        <a:buChar char="n"/>
        <a:defRPr kumimoji="1" sz="2400" baseline="0">
          <a:solidFill>
            <a:schemeClr val="tx2"/>
          </a:solidFill>
          <a:latin typeface="+mn-lt"/>
          <a:ea typeface="+mn-ea"/>
          <a:cs typeface="+mn-cs"/>
        </a:defRPr>
      </a:lvl3pPr>
      <a:lvl4pPr marL="1600200" indent="-228600" algn="l" rtl="0" eaLnBrk="1" latinLnBrk="0" hangingPunct="1">
        <a:spcBef>
          <a:spcPct val="20000"/>
        </a:spcBef>
        <a:buClr>
          <a:schemeClr val="accent6">
            <a:shade val="50000"/>
          </a:schemeClr>
        </a:buClr>
        <a:buSzPct val="75000"/>
        <a:buFont typeface="Wingdings"/>
        <a:buChar char="n"/>
        <a:defRPr kumimoji="1" sz="2000" baseline="0">
          <a:solidFill>
            <a:schemeClr val="tx2"/>
          </a:solidFill>
          <a:latin typeface="+mn-lt"/>
          <a:ea typeface="+mn-ea"/>
          <a:cs typeface="+mn-cs"/>
        </a:defRPr>
      </a:lvl4pPr>
      <a:lvl5pPr marL="2057400" indent="-228600" algn="l" rtl="0" eaLnBrk="1" latinLnBrk="0" hangingPunct="1">
        <a:spcBef>
          <a:spcPct val="20000"/>
        </a:spcBef>
        <a:buClr>
          <a:schemeClr val="accent3">
            <a:shade val="50000"/>
          </a:schemeClr>
        </a:buClr>
        <a:buSzPct val="70000"/>
        <a:buFont typeface="Wingdings"/>
        <a:buChar char="n"/>
        <a:defRPr kumimoji="1" sz="2000" baseline="0">
          <a:solidFill>
            <a:schemeClr val="tx2"/>
          </a:solidFill>
          <a:latin typeface="+mn-lt"/>
          <a:ea typeface="+mn-ea"/>
          <a:cs typeface="+mn-cs"/>
        </a:defRPr>
      </a:lvl5pPr>
      <a:lvl6pPr marL="2514600" indent="-228600" algn="l" rtl="0" eaLnBrk="1" latinLnBrk="0" hangingPunct="1">
        <a:spcBef>
          <a:spcPct val="20000"/>
        </a:spcBef>
        <a:buClr>
          <a:schemeClr val="accent1">
            <a:shade val="50000"/>
          </a:schemeClr>
        </a:buClr>
        <a:buSzPct val="60000"/>
        <a:buFont typeface="Wingdings"/>
        <a:buChar char="n"/>
        <a:defRPr kumimoji="1" sz="2000">
          <a:solidFill>
            <a:schemeClr val="tx2"/>
          </a:solidFill>
          <a:latin typeface="+mn-lt"/>
          <a:ea typeface="+mn-ea"/>
          <a:cs typeface="+mn-cs"/>
        </a:defRPr>
      </a:lvl6pPr>
      <a:lvl7pPr marL="2971800" indent="-228600" algn="l" rtl="0" eaLnBrk="1" latinLnBrk="0" hangingPunct="1">
        <a:spcBef>
          <a:spcPct val="20000"/>
        </a:spcBef>
        <a:buClr>
          <a:schemeClr val="accent2">
            <a:shade val="50000"/>
          </a:schemeClr>
        </a:buClr>
        <a:buSzPct val="60000"/>
        <a:buFont typeface="Wingdings"/>
        <a:buChar char="n"/>
        <a:defRPr kumimoji="1" sz="2000">
          <a:solidFill>
            <a:schemeClr val="tx2"/>
          </a:solidFill>
          <a:latin typeface="+mn-lt"/>
          <a:ea typeface="+mn-ea"/>
          <a:cs typeface="+mn-cs"/>
        </a:defRPr>
      </a:lvl7pPr>
      <a:lvl8pPr marL="3429000" indent="-228600" algn="l" rtl="0" eaLnBrk="1" latinLnBrk="0" hangingPunct="1">
        <a:spcBef>
          <a:spcPct val="20000"/>
        </a:spcBef>
        <a:buClr>
          <a:schemeClr val="accent5">
            <a:shade val="50000"/>
          </a:schemeClr>
        </a:buClr>
        <a:buSzPct val="60000"/>
        <a:buFont typeface="Wingdings"/>
        <a:buChar char="n"/>
        <a:defRPr kumimoji="1" sz="2000">
          <a:solidFill>
            <a:schemeClr val="tx2"/>
          </a:solidFill>
          <a:latin typeface="+mn-lt"/>
          <a:ea typeface="+mn-ea"/>
          <a:cs typeface="+mn-cs"/>
        </a:defRPr>
      </a:lvl8pPr>
      <a:lvl9pPr marL="3886200" indent="-228600" algn="l" rtl="0" eaLnBrk="1" latinLnBrk="0" hangingPunct="1">
        <a:spcBef>
          <a:spcPct val="20000"/>
        </a:spcBef>
        <a:buClr>
          <a:schemeClr val="tx1"/>
        </a:buClr>
        <a:buSzPct val="50000"/>
        <a:buFont typeface="Wingdings"/>
        <a:buChar char="n"/>
        <a:defRPr kumimoji="1" sz="2000">
          <a:solidFill>
            <a:schemeClr val="tx2"/>
          </a:solidFill>
          <a:latin typeface="+mn-lt"/>
          <a:ea typeface="+mn-ea"/>
          <a:cs typeface="+mn-cs"/>
        </a:defRPr>
      </a:lvl9pPr>
    </p:bodyStyle>
    <p:otherStyle>
      <a:lvl1pPr marL="0" algn="l" rtl="0" eaLnBrk="1" hangingPunct="1">
        <a:defRPr kumimoji="1">
          <a:solidFill>
            <a:schemeClr val="tx1"/>
          </a:solidFill>
          <a:latin typeface="+mn-lt"/>
          <a:ea typeface="+mn-ea"/>
          <a:cs typeface="+mn-cs"/>
        </a:defRPr>
      </a:lvl1pPr>
      <a:lvl2pPr marL="457200" algn="l" rtl="0" eaLnBrk="1" hangingPunct="1">
        <a:defRPr kumimoji="1">
          <a:solidFill>
            <a:schemeClr val="tx1"/>
          </a:solidFill>
          <a:latin typeface="+mn-lt"/>
          <a:ea typeface="+mn-ea"/>
          <a:cs typeface="+mn-cs"/>
        </a:defRPr>
      </a:lvl2pPr>
      <a:lvl3pPr marL="914400" algn="l" rtl="0" eaLnBrk="1" hangingPunct="1">
        <a:defRPr kumimoji="1">
          <a:solidFill>
            <a:schemeClr val="tx1"/>
          </a:solidFill>
          <a:latin typeface="+mn-lt"/>
          <a:ea typeface="+mn-ea"/>
          <a:cs typeface="+mn-cs"/>
        </a:defRPr>
      </a:lvl3pPr>
      <a:lvl4pPr marL="1371600" algn="l" rtl="0" eaLnBrk="1" hangingPunct="1">
        <a:defRPr kumimoji="1">
          <a:solidFill>
            <a:schemeClr val="tx1"/>
          </a:solidFill>
          <a:latin typeface="+mn-lt"/>
          <a:ea typeface="+mn-ea"/>
          <a:cs typeface="+mn-cs"/>
        </a:defRPr>
      </a:lvl4pPr>
      <a:lvl5pPr marL="1828800" algn="l" rtl="0" eaLnBrk="1" hangingPunct="1">
        <a:defRPr kumimoji="1">
          <a:solidFill>
            <a:schemeClr val="tx1"/>
          </a:solidFill>
          <a:latin typeface="+mn-lt"/>
          <a:ea typeface="+mn-ea"/>
          <a:cs typeface="+mn-cs"/>
        </a:defRPr>
      </a:lvl5pPr>
      <a:lvl6pPr marL="2286000" algn="l" rtl="0" eaLnBrk="1" hangingPunct="1">
        <a:defRPr kumimoji="1">
          <a:solidFill>
            <a:schemeClr val="tx1"/>
          </a:solidFill>
          <a:latin typeface="+mn-lt"/>
          <a:ea typeface="+mn-ea"/>
          <a:cs typeface="+mn-cs"/>
        </a:defRPr>
      </a:lvl6pPr>
      <a:lvl7pPr marL="2743200" algn="l" rtl="0" eaLnBrk="1" hangingPunct="1">
        <a:defRPr kumimoji="1">
          <a:solidFill>
            <a:schemeClr val="tx1"/>
          </a:solidFill>
          <a:latin typeface="+mn-lt"/>
          <a:ea typeface="+mn-ea"/>
          <a:cs typeface="+mn-cs"/>
        </a:defRPr>
      </a:lvl7pPr>
      <a:lvl8pPr marL="3200400" algn="l" rtl="0" eaLnBrk="1" hangingPunct="1">
        <a:defRPr kumimoji="1">
          <a:solidFill>
            <a:schemeClr val="tx1"/>
          </a:solidFill>
          <a:latin typeface="+mn-lt"/>
          <a:ea typeface="+mn-ea"/>
          <a:cs typeface="+mn-cs"/>
        </a:defRPr>
      </a:lvl8pPr>
      <a:lvl9pPr marL="3657600" algn="l" rtl="0" eaLnBrk="1" hangingPunct="1">
        <a:defRPr kumimoji="1">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tx2">
                    <a:lumMod val="50000"/>
                  </a:schemeClr>
                </a:solidFill>
                <a:latin typeface="Annie BTN" pitchFamily="66" charset="0"/>
              </a:rPr>
              <a:t>PREPARED FOR ACTION</a:t>
            </a:r>
            <a:br>
              <a:rPr lang="en-US" sz="6000" b="1" dirty="0" smtClean="0">
                <a:solidFill>
                  <a:schemeClr val="tx2">
                    <a:lumMod val="50000"/>
                  </a:schemeClr>
                </a:solidFill>
                <a:latin typeface="Annie BTN" pitchFamily="66" charset="0"/>
              </a:rPr>
            </a:br>
            <a:r>
              <a:rPr lang="en-US" sz="6000" b="1" dirty="0" smtClean="0">
                <a:solidFill>
                  <a:schemeClr val="tx2">
                    <a:lumMod val="50000"/>
                  </a:schemeClr>
                </a:solidFill>
                <a:latin typeface="Annie BTN" pitchFamily="66" charset="0"/>
              </a:rPr>
              <a:t>A Study from</a:t>
            </a:r>
            <a:r>
              <a:rPr lang="en-US" b="1" dirty="0" smtClean="0">
                <a:solidFill>
                  <a:schemeClr val="tx2">
                    <a:lumMod val="50000"/>
                  </a:schemeClr>
                </a:solidFill>
                <a:latin typeface="Annie BTN" pitchFamily="66" charset="0"/>
              </a:rPr>
              <a:t> </a:t>
            </a:r>
            <a:r>
              <a:rPr lang="en-US" sz="6000" b="1" dirty="0" smtClean="0">
                <a:solidFill>
                  <a:schemeClr val="tx2">
                    <a:lumMod val="50000"/>
                  </a:schemeClr>
                </a:solidFill>
                <a:latin typeface="Annie BTN" pitchFamily="66" charset="0"/>
              </a:rPr>
              <a:t> 1 Peter</a:t>
            </a:r>
            <a:endParaRPr lang="en-US" sz="6000" b="1" dirty="0">
              <a:solidFill>
                <a:schemeClr val="tx2">
                  <a:lumMod val="50000"/>
                </a:schemeClr>
              </a:solidFill>
              <a:latin typeface="Annie BTN" pitchFamily="66" charset="0"/>
            </a:endParaRPr>
          </a:p>
        </p:txBody>
      </p:sp>
      <p:sp>
        <p:nvSpPr>
          <p:cNvPr id="3" name="Subtitle 2"/>
          <p:cNvSpPr>
            <a:spLocks noGrp="1"/>
          </p:cNvSpPr>
          <p:nvPr>
            <p:ph type="subTitle" idx="1"/>
          </p:nvPr>
        </p:nvSpPr>
        <p:spPr>
          <a:xfrm>
            <a:off x="1447800" y="4495800"/>
            <a:ext cx="6400800" cy="1285884"/>
          </a:xfrm>
        </p:spPr>
        <p:txBody>
          <a:bodyPr>
            <a:normAutofit fontScale="85000" lnSpcReduction="20000"/>
          </a:bodyPr>
          <a:lstStyle/>
          <a:p>
            <a:r>
              <a:rPr lang="en-US" b="1" dirty="0" err="1" smtClean="0">
                <a:solidFill>
                  <a:schemeClr val="tx2">
                    <a:lumMod val="50000"/>
                  </a:schemeClr>
                </a:solidFill>
                <a:latin typeface="Annie BTN" pitchFamily="66" charset="0"/>
              </a:rPr>
              <a:t>JoLynn</a:t>
            </a:r>
            <a:r>
              <a:rPr lang="en-US" b="1" dirty="0" smtClean="0">
                <a:solidFill>
                  <a:schemeClr val="tx2">
                    <a:lumMod val="50000"/>
                  </a:schemeClr>
                </a:solidFill>
                <a:latin typeface="Annie BTN" pitchFamily="66" charset="0"/>
              </a:rPr>
              <a:t> Gower</a:t>
            </a:r>
          </a:p>
          <a:p>
            <a:r>
              <a:rPr lang="en-US" b="1" dirty="0" smtClean="0">
                <a:solidFill>
                  <a:schemeClr val="tx2">
                    <a:lumMod val="50000"/>
                  </a:schemeClr>
                </a:solidFill>
                <a:latin typeface="Annie BTN" pitchFamily="66" charset="0"/>
              </a:rPr>
              <a:t>352-2458   493-6151</a:t>
            </a:r>
          </a:p>
          <a:p>
            <a:r>
              <a:rPr lang="en-US" b="1" dirty="0" smtClean="0">
                <a:solidFill>
                  <a:schemeClr val="tx2">
                    <a:lumMod val="50000"/>
                  </a:schemeClr>
                </a:solidFill>
                <a:latin typeface="Annie BTN" pitchFamily="66" charset="0"/>
              </a:rPr>
              <a:t>jgower@guardingthetruth.org</a:t>
            </a:r>
            <a:endParaRPr lang="en-US" b="1" dirty="0">
              <a:solidFill>
                <a:schemeClr val="tx2">
                  <a:lumMod val="50000"/>
                </a:schemeClr>
              </a:solidFill>
              <a:latin typeface="Annie BTN" pitchFamily="66"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IMPERISHABLE SEED</a:t>
            </a:r>
            <a:endParaRPr lang="en-US" dirty="0">
              <a:solidFill>
                <a:schemeClr val="tx2">
                  <a:lumMod val="50000"/>
                </a:schemeClr>
              </a:solidFill>
            </a:endParaRPr>
          </a:p>
        </p:txBody>
      </p:sp>
      <p:sp>
        <p:nvSpPr>
          <p:cNvPr id="3" name="Content Placeholder 2"/>
          <p:cNvSpPr>
            <a:spLocks noGrp="1"/>
          </p:cNvSpPr>
          <p:nvPr>
            <p:ph idx="1"/>
          </p:nvPr>
        </p:nvSpPr>
        <p:spPr/>
        <p:txBody>
          <a:bodyPr>
            <a:normAutofit fontScale="92500" lnSpcReduction="10000"/>
          </a:bodyPr>
          <a:lstStyle/>
          <a:p>
            <a:r>
              <a:rPr lang="en-US" sz="2800" b="1" dirty="0" smtClean="0">
                <a:solidFill>
                  <a:schemeClr val="tx2">
                    <a:lumMod val="50000"/>
                  </a:schemeClr>
                </a:solidFill>
                <a:latin typeface="Tahoma" pitchFamily="34" charset="0"/>
                <a:cs typeface="Tahoma" pitchFamily="34" charset="0"/>
              </a:rPr>
              <a:t>1 Peter 1:22-23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Since </a:t>
            </a:r>
            <a:r>
              <a:rPr lang="en-US" sz="2800" dirty="0" smtClean="0">
                <a:solidFill>
                  <a:schemeClr val="tx2">
                    <a:lumMod val="50000"/>
                  </a:schemeClr>
                </a:solidFill>
                <a:latin typeface="Tahoma" pitchFamily="34" charset="0"/>
                <a:cs typeface="Tahoma" pitchFamily="34" charset="0"/>
              </a:rPr>
              <a:t>you have in obedience to the truth purified your souls for a sincere love of the brethren, fervently love one another from the heart, </a:t>
            </a:r>
            <a:r>
              <a:rPr lang="en-US" sz="2800"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for you have been born again not of seed which is perishable but imperishable, that is, through the living and enduring word of God. </a:t>
            </a:r>
            <a:endParaRPr lang="en-US" sz="2800" dirty="0" smtClean="0">
              <a:solidFill>
                <a:schemeClr val="tx2">
                  <a:lumMod val="50000"/>
                </a:schemeClr>
              </a:solidFill>
              <a:latin typeface="Tahoma" pitchFamily="34" charset="0"/>
              <a:cs typeface="Tahoma" pitchFamily="34" charset="0"/>
            </a:endParaRPr>
          </a:p>
          <a:p>
            <a:r>
              <a:rPr lang="en-US" sz="2800" b="1" dirty="0" smtClean="0">
                <a:solidFill>
                  <a:schemeClr val="tx2">
                    <a:lumMod val="50000"/>
                  </a:schemeClr>
                </a:solidFill>
                <a:latin typeface="Tahoma" pitchFamily="34" charset="0"/>
                <a:cs typeface="Tahoma" pitchFamily="34" charset="0"/>
              </a:rPr>
              <a:t>Luke 8:11 </a:t>
            </a:r>
            <a:r>
              <a:rPr lang="en-US" sz="2800" b="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"Now the parable is this: the seed is the word of God</a:t>
            </a:r>
            <a:r>
              <a:rPr lang="en-US" sz="2800" dirty="0" smtClean="0">
                <a:solidFill>
                  <a:schemeClr val="tx2">
                    <a:lumMod val="50000"/>
                  </a:schemeClr>
                </a:solidFill>
                <a:latin typeface="Tahoma" pitchFamily="34" charset="0"/>
                <a:cs typeface="Tahoma" pitchFamily="34" charset="0"/>
              </a:rPr>
              <a:t>.” </a:t>
            </a:r>
            <a:endParaRPr lang="en-US" sz="2800" dirty="0" smtClean="0">
              <a:solidFill>
                <a:schemeClr val="tx2">
                  <a:lumMod val="50000"/>
                </a:schemeClr>
              </a:solidFill>
              <a:latin typeface="Tahoma" pitchFamily="34" charset="0"/>
              <a:cs typeface="Tahoma" pitchFamily="34" charset="0"/>
            </a:endParaRPr>
          </a:p>
          <a:p>
            <a:r>
              <a:rPr lang="en-US" sz="2800" dirty="0" smtClean="0">
                <a:solidFill>
                  <a:schemeClr val="tx2">
                    <a:lumMod val="50000"/>
                  </a:schemeClr>
                </a:solidFill>
                <a:latin typeface="Tahoma" pitchFamily="34" charset="0"/>
                <a:cs typeface="Tahoma" pitchFamily="34" charset="0"/>
              </a:rPr>
              <a:t>The positive result of living the truth is a purified life</a:t>
            </a:r>
          </a:p>
          <a:p>
            <a:r>
              <a:rPr lang="en-US" sz="2800" b="1" dirty="0" smtClean="0">
                <a:solidFill>
                  <a:schemeClr val="tx2">
                    <a:lumMod val="50000"/>
                  </a:schemeClr>
                </a:solidFill>
                <a:latin typeface="Tahoma" pitchFamily="34" charset="0"/>
                <a:cs typeface="Tahoma" pitchFamily="34" charset="0"/>
              </a:rPr>
              <a:t>GOOD FRUIT</a:t>
            </a:r>
          </a:p>
          <a:p>
            <a:r>
              <a:rPr lang="en-US" sz="2800" b="1" dirty="0" smtClean="0">
                <a:solidFill>
                  <a:schemeClr val="tx2">
                    <a:lumMod val="50000"/>
                  </a:schemeClr>
                </a:solidFill>
                <a:latin typeface="Tahoma" pitchFamily="34" charset="0"/>
                <a:cs typeface="Tahoma" pitchFamily="34" charset="0"/>
              </a:rPr>
              <a:t>1 Peter 1:25 </a:t>
            </a:r>
            <a:r>
              <a:rPr lang="en-US" sz="2800" b="1" dirty="0" smtClean="0">
                <a:solidFill>
                  <a:schemeClr val="tx2">
                    <a:lumMod val="50000"/>
                  </a:schemeClr>
                </a:solidFill>
                <a:latin typeface="Tahoma" pitchFamily="34" charset="0"/>
                <a:cs typeface="Tahoma" pitchFamily="34" charset="0"/>
              </a:rPr>
              <a:t>… </a:t>
            </a:r>
            <a:r>
              <a:rPr lang="en-US" sz="2800" b="1" dirty="0" smtClean="0">
                <a:solidFill>
                  <a:schemeClr val="tx2">
                    <a:lumMod val="50000"/>
                  </a:schemeClr>
                </a:solidFill>
                <a:latin typeface="Tahoma" pitchFamily="34" charset="0"/>
                <a:cs typeface="Tahoma" pitchFamily="34" charset="0"/>
              </a:rPr>
              <a:t>But the word of the Lord endures forever</a:t>
            </a:r>
            <a:r>
              <a:rPr lang="en-US" sz="2800" b="1" dirty="0" smtClean="0">
                <a:solidFill>
                  <a:schemeClr val="tx2">
                    <a:lumMod val="50000"/>
                  </a:schemeClr>
                </a:solidFill>
                <a:latin typeface="Tahoma" pitchFamily="34" charset="0"/>
                <a:cs typeface="Tahoma" pitchFamily="34" charset="0"/>
              </a:rPr>
              <a:t>.  And </a:t>
            </a:r>
            <a:r>
              <a:rPr lang="en-US" sz="2800" b="1" dirty="0" smtClean="0">
                <a:solidFill>
                  <a:schemeClr val="tx2">
                    <a:lumMod val="50000"/>
                  </a:schemeClr>
                </a:solidFill>
                <a:latin typeface="Tahoma" pitchFamily="34" charset="0"/>
                <a:cs typeface="Tahoma" pitchFamily="34" charset="0"/>
              </a:rPr>
              <a:t>this is the word which was preached to you.</a:t>
            </a:r>
          </a:p>
          <a:p>
            <a:r>
              <a:rPr lang="en-US" sz="2800" b="1" dirty="0" smtClean="0">
                <a:solidFill>
                  <a:schemeClr val="tx2">
                    <a:lumMod val="50000"/>
                  </a:schemeClr>
                </a:solidFill>
                <a:latin typeface="Tahoma" pitchFamily="34" charset="0"/>
                <a:cs typeface="Tahoma" pitchFamily="34" charset="0"/>
              </a:rPr>
              <a:t> </a:t>
            </a:r>
          </a:p>
          <a:p>
            <a:endParaRPr lang="en-US" sz="2800" b="1" dirty="0" smtClean="0">
              <a:solidFill>
                <a:schemeClr val="tx2">
                  <a:lumMod val="50000"/>
                </a:schemeClr>
              </a:solidFill>
              <a:latin typeface="Tahoma" pitchFamily="34" charset="0"/>
              <a:cs typeface="Tahoma" pitchFamily="34" charset="0"/>
            </a:endParaRPr>
          </a:p>
          <a:p>
            <a:endParaRPr lang="en-US" sz="2800" b="1" dirty="0" smtClean="0">
              <a:solidFill>
                <a:schemeClr val="tx2">
                  <a:lumMod val="50000"/>
                </a:schemeClr>
              </a:solidFill>
              <a:latin typeface="Tahoma" pitchFamily="34" charset="0"/>
              <a:cs typeface="Tahoma" pitchFamily="34" charset="0"/>
            </a:endParaRPr>
          </a:p>
          <a:p>
            <a:endParaRPr lang="en-US" sz="2800" b="1"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10</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lumMod val="50000"/>
                  </a:schemeClr>
                </a:solidFill>
              </a:rPr>
              <a:t>WORD FOR THE JOURNEY</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2</a:t>
            </a:fld>
            <a:endParaRPr lang="en-US"/>
          </a:p>
        </p:txBody>
      </p:sp>
      <p:sp>
        <p:nvSpPr>
          <p:cNvPr id="6" name="Content Placeholder 5"/>
          <p:cNvSpPr>
            <a:spLocks noGrp="1"/>
          </p:cNvSpPr>
          <p:nvPr>
            <p:ph idx="1"/>
          </p:nvPr>
        </p:nvSpPr>
        <p:spPr/>
        <p:txBody>
          <a:bodyPr>
            <a:normAutofit fontScale="85000" lnSpcReduction="20000"/>
          </a:bodyPr>
          <a:lstStyle/>
          <a:p>
            <a:r>
              <a:rPr lang="en-US" b="1" dirty="0" smtClean="0">
                <a:solidFill>
                  <a:schemeClr val="tx2">
                    <a:lumMod val="50000"/>
                  </a:schemeClr>
                </a:solidFill>
                <a:latin typeface="Tahoma" pitchFamily="34" charset="0"/>
                <a:cs typeface="Tahoma" pitchFamily="34" charset="0"/>
              </a:rPr>
              <a:t>1 Peter 1:13  </a:t>
            </a:r>
            <a:r>
              <a:rPr lang="en-US" dirty="0" smtClean="0">
                <a:solidFill>
                  <a:schemeClr val="tx2">
                    <a:lumMod val="50000"/>
                  </a:schemeClr>
                </a:solidFill>
                <a:latin typeface="Tahoma" pitchFamily="34" charset="0"/>
                <a:cs typeface="Tahoma" pitchFamily="34" charset="0"/>
              </a:rPr>
              <a:t>Therefore, prepare your </a:t>
            </a:r>
            <a:r>
              <a:rPr lang="en-US" u="sng" dirty="0" smtClean="0">
                <a:solidFill>
                  <a:schemeClr val="tx2">
                    <a:lumMod val="50000"/>
                  </a:schemeClr>
                </a:solidFill>
                <a:latin typeface="Tahoma" pitchFamily="34" charset="0"/>
                <a:cs typeface="Tahoma" pitchFamily="34" charset="0"/>
              </a:rPr>
              <a:t>minds</a:t>
            </a:r>
            <a:r>
              <a:rPr lang="en-US" dirty="0" smtClean="0">
                <a:solidFill>
                  <a:schemeClr val="tx2">
                    <a:lumMod val="50000"/>
                  </a:schemeClr>
                </a:solidFill>
                <a:latin typeface="Tahoma" pitchFamily="34" charset="0"/>
                <a:cs typeface="Tahoma" pitchFamily="34" charset="0"/>
              </a:rPr>
              <a:t> for action, keep sober in spirit, fix your hope completely on the grace to be brought to you at the revelation of Jesus Christ. </a:t>
            </a:r>
          </a:p>
          <a:p>
            <a:r>
              <a:rPr lang="en-US" dirty="0" smtClean="0">
                <a:solidFill>
                  <a:schemeClr val="tx2">
                    <a:lumMod val="50000"/>
                  </a:schemeClr>
                </a:solidFill>
                <a:latin typeface="Tahoma" pitchFamily="34" charset="0"/>
                <a:cs typeface="Tahoma" pitchFamily="34" charset="0"/>
              </a:rPr>
              <a:t>Mind: </a:t>
            </a:r>
            <a:r>
              <a:rPr lang="en-US" i="1" dirty="0" err="1" smtClean="0">
                <a:solidFill>
                  <a:schemeClr val="tx2">
                    <a:lumMod val="50000"/>
                  </a:schemeClr>
                </a:solidFill>
                <a:latin typeface="Tahoma" pitchFamily="34" charset="0"/>
                <a:cs typeface="Tahoma" pitchFamily="34" charset="0"/>
              </a:rPr>
              <a:t>dianoia</a:t>
            </a:r>
            <a:r>
              <a:rPr lang="en-US" i="1" dirty="0" smtClean="0">
                <a:solidFill>
                  <a:schemeClr val="tx2">
                    <a:lumMod val="50000"/>
                  </a:schemeClr>
                </a:solidFill>
                <a:latin typeface="Tahoma" pitchFamily="34" charset="0"/>
                <a:cs typeface="Tahoma" pitchFamily="34" charset="0"/>
              </a:rPr>
              <a:t>:</a:t>
            </a:r>
            <a:r>
              <a:rPr lang="en-US" dirty="0" smtClean="0">
                <a:solidFill>
                  <a:schemeClr val="tx2">
                    <a:lumMod val="50000"/>
                  </a:schemeClr>
                </a:solidFill>
                <a:latin typeface="Tahoma" pitchFamily="34" charset="0"/>
                <a:cs typeface="Tahoma" pitchFamily="34" charset="0"/>
              </a:rPr>
              <a:t> through understanding, perception,</a:t>
            </a:r>
          </a:p>
          <a:p>
            <a:r>
              <a:rPr lang="en-US" b="1" dirty="0" smtClean="0">
                <a:solidFill>
                  <a:schemeClr val="tx2">
                    <a:lumMod val="50000"/>
                  </a:schemeClr>
                </a:solidFill>
                <a:latin typeface="Tahoma" pitchFamily="34" charset="0"/>
                <a:cs typeface="Tahoma" pitchFamily="34" charset="0"/>
              </a:rPr>
              <a:t>1 John 5:20  </a:t>
            </a:r>
            <a:r>
              <a:rPr lang="en-US" dirty="0" smtClean="0">
                <a:solidFill>
                  <a:schemeClr val="tx2">
                    <a:lumMod val="50000"/>
                  </a:schemeClr>
                </a:solidFill>
                <a:latin typeface="Tahoma" pitchFamily="34" charset="0"/>
                <a:cs typeface="Tahoma" pitchFamily="34" charset="0"/>
              </a:rPr>
              <a:t>And we know that the Son of God has come, and has given us </a:t>
            </a:r>
            <a:r>
              <a:rPr lang="en-US" u="sng" dirty="0" smtClean="0">
                <a:solidFill>
                  <a:schemeClr val="tx2">
                    <a:lumMod val="50000"/>
                  </a:schemeClr>
                </a:solidFill>
                <a:latin typeface="Tahoma" pitchFamily="34" charset="0"/>
                <a:cs typeface="Tahoma" pitchFamily="34" charset="0"/>
              </a:rPr>
              <a:t>understanding</a:t>
            </a:r>
            <a:r>
              <a:rPr lang="en-US" dirty="0" smtClean="0">
                <a:solidFill>
                  <a:schemeClr val="tx2">
                    <a:lumMod val="50000"/>
                  </a:schemeClr>
                </a:solidFill>
                <a:latin typeface="Tahoma" pitchFamily="34" charset="0"/>
                <a:cs typeface="Tahoma" pitchFamily="34" charset="0"/>
              </a:rPr>
              <a:t> so that we may know Him who is true; and we are in Him who is true, in His Son Jesus Christ. This is the true God and eternal life.</a:t>
            </a:r>
            <a:endParaRPr lang="en-US" b="1" dirty="0" smtClean="0">
              <a:solidFill>
                <a:schemeClr val="tx2">
                  <a:lumMod val="50000"/>
                </a:schemeClr>
              </a:solidFill>
              <a:latin typeface="Tahoma" pitchFamily="34" charset="0"/>
              <a:cs typeface="Tahoma" pitchFamily="34" charset="0"/>
            </a:endParaRPr>
          </a:p>
          <a:p>
            <a:r>
              <a:rPr lang="en-US" b="1" dirty="0" smtClean="0">
                <a:solidFill>
                  <a:schemeClr val="tx2">
                    <a:lumMod val="50000"/>
                  </a:schemeClr>
                </a:solidFill>
                <a:latin typeface="Tahoma" pitchFamily="34" charset="0"/>
                <a:cs typeface="Tahoma" pitchFamily="34" charset="0"/>
              </a:rPr>
              <a:t>Romans 12:2  </a:t>
            </a:r>
            <a:r>
              <a:rPr lang="en-US" dirty="0" smtClean="0">
                <a:solidFill>
                  <a:schemeClr val="tx2">
                    <a:lumMod val="50000"/>
                  </a:schemeClr>
                </a:solidFill>
                <a:latin typeface="Tahoma" pitchFamily="34" charset="0"/>
                <a:cs typeface="Tahoma" pitchFamily="34" charset="0"/>
              </a:rPr>
              <a:t>And do not be conformed to this world, but be transformed by the renewing of your mind, so that you may prove what the will of God is, that which is good and acceptable and perfect. </a:t>
            </a:r>
            <a:endParaRPr lang="en-US" dirty="0">
              <a:solidFill>
                <a:schemeClr val="tx2">
                  <a:lumMod val="50000"/>
                </a:schemeClr>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lumMod val="50000"/>
                  </a:schemeClr>
                </a:solidFill>
              </a:rPr>
              <a:t>THE HOLINESS IMPERATIVE</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3</a:t>
            </a:fld>
            <a:endParaRPr lang="en-US"/>
          </a:p>
        </p:txBody>
      </p:sp>
      <p:cxnSp>
        <p:nvCxnSpPr>
          <p:cNvPr id="10" name="Straight Connector 9"/>
          <p:cNvCxnSpPr/>
          <p:nvPr/>
        </p:nvCxnSpPr>
        <p:spPr>
          <a:xfrm>
            <a:off x="9601200" y="3810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p:txBody>
          <a:bodyPr>
            <a:normAutofit/>
          </a:bodyPr>
          <a:lstStyle/>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1:15-16</a:t>
            </a:r>
            <a:r>
              <a:rPr lang="en-US" sz="2800" dirty="0" smtClean="0">
                <a:solidFill>
                  <a:schemeClr val="tx2">
                    <a:lumMod val="50000"/>
                  </a:schemeClr>
                </a:solidFill>
                <a:latin typeface="Tahoma" pitchFamily="34" charset="0"/>
                <a:cs typeface="Tahoma" pitchFamily="34" charset="0"/>
              </a:rPr>
              <a:t>… but like the Holy One who called you, be holy yourselves also in all your behavior; because it is written, "You shall be holy, for I am holy." </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Holy: </a:t>
            </a:r>
            <a:r>
              <a:rPr lang="en-US" sz="2800" i="1" dirty="0" err="1" smtClean="0">
                <a:solidFill>
                  <a:schemeClr val="tx2">
                    <a:lumMod val="50000"/>
                  </a:schemeClr>
                </a:solidFill>
                <a:latin typeface="Tahoma" pitchFamily="34" charset="0"/>
                <a:cs typeface="Tahoma" pitchFamily="34" charset="0"/>
              </a:rPr>
              <a:t>hagios</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morally blameless; ceremonially consecrated</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This is strenuous mental preparation</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1 Peter 1:14 </a:t>
            </a:r>
            <a:r>
              <a:rPr lang="en-US" sz="2800" dirty="0" smtClean="0">
                <a:solidFill>
                  <a:schemeClr val="tx2">
                    <a:lumMod val="50000"/>
                  </a:schemeClr>
                </a:solidFill>
                <a:latin typeface="Tahoma" pitchFamily="34" charset="0"/>
                <a:cs typeface="Tahoma" pitchFamily="34" charset="0"/>
              </a:rPr>
              <a:t>As obedient children, do not be </a:t>
            </a:r>
            <a:r>
              <a:rPr lang="en-US" sz="2800" u="sng" dirty="0" smtClean="0">
                <a:solidFill>
                  <a:schemeClr val="tx2">
                    <a:lumMod val="50000"/>
                  </a:schemeClr>
                </a:solidFill>
                <a:latin typeface="Tahoma" pitchFamily="34" charset="0"/>
                <a:cs typeface="Tahoma" pitchFamily="34" charset="0"/>
              </a:rPr>
              <a:t>conformed</a:t>
            </a:r>
            <a:r>
              <a:rPr lang="en-US" sz="2800" dirty="0" smtClean="0">
                <a:solidFill>
                  <a:schemeClr val="tx2">
                    <a:lumMod val="50000"/>
                  </a:schemeClr>
                </a:solidFill>
                <a:latin typeface="Tahoma" pitchFamily="34" charset="0"/>
                <a:cs typeface="Tahoma" pitchFamily="34" charset="0"/>
              </a:rPr>
              <a:t> to the former lusts which were yours in your ignorance…</a:t>
            </a:r>
          </a:p>
          <a:p>
            <a:pPr>
              <a:lnSpc>
                <a:spcPct val="90000"/>
              </a:lnSpc>
              <a:spcBef>
                <a:spcPts val="600"/>
              </a:spcBef>
            </a:pPr>
            <a:r>
              <a:rPr lang="en-US" sz="2800" dirty="0" smtClean="0">
                <a:solidFill>
                  <a:schemeClr val="tx2">
                    <a:lumMod val="50000"/>
                  </a:schemeClr>
                </a:solidFill>
                <a:latin typeface="Tahoma" pitchFamily="34" charset="0"/>
                <a:cs typeface="Tahoma" pitchFamily="34" charset="0"/>
              </a:rPr>
              <a:t>Conformed: </a:t>
            </a:r>
            <a:r>
              <a:rPr lang="en-US" sz="2800" i="1" dirty="0" err="1" smtClean="0">
                <a:solidFill>
                  <a:schemeClr val="tx2">
                    <a:lumMod val="50000"/>
                  </a:schemeClr>
                </a:solidFill>
                <a:latin typeface="Tahoma" pitchFamily="34" charset="0"/>
                <a:cs typeface="Tahoma" pitchFamily="34" charset="0"/>
              </a:rPr>
              <a:t>suschematizo</a:t>
            </a:r>
            <a:r>
              <a:rPr lang="en-US" sz="2800" i="1" dirty="0" smtClean="0">
                <a:solidFill>
                  <a:schemeClr val="tx2">
                    <a:lumMod val="50000"/>
                  </a:schemeClr>
                </a:solidFill>
                <a:latin typeface="Tahoma" pitchFamily="34" charset="0"/>
                <a:cs typeface="Tahoma" pitchFamily="34" charset="0"/>
              </a:rPr>
              <a:t>:</a:t>
            </a:r>
            <a:r>
              <a:rPr lang="en-US" sz="2800" dirty="0" smtClean="0">
                <a:solidFill>
                  <a:schemeClr val="tx2">
                    <a:lumMod val="50000"/>
                  </a:schemeClr>
                </a:solidFill>
                <a:latin typeface="Tahoma" pitchFamily="34" charset="0"/>
                <a:cs typeface="Tahoma" pitchFamily="34" charset="0"/>
              </a:rPr>
              <a:t> take the shape of</a:t>
            </a:r>
          </a:p>
          <a:p>
            <a:pPr>
              <a:lnSpc>
                <a:spcPct val="90000"/>
              </a:lnSpc>
              <a:spcBef>
                <a:spcPts val="600"/>
              </a:spcBef>
            </a:pPr>
            <a:r>
              <a:rPr lang="en-US" sz="2800" b="1" dirty="0" smtClean="0">
                <a:solidFill>
                  <a:schemeClr val="tx2">
                    <a:lumMod val="50000"/>
                  </a:schemeClr>
                </a:solidFill>
                <a:latin typeface="Tahoma" pitchFamily="34" charset="0"/>
                <a:cs typeface="Tahoma" pitchFamily="34" charset="0"/>
              </a:rPr>
              <a:t>Romans 12:2   </a:t>
            </a:r>
            <a:r>
              <a:rPr lang="en-US" sz="2800" dirty="0" smtClean="0">
                <a:solidFill>
                  <a:schemeClr val="tx2">
                    <a:lumMod val="50000"/>
                  </a:schemeClr>
                </a:solidFill>
                <a:latin typeface="Tahoma" pitchFamily="34" charset="0"/>
                <a:cs typeface="Tahoma" pitchFamily="34" charset="0"/>
              </a:rPr>
              <a:t>And do not be </a:t>
            </a:r>
            <a:r>
              <a:rPr lang="en-US" sz="2800" u="sng" dirty="0" smtClean="0">
                <a:solidFill>
                  <a:schemeClr val="tx2">
                    <a:lumMod val="50000"/>
                  </a:schemeClr>
                </a:solidFill>
                <a:latin typeface="Tahoma" pitchFamily="34" charset="0"/>
                <a:cs typeface="Tahoma" pitchFamily="34" charset="0"/>
              </a:rPr>
              <a:t>conformed</a:t>
            </a:r>
            <a:r>
              <a:rPr lang="en-US" sz="2800" dirty="0" smtClean="0">
                <a:solidFill>
                  <a:schemeClr val="tx2">
                    <a:lumMod val="50000"/>
                  </a:schemeClr>
                </a:solidFill>
                <a:latin typeface="Tahoma" pitchFamily="34" charset="0"/>
                <a:cs typeface="Tahoma" pitchFamily="34" charset="0"/>
              </a:rPr>
              <a:t> to this world</a:t>
            </a: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smtClean="0">
              <a:solidFill>
                <a:schemeClr val="tx2">
                  <a:lumMod val="50000"/>
                </a:schemeClr>
              </a:solidFill>
              <a:latin typeface="Tahoma" pitchFamily="34" charset="0"/>
              <a:cs typeface="Tahoma" pitchFamily="34" charset="0"/>
            </a:endParaRPr>
          </a:p>
          <a:p>
            <a:pPr>
              <a:lnSpc>
                <a:spcPct val="90000"/>
              </a:lnSpc>
              <a:spcBef>
                <a:spcPts val="600"/>
              </a:spcBef>
            </a:pPr>
            <a:endParaRPr lang="en-US" sz="2800" dirty="0">
              <a:solidFill>
                <a:schemeClr val="tx2">
                  <a:lumMod val="50000"/>
                </a:schemeClr>
              </a:solidFill>
              <a:latin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JUDGMENT IS COMING</a:t>
            </a:r>
            <a:endParaRPr lang="en-US"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4</a:t>
            </a:fld>
            <a:endParaRPr lang="en-US"/>
          </a:p>
        </p:txBody>
      </p:sp>
      <p:sp>
        <p:nvSpPr>
          <p:cNvPr id="5" name="Content Placeholder 4"/>
          <p:cNvSpPr>
            <a:spLocks noGrp="1"/>
          </p:cNvSpPr>
          <p:nvPr>
            <p:ph idx="1"/>
          </p:nvPr>
        </p:nvSpPr>
        <p:spPr/>
        <p:txBody>
          <a:bodyPr>
            <a:normAutofit fontScale="92500" lnSpcReduction="20000"/>
          </a:bodyPr>
          <a:lstStyle/>
          <a:p>
            <a:pPr>
              <a:lnSpc>
                <a:spcPct val="105000"/>
              </a:lnSpc>
            </a:pPr>
            <a:r>
              <a:rPr lang="en-US" sz="2800" b="1" dirty="0" smtClean="0">
                <a:solidFill>
                  <a:schemeClr val="tx2">
                    <a:lumMod val="50000"/>
                  </a:schemeClr>
                </a:solidFill>
                <a:latin typeface="Tahoma" pitchFamily="34" charset="0"/>
                <a:cs typeface="Tahoma" pitchFamily="34" charset="0"/>
              </a:rPr>
              <a:t>1 Peter 1:17  </a:t>
            </a:r>
            <a:r>
              <a:rPr lang="en-US" sz="2800" dirty="0" smtClean="0">
                <a:solidFill>
                  <a:schemeClr val="tx2">
                    <a:lumMod val="50000"/>
                  </a:schemeClr>
                </a:solidFill>
                <a:latin typeface="Tahoma" pitchFamily="34" charset="0"/>
                <a:cs typeface="Tahoma" pitchFamily="34" charset="0"/>
              </a:rPr>
              <a:t>If you address as Father the One who impartially judges according to each one's work, conduct yourselves in fear during the time of your stay on earth; </a:t>
            </a:r>
          </a:p>
          <a:p>
            <a:pPr>
              <a:lnSpc>
                <a:spcPct val="105000"/>
              </a:lnSpc>
            </a:pPr>
            <a:r>
              <a:rPr lang="en-US" sz="2800" dirty="0" smtClean="0">
                <a:solidFill>
                  <a:schemeClr val="tx2">
                    <a:lumMod val="50000"/>
                  </a:schemeClr>
                </a:solidFill>
                <a:latin typeface="Tahoma" pitchFamily="34" charset="0"/>
                <a:cs typeface="Tahoma" pitchFamily="34" charset="0"/>
              </a:rPr>
              <a:t>Yes, Christians will be judged, but it isn’t a salvation judgment</a:t>
            </a:r>
          </a:p>
          <a:p>
            <a:pPr>
              <a:lnSpc>
                <a:spcPct val="105000"/>
              </a:lnSpc>
            </a:pPr>
            <a:r>
              <a:rPr lang="en-US" sz="2800" b="1" dirty="0" smtClean="0">
                <a:solidFill>
                  <a:schemeClr val="tx2">
                    <a:lumMod val="50000"/>
                  </a:schemeClr>
                </a:solidFill>
                <a:latin typeface="Tahoma" pitchFamily="34" charset="0"/>
                <a:cs typeface="Tahoma" pitchFamily="34" charset="0"/>
              </a:rPr>
              <a:t>2 Corinthians 5:6-10  </a:t>
            </a:r>
            <a:r>
              <a:rPr lang="en-US" sz="2800" dirty="0" smtClean="0">
                <a:solidFill>
                  <a:schemeClr val="tx2">
                    <a:lumMod val="50000"/>
                  </a:schemeClr>
                </a:solidFill>
                <a:latin typeface="Tahoma" pitchFamily="34" charset="0"/>
                <a:cs typeface="Tahoma" pitchFamily="34" charset="0"/>
              </a:rPr>
              <a:t>Therefore, being always of good courage, and knowing that while we are at home in the body we are absent from the Lord— for we walk by faith, not by sight— we are of good courage, I say, and prefer rather to be absent from the body and to be at home with the Lord. Therefore we also have as our ambition, whether at home or absent, to be pleasing to Him.  For we must all appear before the judgment seat of Christ, so that each one may be recompensed for his deeds in the body, according to what he has done, whether good or bad. </a:t>
            </a:r>
          </a:p>
          <a:p>
            <a:pPr>
              <a:lnSpc>
                <a:spcPct val="105000"/>
              </a:lnSpc>
            </a:pPr>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dirty="0">
              <a:latin typeface="Tahoma" pitchFamily="34" charset="0"/>
              <a:cs typeface="Tahom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solidFill>
                  <a:schemeClr val="tx2">
                    <a:lumMod val="50000"/>
                  </a:schemeClr>
                </a:solidFill>
              </a:rPr>
              <a:t>REDEEMED BY THE BLOOD OF THE LAMB</a:t>
            </a:r>
            <a:endParaRPr lang="en-US" sz="4000"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5</a:t>
            </a:fld>
            <a:endParaRPr lang="en-US"/>
          </a:p>
        </p:txBody>
      </p:sp>
      <p:sp>
        <p:nvSpPr>
          <p:cNvPr id="5" name="Content Placeholder 4"/>
          <p:cNvSpPr>
            <a:spLocks noGrp="1"/>
          </p:cNvSpPr>
          <p:nvPr>
            <p:ph idx="1"/>
          </p:nvPr>
        </p:nvSpPr>
        <p:spPr/>
        <p:txBody>
          <a:bodyPr>
            <a:normAutofit/>
          </a:bodyPr>
          <a:lstStyle/>
          <a:p>
            <a:r>
              <a:rPr lang="en-US" sz="2800" b="1" dirty="0" smtClean="0">
                <a:solidFill>
                  <a:schemeClr val="tx2">
                    <a:lumMod val="50000"/>
                  </a:schemeClr>
                </a:solidFill>
                <a:latin typeface="Tahoma" pitchFamily="34" charset="0"/>
                <a:cs typeface="Tahoma" pitchFamily="34" charset="0"/>
              </a:rPr>
              <a:t>1 Peter 1:18-19</a:t>
            </a:r>
            <a:r>
              <a:rPr lang="en-US" sz="2800" dirty="0" smtClean="0">
                <a:solidFill>
                  <a:schemeClr val="tx2">
                    <a:lumMod val="50000"/>
                  </a:schemeClr>
                </a:solidFill>
                <a:latin typeface="Tahoma" pitchFamily="34" charset="0"/>
                <a:cs typeface="Tahoma" pitchFamily="34" charset="0"/>
              </a:rPr>
              <a:t>… knowing that you were not redeemed with perishable things like silver or gold from your futile way of life inherited from your forefathers, but with precious blood, as of a lamb unblemished and spotless, the blood of Christ. </a:t>
            </a:r>
          </a:p>
          <a:p>
            <a:r>
              <a:rPr lang="en-US" sz="2800" dirty="0" smtClean="0">
                <a:solidFill>
                  <a:schemeClr val="tx2">
                    <a:lumMod val="50000"/>
                  </a:schemeClr>
                </a:solidFill>
                <a:latin typeface="Tahoma" pitchFamily="34" charset="0"/>
                <a:cs typeface="Tahoma" pitchFamily="34" charset="0"/>
              </a:rPr>
              <a:t>Redeemed: </a:t>
            </a:r>
            <a:r>
              <a:rPr lang="en-US" sz="2800" i="1" dirty="0" err="1" smtClean="0">
                <a:solidFill>
                  <a:schemeClr val="tx2">
                    <a:lumMod val="50000"/>
                  </a:schemeClr>
                </a:solidFill>
                <a:latin typeface="Tahoma" pitchFamily="34" charset="0"/>
                <a:cs typeface="Tahoma" pitchFamily="34" charset="0"/>
              </a:rPr>
              <a:t>lutroo</a:t>
            </a:r>
            <a:r>
              <a:rPr lang="en-US" sz="2800" i="1"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to redeem by paying a price or ransom</a:t>
            </a:r>
          </a:p>
          <a:p>
            <a:r>
              <a:rPr lang="en-US" sz="2800" b="1" dirty="0" smtClean="0">
                <a:solidFill>
                  <a:schemeClr val="tx2">
                    <a:lumMod val="50000"/>
                  </a:schemeClr>
                </a:solidFill>
                <a:latin typeface="Tahoma" pitchFamily="34" charset="0"/>
                <a:cs typeface="Tahoma" pitchFamily="34" charset="0"/>
              </a:rPr>
              <a:t>Titus 2:14 </a:t>
            </a:r>
            <a:r>
              <a:rPr lang="en-US" sz="2800" dirty="0" smtClean="0">
                <a:solidFill>
                  <a:schemeClr val="tx2">
                    <a:lumMod val="50000"/>
                  </a:schemeClr>
                </a:solidFill>
                <a:latin typeface="Tahoma" pitchFamily="34" charset="0"/>
                <a:cs typeface="Tahoma" pitchFamily="34" charset="0"/>
              </a:rPr>
              <a:t>… who gave Himself for us to redeem us from every lawless deed, and to purify for Himself a people for His own possession, zealous for good deeds. </a:t>
            </a:r>
            <a:endParaRPr lang="en-US" sz="2800" dirty="0" smtClean="0">
              <a:solidFill>
                <a:schemeClr val="tx2">
                  <a:lumMod val="50000"/>
                </a:schemeClr>
              </a:solidFill>
              <a:latin typeface="Tahoma" pitchFamily="34" charset="0"/>
              <a:cs typeface="Tahoma" pitchFamily="34" charset="0"/>
            </a:endParaRPr>
          </a:p>
          <a:p>
            <a:r>
              <a:rPr lang="en-US" sz="2800" dirty="0" smtClean="0">
                <a:solidFill>
                  <a:schemeClr val="tx2">
                    <a:lumMod val="50000"/>
                  </a:schemeClr>
                </a:solidFill>
                <a:latin typeface="Tahoma" pitchFamily="34" charset="0"/>
                <a:cs typeface="Tahoma" pitchFamily="34" charset="0"/>
              </a:rPr>
              <a:t>Commemorated the blood of the Passover Lamb</a:t>
            </a:r>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sz="2800" dirty="0" smtClean="0">
              <a:solidFill>
                <a:schemeClr val="tx2">
                  <a:lumMod val="50000"/>
                </a:schemeClr>
              </a:solidFill>
              <a:latin typeface="Tahoma" pitchFamily="34" charset="0"/>
              <a:cs typeface="Tahoma" pitchFamily="34" charset="0"/>
            </a:endParaRPr>
          </a:p>
          <a:p>
            <a:endParaRPr lang="en-US" dirty="0">
              <a:solidFill>
                <a:schemeClr val="tx2">
                  <a:lumMod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lstStyle/>
          <a:p>
            <a:r>
              <a:rPr lang="en-US" dirty="0" smtClean="0">
                <a:solidFill>
                  <a:schemeClr val="tx2">
                    <a:lumMod val="50000"/>
                  </a:schemeClr>
                </a:solidFill>
              </a:rPr>
              <a:t>REDEMPTION</a:t>
            </a:r>
            <a:endParaRPr lang="en-US" dirty="0">
              <a:solidFill>
                <a:schemeClr val="tx2">
                  <a:lumMod val="50000"/>
                </a:schemeClr>
              </a:solidFill>
            </a:endParaRPr>
          </a:p>
        </p:txBody>
      </p:sp>
      <p:sp>
        <p:nvSpPr>
          <p:cNvPr id="3" name="Content Placeholder 2"/>
          <p:cNvSpPr>
            <a:spLocks noGrp="1"/>
          </p:cNvSpPr>
          <p:nvPr>
            <p:ph idx="1"/>
          </p:nvPr>
        </p:nvSpPr>
        <p:spPr>
          <a:xfrm>
            <a:off x="0" y="1295400"/>
            <a:ext cx="9144000" cy="5562600"/>
          </a:xfrm>
        </p:spPr>
        <p:txBody>
          <a:bodyPr>
            <a:normAutofit lnSpcReduction="10000"/>
          </a:bodyPr>
          <a:lstStyle/>
          <a:p>
            <a:r>
              <a:rPr lang="en-US" sz="2800" b="1" dirty="0" smtClean="0">
                <a:solidFill>
                  <a:srgbClr val="000042"/>
                </a:solidFill>
                <a:latin typeface="Tahoma" pitchFamily="34" charset="0"/>
                <a:cs typeface="Tahoma" pitchFamily="34" charset="0"/>
              </a:rPr>
              <a:t>WHY ONE NEEDS A REDEEMER (GA’AL)</a:t>
            </a:r>
          </a:p>
          <a:p>
            <a:pPr>
              <a:buNone/>
            </a:pPr>
            <a:r>
              <a:rPr lang="en-US" sz="2800" dirty="0" smtClean="0">
                <a:solidFill>
                  <a:srgbClr val="000042"/>
                </a:solidFill>
                <a:latin typeface="Tahoma" pitchFamily="34" charset="0"/>
                <a:cs typeface="Tahoma" pitchFamily="34" charset="0"/>
              </a:rPr>
              <a:t>1.  Had become enslaved – kinsman redeemer paid the  price to redeem the enslaved relative</a:t>
            </a:r>
          </a:p>
          <a:p>
            <a:pPr>
              <a:buNone/>
            </a:pPr>
            <a:r>
              <a:rPr lang="en-US" sz="2800" dirty="0" smtClean="0">
                <a:solidFill>
                  <a:srgbClr val="000042"/>
                </a:solidFill>
                <a:latin typeface="Tahoma" pitchFamily="34" charset="0"/>
                <a:cs typeface="Tahoma" pitchFamily="34" charset="0"/>
              </a:rPr>
              <a:t>2.  Had lost control of land – kinsman redeemer paid the price to redeem the land</a:t>
            </a:r>
          </a:p>
          <a:p>
            <a:pPr>
              <a:buNone/>
            </a:pPr>
            <a:r>
              <a:rPr lang="en-US" sz="2800" dirty="0" smtClean="0">
                <a:solidFill>
                  <a:srgbClr val="000042"/>
                </a:solidFill>
                <a:latin typeface="Tahoma" pitchFamily="34" charset="0"/>
                <a:cs typeface="Tahoma" pitchFamily="34" charset="0"/>
              </a:rPr>
              <a:t>3.  Family murder – kinsman redeemer served as the judicial executioner of the murderer</a:t>
            </a:r>
          </a:p>
          <a:p>
            <a:pPr marL="514350" indent="-514350">
              <a:buNone/>
            </a:pPr>
            <a:r>
              <a:rPr lang="en-US" sz="2800" dirty="0" smtClean="0">
                <a:solidFill>
                  <a:srgbClr val="000042"/>
                </a:solidFill>
                <a:latin typeface="Tahoma" pitchFamily="34" charset="0"/>
                <a:cs typeface="Tahoma" pitchFamily="34" charset="0"/>
              </a:rPr>
              <a:t>4. Had produced no heirs – kinsman redeemer married the one without heirs and produced heirs</a:t>
            </a:r>
          </a:p>
          <a:p>
            <a:pPr marL="514350" indent="-514350"/>
            <a:r>
              <a:rPr lang="en-US" sz="2800" b="1" dirty="0" smtClean="0">
                <a:solidFill>
                  <a:srgbClr val="000042"/>
                </a:solidFill>
                <a:latin typeface="Tahoma" pitchFamily="34" charset="0"/>
                <a:cs typeface="Tahoma" pitchFamily="34" charset="0"/>
              </a:rPr>
              <a:t>After the fall, people were in slavery to sin, had lost control of the land God gave to superintend, death had entered through sin, and no one was being saved</a:t>
            </a:r>
          </a:p>
        </p:txBody>
      </p:sp>
      <p:sp>
        <p:nvSpPr>
          <p:cNvPr id="4" name="Slide Number Placeholder 3"/>
          <p:cNvSpPr>
            <a:spLocks noGrp="1"/>
          </p:cNvSpPr>
          <p:nvPr>
            <p:ph type="sldNum" sz="quarter" idx="12"/>
          </p:nvPr>
        </p:nvSpPr>
        <p:spPr/>
        <p:txBody>
          <a:bodyPr/>
          <a:lstStyle/>
          <a:p>
            <a:fld id="{D81EC0BF-CFA7-4DF5-B8A3-AEF1B9A9A771}"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lstStyle/>
          <a:p>
            <a:r>
              <a:rPr lang="en-US" dirty="0" smtClean="0">
                <a:solidFill>
                  <a:schemeClr val="tx2">
                    <a:lumMod val="50000"/>
                  </a:schemeClr>
                </a:solidFill>
              </a:rPr>
              <a:t>WHO COULD BE THE REDEEMER</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a:bodyPr>
          <a:lstStyle/>
          <a:p>
            <a:r>
              <a:rPr lang="en-US" sz="2800" b="1" dirty="0" smtClean="0">
                <a:solidFill>
                  <a:schemeClr val="tx2">
                    <a:lumMod val="50000"/>
                  </a:schemeClr>
                </a:solidFill>
                <a:latin typeface="Tahoma" pitchFamily="34" charset="0"/>
                <a:cs typeface="Tahoma" pitchFamily="34" charset="0"/>
              </a:rPr>
              <a:t>WHO COULD SERVE AS A GA’AL</a:t>
            </a:r>
          </a:p>
          <a:p>
            <a:r>
              <a:rPr lang="en-US" sz="2800" dirty="0" smtClean="0">
                <a:solidFill>
                  <a:schemeClr val="tx2">
                    <a:lumMod val="50000"/>
                  </a:schemeClr>
                </a:solidFill>
                <a:latin typeface="Tahoma" pitchFamily="34" charset="0"/>
                <a:cs typeface="Tahoma" pitchFamily="34" charset="0"/>
              </a:rPr>
              <a:t>The nearest blood </a:t>
            </a:r>
            <a:r>
              <a:rPr lang="en-US" sz="2800" dirty="0" smtClean="0">
                <a:solidFill>
                  <a:schemeClr val="tx2">
                    <a:lumMod val="50000"/>
                  </a:schemeClr>
                </a:solidFill>
                <a:latin typeface="Tahoma" pitchFamily="34" charset="0"/>
                <a:cs typeface="Tahoma" pitchFamily="34" charset="0"/>
              </a:rPr>
              <a:t>relative:  </a:t>
            </a:r>
            <a:r>
              <a:rPr lang="en-US" sz="2800" dirty="0" smtClean="0">
                <a:solidFill>
                  <a:schemeClr val="tx2">
                    <a:lumMod val="50000"/>
                  </a:schemeClr>
                </a:solidFill>
                <a:latin typeface="Tahoma" pitchFamily="34" charset="0"/>
                <a:cs typeface="Tahoma" pitchFamily="34" charset="0"/>
              </a:rPr>
              <a:t>(Leviticus 25:48</a:t>
            </a:r>
            <a:r>
              <a:rPr lang="en-US" sz="2800" dirty="0" smtClean="0">
                <a:solidFill>
                  <a:schemeClr val="tx2">
                    <a:lumMod val="50000"/>
                  </a:schemeClr>
                </a:solidFill>
                <a:latin typeface="Tahoma" pitchFamily="34" charset="0"/>
                <a:cs typeface="Tahoma" pitchFamily="34" charset="0"/>
              </a:rPr>
              <a:t>)</a:t>
            </a:r>
          </a:p>
          <a:p>
            <a:r>
              <a:rPr lang="en-US" sz="2800" b="1" dirty="0" smtClean="0">
                <a:solidFill>
                  <a:schemeClr val="tx2">
                    <a:lumMod val="50000"/>
                  </a:schemeClr>
                </a:solidFill>
                <a:latin typeface="Tahoma" pitchFamily="34" charset="0"/>
                <a:cs typeface="Tahoma" pitchFamily="34" charset="0"/>
              </a:rPr>
              <a:t>Leviticus </a:t>
            </a:r>
            <a:r>
              <a:rPr lang="en-US" sz="2800" b="1" dirty="0" smtClean="0">
                <a:solidFill>
                  <a:schemeClr val="tx2">
                    <a:lumMod val="50000"/>
                  </a:schemeClr>
                </a:solidFill>
                <a:latin typeface="Tahoma" pitchFamily="34" charset="0"/>
                <a:cs typeface="Tahoma" pitchFamily="34" charset="0"/>
              </a:rPr>
              <a:t>25:48-49</a:t>
            </a:r>
            <a:r>
              <a:rPr lang="en-US" sz="2800" dirty="0" smtClean="0">
                <a:solidFill>
                  <a:schemeClr val="tx2">
                    <a:lumMod val="50000"/>
                  </a:schemeClr>
                </a:solidFill>
                <a:latin typeface="Tahoma" pitchFamily="34" charset="0"/>
                <a:cs typeface="Tahoma" pitchFamily="34" charset="0"/>
              </a:rPr>
              <a:t>… </a:t>
            </a:r>
            <a:r>
              <a:rPr lang="en-US" sz="2800" dirty="0" smtClean="0">
                <a:solidFill>
                  <a:schemeClr val="tx2">
                    <a:lumMod val="50000"/>
                  </a:schemeClr>
                </a:solidFill>
                <a:latin typeface="Tahoma" pitchFamily="34" charset="0"/>
                <a:cs typeface="Tahoma" pitchFamily="34" charset="0"/>
              </a:rPr>
              <a:t>then he shall have redemption right after he has been sold. One of his brothers may redeem him, </a:t>
            </a:r>
            <a:r>
              <a:rPr lang="en-US" sz="2800" dirty="0" smtClean="0">
                <a:solidFill>
                  <a:schemeClr val="tx2">
                    <a:lumMod val="50000"/>
                  </a:schemeClr>
                </a:solidFill>
                <a:latin typeface="Tahoma" pitchFamily="34" charset="0"/>
                <a:cs typeface="Tahoma" pitchFamily="34" charset="0"/>
              </a:rPr>
              <a:t>or </a:t>
            </a:r>
            <a:r>
              <a:rPr lang="en-US" sz="2800" dirty="0" smtClean="0">
                <a:solidFill>
                  <a:schemeClr val="tx2">
                    <a:lumMod val="50000"/>
                  </a:schemeClr>
                </a:solidFill>
                <a:latin typeface="Tahoma" pitchFamily="34" charset="0"/>
                <a:cs typeface="Tahoma" pitchFamily="34" charset="0"/>
              </a:rPr>
              <a:t>his uncle, or his uncle's son, may redeem him, or one of his blood relatives from his family may redeem him; or if he prospers, he may redeem himself. </a:t>
            </a:r>
          </a:p>
          <a:p>
            <a:r>
              <a:rPr lang="en-US" sz="2800" dirty="0" smtClean="0">
                <a:solidFill>
                  <a:schemeClr val="tx2">
                    <a:lumMod val="50000"/>
                  </a:schemeClr>
                </a:solidFill>
                <a:latin typeface="Tahoma" pitchFamily="34" charset="0"/>
                <a:cs typeface="Tahoma" pitchFamily="34" charset="0"/>
              </a:rPr>
              <a:t>Was </a:t>
            </a:r>
            <a:r>
              <a:rPr lang="en-US" sz="2800" dirty="0" smtClean="0">
                <a:solidFill>
                  <a:schemeClr val="tx2">
                    <a:lumMod val="50000"/>
                  </a:schemeClr>
                </a:solidFill>
                <a:latin typeface="Tahoma" pitchFamily="34" charset="0"/>
                <a:cs typeface="Tahoma" pitchFamily="34" charset="0"/>
              </a:rPr>
              <a:t>willing to pay the price (would use his own resources to pay the price) </a:t>
            </a:r>
          </a:p>
          <a:p>
            <a:r>
              <a:rPr lang="en-US" sz="2800" dirty="0" smtClean="0">
                <a:solidFill>
                  <a:schemeClr val="tx2">
                    <a:lumMod val="50000"/>
                  </a:schemeClr>
                </a:solidFill>
                <a:latin typeface="Tahoma" pitchFamily="34" charset="0"/>
                <a:cs typeface="Tahoma" pitchFamily="34" charset="0"/>
              </a:rPr>
              <a:t>Was </a:t>
            </a:r>
            <a:r>
              <a:rPr lang="en-US" sz="2800" dirty="0" smtClean="0">
                <a:solidFill>
                  <a:schemeClr val="tx2">
                    <a:lumMod val="50000"/>
                  </a:schemeClr>
                </a:solidFill>
                <a:latin typeface="Tahoma" pitchFamily="34" charset="0"/>
                <a:cs typeface="Tahoma" pitchFamily="34" charset="0"/>
              </a:rPr>
              <a:t>able to pay the price (was qualified i.e. sufficient resources and not himself a slave: Ruth 4:6)</a:t>
            </a:r>
          </a:p>
          <a:p>
            <a:endParaRPr lang="en-US" sz="2800" dirty="0" smtClean="0"/>
          </a:p>
        </p:txBody>
      </p:sp>
      <p:sp>
        <p:nvSpPr>
          <p:cNvPr id="4" name="Slide Number Placeholder 3"/>
          <p:cNvSpPr>
            <a:spLocks noGrp="1"/>
          </p:cNvSpPr>
          <p:nvPr>
            <p:ph type="sldNum" sz="quarter" idx="12"/>
          </p:nvPr>
        </p:nvSpPr>
        <p:spPr/>
        <p:txBody>
          <a:bodyPr/>
          <a:lstStyle/>
          <a:p>
            <a:fld id="{D81EC0BF-CFA7-4DF5-B8A3-AEF1B9A9A771}"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JESUS AS GA’AL</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rmAutofit/>
          </a:bodyPr>
          <a:lstStyle/>
          <a:p>
            <a:r>
              <a:rPr lang="en-US" sz="2800" dirty="0" smtClean="0">
                <a:solidFill>
                  <a:schemeClr val="tx2">
                    <a:lumMod val="50000"/>
                  </a:schemeClr>
                </a:solidFill>
                <a:latin typeface="Tahoma" pitchFamily="34" charset="0"/>
                <a:cs typeface="Tahoma" pitchFamily="34" charset="0"/>
              </a:rPr>
              <a:t>In terms of salvation, we </a:t>
            </a:r>
            <a:r>
              <a:rPr lang="en-US" sz="2800" dirty="0" smtClean="0">
                <a:solidFill>
                  <a:schemeClr val="tx2">
                    <a:lumMod val="50000"/>
                  </a:schemeClr>
                </a:solidFill>
                <a:latin typeface="Tahoma" pitchFamily="34" charset="0"/>
                <a:cs typeface="Tahoma" pitchFamily="34" charset="0"/>
              </a:rPr>
              <a:t>had  no eligible kinsman to redeem mankind because no one was able (i.e. not himself enslaved to sin)  Sin entered through being a descendant from Adam’s seed)</a:t>
            </a:r>
          </a:p>
          <a:p>
            <a:r>
              <a:rPr lang="en-US" sz="2800" dirty="0" smtClean="0">
                <a:solidFill>
                  <a:schemeClr val="tx2">
                    <a:lumMod val="50000"/>
                  </a:schemeClr>
                </a:solidFill>
                <a:latin typeface="Tahoma" pitchFamily="34" charset="0"/>
                <a:cs typeface="Tahoma" pitchFamily="34" charset="0"/>
              </a:rPr>
              <a:t>Jesus </a:t>
            </a:r>
            <a:r>
              <a:rPr lang="en-US" sz="2800" dirty="0" smtClean="0">
                <a:solidFill>
                  <a:schemeClr val="tx2">
                    <a:lumMod val="50000"/>
                  </a:schemeClr>
                </a:solidFill>
                <a:latin typeface="Tahoma" pitchFamily="34" charset="0"/>
                <a:cs typeface="Tahoma" pitchFamily="34" charset="0"/>
              </a:rPr>
              <a:t>became eligible for us by meeting the requirements:</a:t>
            </a:r>
          </a:p>
          <a:p>
            <a:r>
              <a:rPr lang="en-US" sz="2800" dirty="0" smtClean="0">
                <a:solidFill>
                  <a:schemeClr val="tx2">
                    <a:lumMod val="50000"/>
                  </a:schemeClr>
                </a:solidFill>
                <a:latin typeface="Tahoma" pitchFamily="34" charset="0"/>
                <a:cs typeface="Tahoma" pitchFamily="34" charset="0"/>
              </a:rPr>
              <a:t>He </a:t>
            </a:r>
            <a:r>
              <a:rPr lang="en-US" sz="2800" dirty="0" smtClean="0">
                <a:solidFill>
                  <a:schemeClr val="tx2">
                    <a:lumMod val="50000"/>
                  </a:schemeClr>
                </a:solidFill>
                <a:latin typeface="Tahoma" pitchFamily="34" charset="0"/>
                <a:cs typeface="Tahoma" pitchFamily="34" charset="0"/>
              </a:rPr>
              <a:t>became a blood relative (</a:t>
            </a:r>
            <a:r>
              <a:rPr lang="en-US" sz="2800" b="1" dirty="0" smtClean="0">
                <a:solidFill>
                  <a:schemeClr val="tx2">
                    <a:lumMod val="50000"/>
                  </a:schemeClr>
                </a:solidFill>
                <a:latin typeface="Tahoma" pitchFamily="34" charset="0"/>
                <a:cs typeface="Tahoma" pitchFamily="34" charset="0"/>
              </a:rPr>
              <a:t>Hebrews 2:14  </a:t>
            </a:r>
            <a:r>
              <a:rPr lang="en-US" sz="2800" dirty="0" smtClean="0">
                <a:solidFill>
                  <a:schemeClr val="tx2">
                    <a:lumMod val="50000"/>
                  </a:schemeClr>
                </a:solidFill>
                <a:latin typeface="Tahoma" pitchFamily="34" charset="0"/>
                <a:cs typeface="Tahoma" pitchFamily="34" charset="0"/>
              </a:rPr>
              <a:t>Since then the children share in flesh and blood, He Himself likewise also partook of the same)</a:t>
            </a:r>
          </a:p>
          <a:p>
            <a:r>
              <a:rPr lang="en-US" sz="2800" dirty="0" smtClean="0">
                <a:solidFill>
                  <a:schemeClr val="tx2">
                    <a:lumMod val="50000"/>
                  </a:schemeClr>
                </a:solidFill>
                <a:latin typeface="Tahoma" pitchFamily="34" charset="0"/>
                <a:cs typeface="Tahoma" pitchFamily="34" charset="0"/>
              </a:rPr>
              <a:t>He </a:t>
            </a:r>
            <a:r>
              <a:rPr lang="en-US" sz="2800" dirty="0" smtClean="0">
                <a:solidFill>
                  <a:schemeClr val="tx2">
                    <a:lumMod val="50000"/>
                  </a:schemeClr>
                </a:solidFill>
                <a:latin typeface="Tahoma" pitchFamily="34" charset="0"/>
                <a:cs typeface="Tahoma" pitchFamily="34" charset="0"/>
              </a:rPr>
              <a:t>was able because he wasn’t born of Adam’s seed and therefore was not born enslaved to sin</a:t>
            </a:r>
          </a:p>
          <a:p>
            <a:r>
              <a:rPr lang="en-US" sz="2800" dirty="0" smtClean="0">
                <a:solidFill>
                  <a:schemeClr val="tx2">
                    <a:lumMod val="50000"/>
                  </a:schemeClr>
                </a:solidFill>
                <a:latin typeface="Tahoma" pitchFamily="34" charset="0"/>
                <a:cs typeface="Tahoma" pitchFamily="34" charset="0"/>
              </a:rPr>
              <a:t>He was willing</a:t>
            </a:r>
            <a:endParaRPr lang="en-US" sz="2800" dirty="0" smtClean="0">
              <a:solidFill>
                <a:schemeClr val="tx2">
                  <a:lumMod val="50000"/>
                </a:schemeClr>
              </a:solidFill>
              <a:latin typeface="Tahoma" pitchFamily="34" charset="0"/>
              <a:cs typeface="Tahoma" pitchFamily="34" charset="0"/>
            </a:endParaRPr>
          </a:p>
          <a:p>
            <a:pPr>
              <a:lnSpc>
                <a:spcPct val="90000"/>
              </a:lnSpc>
              <a:spcBef>
                <a:spcPts val="0"/>
              </a:spcBef>
            </a:pPr>
            <a:endParaRPr lang="en-US" dirty="0"/>
          </a:p>
        </p:txBody>
      </p:sp>
      <p:sp>
        <p:nvSpPr>
          <p:cNvPr id="4" name="Slide Number Placeholder 3"/>
          <p:cNvSpPr>
            <a:spLocks noGrp="1"/>
          </p:cNvSpPr>
          <p:nvPr>
            <p:ph type="sldNum" sz="quarter" idx="12"/>
          </p:nvPr>
        </p:nvSpPr>
        <p:spPr/>
        <p:txBody>
          <a:bodyPr/>
          <a:lstStyle/>
          <a:p>
            <a:fld id="{D81EC0BF-CFA7-4DF5-B8A3-AEF1B9A9A77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lstStyle/>
          <a:p>
            <a:r>
              <a:rPr lang="en-US" dirty="0" smtClean="0">
                <a:solidFill>
                  <a:schemeClr val="tx2">
                    <a:lumMod val="50000"/>
                  </a:schemeClr>
                </a:solidFill>
              </a:rPr>
              <a:t>	</a:t>
            </a:r>
            <a:r>
              <a:rPr lang="en-US" dirty="0" smtClean="0">
                <a:solidFill>
                  <a:schemeClr val="tx2">
                    <a:lumMod val="50000"/>
                  </a:schemeClr>
                </a:solidFill>
              </a:rPr>
              <a:t>THE BIG PLAN</a:t>
            </a:r>
            <a:endParaRPr lang="en-US" dirty="0">
              <a:solidFill>
                <a:schemeClr val="tx2">
                  <a:lumMod val="50000"/>
                </a:schemeClr>
              </a:solidFill>
            </a:endParaRPr>
          </a:p>
        </p:txBody>
      </p:sp>
      <p:sp>
        <p:nvSpPr>
          <p:cNvPr id="3" name="Content Placeholder 2"/>
          <p:cNvSpPr>
            <a:spLocks noGrp="1"/>
          </p:cNvSpPr>
          <p:nvPr>
            <p:ph idx="1"/>
          </p:nvPr>
        </p:nvSpPr>
        <p:spPr>
          <a:xfrm>
            <a:off x="0" y="1219200"/>
            <a:ext cx="9144000" cy="5638800"/>
          </a:xfrm>
        </p:spPr>
        <p:txBody>
          <a:bodyPr>
            <a:noAutofit/>
          </a:bodyPr>
          <a:lstStyle/>
          <a:p>
            <a:pPr>
              <a:lnSpc>
                <a:spcPct val="88000"/>
              </a:lnSpc>
            </a:pPr>
            <a:r>
              <a:rPr lang="en-US" sz="2300" b="1" dirty="0" smtClean="0">
                <a:solidFill>
                  <a:schemeClr val="tx2">
                    <a:lumMod val="50000"/>
                  </a:schemeClr>
                </a:solidFill>
                <a:latin typeface="Tahoma" pitchFamily="34" charset="0"/>
                <a:cs typeface="Tahoma" pitchFamily="34" charset="0"/>
              </a:rPr>
              <a:t>1 Peter 1:20 </a:t>
            </a:r>
            <a:r>
              <a:rPr lang="en-US" sz="2300" b="1" dirty="0" smtClean="0">
                <a:solidFill>
                  <a:schemeClr val="tx2">
                    <a:lumMod val="50000"/>
                  </a:schemeClr>
                </a:solidFill>
                <a:latin typeface="Tahoma" pitchFamily="34" charset="0"/>
                <a:cs typeface="Tahoma" pitchFamily="34" charset="0"/>
              </a:rPr>
              <a:t> </a:t>
            </a:r>
            <a:r>
              <a:rPr lang="en-US" sz="2300" dirty="0" smtClean="0">
                <a:solidFill>
                  <a:schemeClr val="tx2">
                    <a:lumMod val="50000"/>
                  </a:schemeClr>
                </a:solidFill>
                <a:latin typeface="Tahoma" pitchFamily="34" charset="0"/>
                <a:cs typeface="Tahoma" pitchFamily="34" charset="0"/>
              </a:rPr>
              <a:t>For He was foreknown before the foundation of the world, but has appeared in these last times for the sake of </a:t>
            </a:r>
            <a:r>
              <a:rPr lang="en-US" sz="2300" dirty="0" smtClean="0">
                <a:solidFill>
                  <a:schemeClr val="tx2">
                    <a:lumMod val="50000"/>
                  </a:schemeClr>
                </a:solidFill>
                <a:latin typeface="Tahoma" pitchFamily="34" charset="0"/>
                <a:cs typeface="Tahoma" pitchFamily="34" charset="0"/>
              </a:rPr>
              <a:t>you …</a:t>
            </a:r>
            <a:endParaRPr lang="en-US" sz="2300" dirty="0" smtClean="0">
              <a:solidFill>
                <a:schemeClr val="tx2">
                  <a:lumMod val="50000"/>
                </a:schemeClr>
              </a:solidFill>
              <a:latin typeface="Tahoma" pitchFamily="34" charset="0"/>
              <a:cs typeface="Tahoma" pitchFamily="34" charset="0"/>
            </a:endParaRPr>
          </a:p>
          <a:p>
            <a:pPr>
              <a:lnSpc>
                <a:spcPct val="88000"/>
              </a:lnSpc>
            </a:pPr>
            <a:r>
              <a:rPr lang="en-US" sz="2300" dirty="0" smtClean="0">
                <a:solidFill>
                  <a:schemeClr val="tx2">
                    <a:lumMod val="50000"/>
                  </a:schemeClr>
                </a:solidFill>
                <a:latin typeface="Tahoma" pitchFamily="34" charset="0"/>
                <a:cs typeface="Tahoma" pitchFamily="34" charset="0"/>
              </a:rPr>
              <a:t> Foreknown: </a:t>
            </a:r>
            <a:r>
              <a:rPr lang="en-US" sz="2300" i="1" dirty="0" err="1" smtClean="0">
                <a:solidFill>
                  <a:schemeClr val="tx2">
                    <a:lumMod val="50000"/>
                  </a:schemeClr>
                </a:solidFill>
                <a:latin typeface="Tahoma" pitchFamily="34" charset="0"/>
                <a:cs typeface="Tahoma" pitchFamily="34" charset="0"/>
              </a:rPr>
              <a:t>proginosko</a:t>
            </a:r>
            <a:r>
              <a:rPr lang="en-US" sz="2300" i="1" dirty="0" smtClean="0">
                <a:solidFill>
                  <a:schemeClr val="tx2">
                    <a:lumMod val="50000"/>
                  </a:schemeClr>
                </a:solidFill>
                <a:latin typeface="Tahoma" pitchFamily="34" charset="0"/>
                <a:cs typeface="Tahoma" pitchFamily="34" charset="0"/>
              </a:rPr>
              <a:t>:</a:t>
            </a:r>
            <a:r>
              <a:rPr lang="en-US" sz="2300" dirty="0" smtClean="0">
                <a:solidFill>
                  <a:schemeClr val="tx2">
                    <a:lumMod val="50000"/>
                  </a:schemeClr>
                </a:solidFill>
                <a:latin typeface="Tahoma" pitchFamily="34" charset="0"/>
                <a:cs typeface="Tahoma" pitchFamily="34" charset="0"/>
              </a:rPr>
              <a:t> known ahead of time (or outside of time)</a:t>
            </a:r>
          </a:p>
          <a:p>
            <a:pPr>
              <a:lnSpc>
                <a:spcPct val="88000"/>
              </a:lnSpc>
            </a:pPr>
            <a:r>
              <a:rPr lang="en-US" sz="2300" dirty="0" smtClean="0">
                <a:solidFill>
                  <a:schemeClr val="tx2">
                    <a:lumMod val="50000"/>
                  </a:schemeClr>
                </a:solidFill>
                <a:latin typeface="Tahoma" pitchFamily="34" charset="0"/>
                <a:cs typeface="Tahoma" pitchFamily="34" charset="0"/>
              </a:rPr>
              <a:t>Appeared: </a:t>
            </a:r>
            <a:r>
              <a:rPr lang="en-US" sz="2300" i="1" dirty="0" err="1" smtClean="0">
                <a:solidFill>
                  <a:schemeClr val="tx2">
                    <a:lumMod val="50000"/>
                  </a:schemeClr>
                </a:solidFill>
                <a:latin typeface="Tahoma" pitchFamily="34" charset="0"/>
                <a:cs typeface="Tahoma" pitchFamily="34" charset="0"/>
              </a:rPr>
              <a:t>phaneroo</a:t>
            </a:r>
            <a:r>
              <a:rPr lang="en-US" sz="2300" i="1" dirty="0" smtClean="0">
                <a:solidFill>
                  <a:schemeClr val="tx2">
                    <a:lumMod val="50000"/>
                  </a:schemeClr>
                </a:solidFill>
                <a:latin typeface="Tahoma" pitchFamily="34" charset="0"/>
                <a:cs typeface="Tahoma" pitchFamily="34" charset="0"/>
              </a:rPr>
              <a:t>:</a:t>
            </a:r>
            <a:r>
              <a:rPr lang="en-US" sz="2300" dirty="0" smtClean="0">
                <a:solidFill>
                  <a:schemeClr val="tx2">
                    <a:lumMod val="50000"/>
                  </a:schemeClr>
                </a:solidFill>
                <a:latin typeface="Tahoma" pitchFamily="34" charset="0"/>
                <a:cs typeface="Tahoma" pitchFamily="34" charset="0"/>
              </a:rPr>
              <a:t> become visible</a:t>
            </a:r>
          </a:p>
          <a:p>
            <a:pPr>
              <a:lnSpc>
                <a:spcPct val="88000"/>
              </a:lnSpc>
            </a:pPr>
            <a:r>
              <a:rPr lang="en-US" sz="2300" dirty="0" smtClean="0">
                <a:solidFill>
                  <a:schemeClr val="tx2">
                    <a:lumMod val="50000"/>
                  </a:schemeClr>
                </a:solidFill>
                <a:latin typeface="Tahoma" pitchFamily="34" charset="0"/>
                <a:cs typeface="Tahoma" pitchFamily="34" charset="0"/>
              </a:rPr>
              <a:t>God had a plan before the foundation of the world</a:t>
            </a:r>
          </a:p>
          <a:p>
            <a:pPr>
              <a:lnSpc>
                <a:spcPct val="88000"/>
              </a:lnSpc>
            </a:pPr>
            <a:r>
              <a:rPr lang="en-US" sz="2300" b="1" dirty="0" smtClean="0">
                <a:solidFill>
                  <a:schemeClr val="tx2">
                    <a:lumMod val="50000"/>
                  </a:schemeClr>
                </a:solidFill>
                <a:latin typeface="Tahoma" pitchFamily="34" charset="0"/>
                <a:cs typeface="Tahoma" pitchFamily="34" charset="0"/>
              </a:rPr>
              <a:t>John 17:24 </a:t>
            </a:r>
            <a:r>
              <a:rPr lang="en-US" sz="2300" b="1" dirty="0" smtClean="0">
                <a:solidFill>
                  <a:schemeClr val="tx2">
                    <a:lumMod val="50000"/>
                  </a:schemeClr>
                </a:solidFill>
                <a:latin typeface="Tahoma" pitchFamily="34" charset="0"/>
                <a:cs typeface="Tahoma" pitchFamily="34" charset="0"/>
              </a:rPr>
              <a:t> “</a:t>
            </a:r>
            <a:r>
              <a:rPr lang="en-US" sz="2300" dirty="0" smtClean="0">
                <a:solidFill>
                  <a:schemeClr val="tx2">
                    <a:lumMod val="50000"/>
                  </a:schemeClr>
                </a:solidFill>
                <a:latin typeface="Tahoma" pitchFamily="34" charset="0"/>
                <a:cs typeface="Tahoma" pitchFamily="34" charset="0"/>
              </a:rPr>
              <a:t>Father</a:t>
            </a:r>
            <a:r>
              <a:rPr lang="en-US" sz="2300" dirty="0" smtClean="0">
                <a:solidFill>
                  <a:schemeClr val="tx2">
                    <a:lumMod val="50000"/>
                  </a:schemeClr>
                </a:solidFill>
                <a:latin typeface="Tahoma" pitchFamily="34" charset="0"/>
                <a:cs typeface="Tahoma" pitchFamily="34" charset="0"/>
              </a:rPr>
              <a:t>, I desire that they also, whom You have given Me, be with Me where I am, so that they may see My glory which You have given Me, for You loved Me before the foundation of the world</a:t>
            </a:r>
            <a:r>
              <a:rPr lang="en-US" sz="2300" dirty="0" smtClean="0">
                <a:solidFill>
                  <a:schemeClr val="tx2">
                    <a:lumMod val="50000"/>
                  </a:schemeClr>
                </a:solidFill>
                <a:latin typeface="Tahoma" pitchFamily="34" charset="0"/>
                <a:cs typeface="Tahoma" pitchFamily="34" charset="0"/>
              </a:rPr>
              <a:t>.” </a:t>
            </a:r>
          </a:p>
          <a:p>
            <a:pPr>
              <a:lnSpc>
                <a:spcPct val="88000"/>
              </a:lnSpc>
            </a:pPr>
            <a:r>
              <a:rPr lang="en-US" sz="2300" b="1" dirty="0" smtClean="0">
                <a:solidFill>
                  <a:schemeClr val="tx2">
                    <a:lumMod val="50000"/>
                  </a:schemeClr>
                </a:solidFill>
                <a:latin typeface="Tahoma" pitchFamily="34" charset="0"/>
                <a:cs typeface="Tahoma" pitchFamily="34" charset="0"/>
              </a:rPr>
              <a:t>Ephesians </a:t>
            </a:r>
            <a:r>
              <a:rPr lang="en-US" sz="2300" b="1" dirty="0" smtClean="0">
                <a:solidFill>
                  <a:schemeClr val="tx2">
                    <a:lumMod val="50000"/>
                  </a:schemeClr>
                </a:solidFill>
                <a:latin typeface="Tahoma" pitchFamily="34" charset="0"/>
                <a:cs typeface="Tahoma" pitchFamily="34" charset="0"/>
              </a:rPr>
              <a:t>1:5-7 </a:t>
            </a:r>
            <a:r>
              <a:rPr lang="en-US" sz="2300" b="1" dirty="0" smtClean="0">
                <a:solidFill>
                  <a:schemeClr val="tx2">
                    <a:lumMod val="50000"/>
                  </a:schemeClr>
                </a:solidFill>
                <a:latin typeface="Tahoma" pitchFamily="34" charset="0"/>
                <a:cs typeface="Tahoma" pitchFamily="34" charset="0"/>
              </a:rPr>
              <a:t> </a:t>
            </a:r>
            <a:r>
              <a:rPr lang="en-US" sz="2300" dirty="0" smtClean="0">
                <a:solidFill>
                  <a:schemeClr val="tx2">
                    <a:lumMod val="50000"/>
                  </a:schemeClr>
                </a:solidFill>
                <a:latin typeface="Tahoma" pitchFamily="34" charset="0"/>
                <a:cs typeface="Tahoma" pitchFamily="34" charset="0"/>
              </a:rPr>
              <a:t>He predestined us to adoption as sons through Jesus Christ to Himself, according to the kind intention of His will, </a:t>
            </a:r>
            <a:r>
              <a:rPr lang="en-US" sz="2300" dirty="0" smtClean="0">
                <a:solidFill>
                  <a:schemeClr val="tx2">
                    <a:lumMod val="50000"/>
                  </a:schemeClr>
                </a:solidFill>
                <a:latin typeface="Tahoma" pitchFamily="34" charset="0"/>
                <a:cs typeface="Tahoma" pitchFamily="34" charset="0"/>
              </a:rPr>
              <a:t> </a:t>
            </a:r>
            <a:r>
              <a:rPr lang="en-US" sz="2300" dirty="0" smtClean="0">
                <a:solidFill>
                  <a:schemeClr val="tx2">
                    <a:lumMod val="50000"/>
                  </a:schemeClr>
                </a:solidFill>
                <a:latin typeface="Tahoma" pitchFamily="34" charset="0"/>
                <a:cs typeface="Tahoma" pitchFamily="34" charset="0"/>
              </a:rPr>
              <a:t>to the praise of the glory of His grace, which He freely bestowed on us in the Beloved. </a:t>
            </a:r>
            <a:r>
              <a:rPr lang="en-US" sz="2300" dirty="0" smtClean="0">
                <a:solidFill>
                  <a:schemeClr val="tx2">
                    <a:lumMod val="50000"/>
                  </a:schemeClr>
                </a:solidFill>
                <a:latin typeface="Tahoma" pitchFamily="34" charset="0"/>
                <a:cs typeface="Tahoma" pitchFamily="34" charset="0"/>
              </a:rPr>
              <a:t>In </a:t>
            </a:r>
            <a:r>
              <a:rPr lang="en-US" sz="2300" dirty="0" smtClean="0">
                <a:solidFill>
                  <a:schemeClr val="tx2">
                    <a:lumMod val="50000"/>
                  </a:schemeClr>
                </a:solidFill>
                <a:latin typeface="Tahoma" pitchFamily="34" charset="0"/>
                <a:cs typeface="Tahoma" pitchFamily="34" charset="0"/>
              </a:rPr>
              <a:t>Him we have redemption through His blood, the forgiveness of our trespasses, according to the riches of His grace </a:t>
            </a:r>
          </a:p>
          <a:p>
            <a:pPr>
              <a:lnSpc>
                <a:spcPct val="88000"/>
              </a:lnSpc>
            </a:pPr>
            <a:endParaRPr lang="en-US" sz="2300" dirty="0" smtClean="0">
              <a:solidFill>
                <a:schemeClr val="tx2">
                  <a:lumMod val="50000"/>
                </a:schemeClr>
              </a:solidFill>
              <a:latin typeface="Tahoma" pitchFamily="34" charset="0"/>
              <a:cs typeface="Tahoma" pitchFamily="34" charset="0"/>
            </a:endParaRPr>
          </a:p>
          <a:p>
            <a:pPr>
              <a:lnSpc>
                <a:spcPct val="88000"/>
              </a:lnSpc>
            </a:pPr>
            <a:endParaRPr lang="en-US" sz="2300" dirty="0" smtClean="0">
              <a:solidFill>
                <a:schemeClr val="tx2">
                  <a:lumMod val="50000"/>
                </a:schemeClr>
              </a:solidFill>
              <a:latin typeface="Tahoma" pitchFamily="34" charset="0"/>
              <a:cs typeface="Tahoma" pitchFamily="34" charset="0"/>
            </a:endParaRPr>
          </a:p>
          <a:p>
            <a:pPr>
              <a:lnSpc>
                <a:spcPct val="88000"/>
              </a:lnSpc>
            </a:pPr>
            <a:endParaRPr lang="en-US" sz="2300" dirty="0" smtClean="0">
              <a:solidFill>
                <a:schemeClr val="tx2">
                  <a:lumMod val="50000"/>
                </a:schemeClr>
              </a:solidFill>
              <a:latin typeface="Tahoma" pitchFamily="34" charset="0"/>
              <a:cs typeface="Tahoma" pitchFamily="34" charset="0"/>
            </a:endParaRPr>
          </a:p>
          <a:p>
            <a:pPr>
              <a:lnSpc>
                <a:spcPct val="88000"/>
              </a:lnSpc>
            </a:pPr>
            <a:endParaRPr lang="en-US" sz="2300" dirty="0" smtClean="0">
              <a:solidFill>
                <a:schemeClr val="tx2">
                  <a:lumMod val="50000"/>
                </a:schemeClr>
              </a:solidFill>
              <a:latin typeface="Tahoma" pitchFamily="34" charset="0"/>
              <a:cs typeface="Tahoma" pitchFamily="34" charset="0"/>
            </a:endParaRPr>
          </a:p>
          <a:p>
            <a:pPr>
              <a:lnSpc>
                <a:spcPct val="88000"/>
              </a:lnSpc>
            </a:pPr>
            <a:endParaRPr lang="en-US" sz="2300" dirty="0" smtClean="0">
              <a:solidFill>
                <a:schemeClr val="tx2">
                  <a:lumMod val="50000"/>
                </a:schemeClr>
              </a:solidFill>
              <a:latin typeface="Tahoma" pitchFamily="34" charset="0"/>
              <a:cs typeface="Tahoma" pitchFamily="34" charset="0"/>
            </a:endParaRPr>
          </a:p>
          <a:p>
            <a:pPr>
              <a:lnSpc>
                <a:spcPct val="88000"/>
              </a:lnSpc>
            </a:pPr>
            <a:endParaRPr lang="en-US" sz="2300" dirty="0">
              <a:solidFill>
                <a:schemeClr val="tx2">
                  <a:lumMod val="50000"/>
                </a:schemeClr>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fld id="{D81EC0BF-CFA7-4DF5-B8A3-AEF1B9A9A771}" type="slidenum">
              <a:rPr lang="en-US" smtClean="0"/>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YamatoPainting">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Yamato Painting">
      <a:majorFont>
        <a:latin typeface="Calibri"/>
        <a:ea typeface=""/>
        <a:cs typeface=""/>
        <a:font script="Jpan" typeface="ＭＳ Ｐゴシック"/>
        <a:font script="Hang" typeface="맑은 고딕"/>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ＭＳ Ｐゴシック"/>
        <a:font script="Hang" typeface="맑은 고딕"/>
        <a:font script="Hans" typeface="宋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Yamato Painting">
      <a:fillStyleLst>
        <a:solidFill>
          <a:schemeClr val="phClr">
            <a:tint val="100000"/>
          </a:schemeClr>
        </a:solidFill>
        <a:gradFill>
          <a:gsLst>
            <a:gs pos="0">
              <a:schemeClr val="phClr">
                <a:tint val="100000"/>
              </a:schemeClr>
            </a:gs>
            <a:gs pos="100000">
              <a:schemeClr val="phClr">
                <a:tint val="100000"/>
                <a:shade val="20000"/>
              </a:schemeClr>
            </a:gs>
          </a:gsLst>
          <a:lin ang="5400000" scaled="1"/>
        </a:gradFill>
        <a:blipFill>
          <a:blip xmlns:r="http://schemas.openxmlformats.org/officeDocument/2006/relationships" r:embed="rId1">
            <a:duotone>
              <a:srgbClr val="000000"/>
              <a:schemeClr val="phClr">
                <a:tint val="100000"/>
              </a:schemeClr>
            </a:duotone>
          </a:blip>
          <a:tile tx="0" ty="0" sx="35000" sy="35000" flip="none" algn="tl"/>
        </a:blipFill>
      </a:fillStyleLst>
      <a:lnStyleLst>
        <a:ln w="9525" cap="flat" cmpd="sng" algn="ctr">
          <a:solidFill>
            <a:schemeClr val="phClr">
              <a:alpha val="60000"/>
            </a:schemeClr>
          </a:solidFill>
          <a:prstDash val="solid"/>
        </a:ln>
        <a:ln w="19525" cap="flat" cmpd="sng" algn="ctr">
          <a:solidFill>
            <a:schemeClr val="phClr">
              <a:alpha val="90000"/>
            </a:schemeClr>
          </a:solidFill>
          <a:prstDash val="solid"/>
        </a:ln>
        <a:ln w="38100" cap="flat" cmpd="sng" algn="ctr">
          <a:solidFill>
            <a:schemeClr val="phClr">
              <a:alpha val="100000"/>
            </a:schemeClr>
          </a:solidFill>
          <a:prstDash val="solid"/>
        </a:ln>
      </a:lnStyleLst>
      <a:effectStyleLst>
        <a:effectStyle>
          <a:effectLst>
            <a:outerShdw blurRad="50800" algn="tl" rotWithShape="0">
              <a:srgbClr val="000000">
                <a:alpha val="64000"/>
              </a:srgbClr>
            </a:outerShdw>
          </a:effectLst>
        </a:effectStyle>
        <a:effectStyle>
          <a:effectLst>
            <a:outerShdw blurRad="50800" algn="tl" rotWithShape="0">
              <a:srgbClr val="000000">
                <a:alpha val="64000"/>
              </a:srgbClr>
            </a:outerShdw>
          </a:effectLst>
          <a:scene3d>
            <a:camera prst="orthographicFront"/>
            <a:lightRig rig="soft" dir="tl">
              <a:rot lat="0" lon="0" rev="0"/>
            </a:lightRig>
          </a:scene3d>
          <a:sp3d>
            <a:bevelT prst="angle"/>
            <a:bevelB w="304800" h="44450"/>
            <a:contourClr>
              <a:schemeClr val="phClr">
                <a:shade val="60000"/>
                <a:satMod val="110000"/>
              </a:schemeClr>
            </a:contourClr>
          </a:sp3d>
        </a:effectStyle>
        <a:effectStyle>
          <a:effectLst>
            <a:glow rad="51600">
              <a:schemeClr val="phClr">
                <a:alpha val="60000"/>
              </a:schemeClr>
            </a:glow>
          </a:effectLst>
          <a:scene3d>
            <a:camera prst="orthographicFront"/>
            <a:lightRig rig="threePt" dir="t"/>
          </a:scene3d>
          <a:sp3d>
            <a:bevelT w="165100" prst="coolSlant"/>
            <a:contourClr>
              <a:schemeClr val="phClr">
                <a:shade val="60000"/>
                <a:satMod val="110000"/>
              </a:schemeClr>
            </a:contourClr>
          </a:sp3d>
        </a:effectStyle>
      </a:effectStyleLst>
      <a:bgFillStyleLst>
        <a:solidFill>
          <a:schemeClr val="phClr">
            <a:shade val="90000"/>
          </a:schemeClr>
        </a:solidFill>
        <a:blipFill>
          <a:blip xmlns:r="http://schemas.openxmlformats.org/officeDocument/2006/relationships" r:embed="rId2">
            <a:duotone>
              <a:schemeClr val="phClr">
                <a:tint val="100000"/>
                <a:shade val="5000"/>
              </a:schemeClr>
              <a:schemeClr val="phClr">
                <a:shade val="100000"/>
              </a:schemeClr>
            </a:duotone>
          </a:blip>
          <a:tile tx="0" ty="0" sx="120000" sy="120000" flip="xy" algn="t"/>
        </a:blipFill>
        <a:blipFill rotWithShape="0">
          <a:blip xmlns:r="http://schemas.openxmlformats.org/officeDocument/2006/relationships" r:embed="rId3">
            <a:duotone>
              <a:schemeClr val="phClr">
                <a:tint val="100000"/>
                <a:shade val="5000"/>
              </a:schemeClr>
              <a:schemeClr val="phClr">
                <a:shade val="100000"/>
              </a:schemeClr>
            </a:duotone>
          </a:blip>
          <a:srcRect/>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Yamato Painting</Template>
  <TotalTime>3928</TotalTime>
  <Words>1143</Words>
  <Application>Microsoft Office PowerPoint</Application>
  <PresentationFormat>On-screen Show (4:3)</PresentationFormat>
  <Paragraphs>93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YamatoPainting</vt:lpstr>
      <vt:lpstr>PREPARED FOR ACTION A Study from  1 Peter</vt:lpstr>
      <vt:lpstr>WORD FOR THE JOURNEY</vt:lpstr>
      <vt:lpstr>THE HOLINESS IMPERATIVE</vt:lpstr>
      <vt:lpstr>JUDGMENT IS COMING</vt:lpstr>
      <vt:lpstr>REDEEMED BY THE BLOOD OF THE LAMB</vt:lpstr>
      <vt:lpstr>REDEMPTION</vt:lpstr>
      <vt:lpstr>WHO COULD BE THE REDEEMER</vt:lpstr>
      <vt:lpstr>JESUS AS GA’AL</vt:lpstr>
      <vt:lpstr> THE BIG PLAN</vt:lpstr>
      <vt:lpstr>IMPERISHABLE SEED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FOR ACTION A Study from 1 Peter</dc:title>
  <dc:creator> </dc:creator>
  <cp:lastModifiedBy> </cp:lastModifiedBy>
  <cp:revision>10</cp:revision>
  <dcterms:created xsi:type="dcterms:W3CDTF">2013-01-30T14:18:10Z</dcterms:created>
  <dcterms:modified xsi:type="dcterms:W3CDTF">2013-02-20T22:16:07Z</dcterms:modified>
</cp:coreProperties>
</file>