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2"/>
  </p:notesMasterIdLst>
  <p:handoutMasterIdLst>
    <p:handoutMasterId r:id="rId13"/>
  </p:handoutMasterIdLst>
  <p:sldIdLst>
    <p:sldId id="256" r:id="rId2"/>
    <p:sldId id="257" r:id="rId3"/>
    <p:sldId id="258" r:id="rId4"/>
    <p:sldId id="259" r:id="rId5"/>
    <p:sldId id="260" r:id="rId6"/>
    <p:sldId id="264" r:id="rId7"/>
    <p:sldId id="261" r:id="rId8"/>
    <p:sldId id="263" r:id="rId9"/>
    <p:sldId id="265" r:id="rId10"/>
    <p:sldId id="266" r:id="rId11"/>
  </p:sldIdLst>
  <p:sldSz cx="9144000" cy="6858000" type="screen4x3"/>
  <p:notesSz cx="7086600" cy="90249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912" autoAdjust="0"/>
    <p:restoredTop sz="94660"/>
  </p:normalViewPr>
  <p:slideViewPr>
    <p:cSldViewPr>
      <p:cViewPr>
        <p:scale>
          <a:sx n="71" d="100"/>
          <a:sy n="71" d="100"/>
        </p:scale>
        <p:origin x="-1302" y="-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0225" cy="4508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4014788" y="0"/>
            <a:ext cx="3070225" cy="450850"/>
          </a:xfrm>
          <a:prstGeom prst="rect">
            <a:avLst/>
          </a:prstGeom>
        </p:spPr>
        <p:txBody>
          <a:bodyPr vert="horz" lIns="91440" tIns="45720" rIns="91440" bIns="45720" rtlCol="0"/>
          <a:lstStyle>
            <a:lvl1pPr algn="r">
              <a:defRPr sz="1200"/>
            </a:lvl1pPr>
          </a:lstStyle>
          <a:p>
            <a:fld id="{68FB347C-5F8C-483F-B5F1-70BD76066539}" type="datetimeFigureOut">
              <a:rPr lang="en-US" smtClean="0"/>
              <a:pPr/>
              <a:t>2/17/2013</a:t>
            </a:fld>
            <a:endParaRPr lang="en-US"/>
          </a:p>
        </p:txBody>
      </p:sp>
      <p:sp>
        <p:nvSpPr>
          <p:cNvPr id="4" name="Footer Placeholder 3"/>
          <p:cNvSpPr>
            <a:spLocks noGrp="1"/>
          </p:cNvSpPr>
          <p:nvPr>
            <p:ph type="ftr" sz="quarter" idx="2"/>
          </p:nvPr>
        </p:nvSpPr>
        <p:spPr>
          <a:xfrm>
            <a:off x="0" y="8572500"/>
            <a:ext cx="3070225" cy="4508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4014788" y="8572500"/>
            <a:ext cx="3070225" cy="450850"/>
          </a:xfrm>
          <a:prstGeom prst="rect">
            <a:avLst/>
          </a:prstGeom>
        </p:spPr>
        <p:txBody>
          <a:bodyPr vert="horz" lIns="91440" tIns="45720" rIns="91440" bIns="45720" rtlCol="0" anchor="b"/>
          <a:lstStyle>
            <a:lvl1pPr algn="r">
              <a:defRPr sz="1200"/>
            </a:lvl1pPr>
          </a:lstStyle>
          <a:p>
            <a:fld id="{6321670D-3F29-4C14-BE10-70C25B428D66}"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0860" cy="451247"/>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014100" y="0"/>
            <a:ext cx="3070860" cy="451247"/>
          </a:xfrm>
          <a:prstGeom prst="rect">
            <a:avLst/>
          </a:prstGeom>
        </p:spPr>
        <p:txBody>
          <a:bodyPr vert="horz" lIns="91440" tIns="45720" rIns="91440" bIns="45720" rtlCol="0"/>
          <a:lstStyle>
            <a:lvl1pPr algn="r">
              <a:defRPr sz="1200"/>
            </a:lvl1pPr>
          </a:lstStyle>
          <a:p>
            <a:fld id="{6DA8EF7C-7658-481D-AADE-8BFB25F201DA}" type="datetimeFigureOut">
              <a:rPr lang="en-US" smtClean="0"/>
              <a:pPr/>
              <a:t>2/17/2013</a:t>
            </a:fld>
            <a:endParaRPr lang="en-US"/>
          </a:p>
        </p:txBody>
      </p:sp>
      <p:sp>
        <p:nvSpPr>
          <p:cNvPr id="4" name="Slide Image Placeholder 3"/>
          <p:cNvSpPr>
            <a:spLocks noGrp="1" noRot="1" noChangeAspect="1"/>
          </p:cNvSpPr>
          <p:nvPr>
            <p:ph type="sldImg" idx="2"/>
          </p:nvPr>
        </p:nvSpPr>
        <p:spPr>
          <a:xfrm>
            <a:off x="1287463" y="676275"/>
            <a:ext cx="4511675" cy="33845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8660" y="4286846"/>
            <a:ext cx="5669280" cy="406122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572125"/>
            <a:ext cx="3070860" cy="45124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014100" y="8572125"/>
            <a:ext cx="3070860" cy="451247"/>
          </a:xfrm>
          <a:prstGeom prst="rect">
            <a:avLst/>
          </a:prstGeom>
        </p:spPr>
        <p:txBody>
          <a:bodyPr vert="horz" lIns="91440" tIns="45720" rIns="91440" bIns="45720" rtlCol="0" anchor="b"/>
          <a:lstStyle>
            <a:lvl1pPr algn="r">
              <a:defRPr sz="1200"/>
            </a:lvl1pPr>
          </a:lstStyle>
          <a:p>
            <a:fld id="{99BE9127-30F7-402E-9175-455CCBB8005C}"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図形 1"/>
          <p:cNvSpPr>
            <a:spLocks noGrp="1"/>
          </p:cNvSpPr>
          <p:nvPr>
            <p:ph type="ctrTitle"/>
          </p:nvPr>
        </p:nvSpPr>
        <p:spPr>
          <a:xfrm>
            <a:off x="928662" y="1928803"/>
            <a:ext cx="7172348" cy="1470025"/>
          </a:xfrm>
        </p:spPr>
        <p:txBody>
          <a:bodyPr/>
          <a:lstStyle/>
          <a:p>
            <a:r>
              <a:rPr kumimoji="1" lang="en-US" altLang="ja-JP" smtClean="0"/>
              <a:t>Click to edit Master title style</a:t>
            </a:r>
            <a:endParaRPr kumimoji="1" lang="ja-JP" altLang="en-US" dirty="0"/>
          </a:p>
        </p:txBody>
      </p:sp>
      <p:sp>
        <p:nvSpPr>
          <p:cNvPr id="8" name="図形 7"/>
          <p:cNvSpPr>
            <a:spLocks noGrp="1"/>
          </p:cNvSpPr>
          <p:nvPr>
            <p:ph type="subTitle" idx="1"/>
          </p:nvPr>
        </p:nvSpPr>
        <p:spPr>
          <a:xfrm>
            <a:off x="1371600" y="3643314"/>
            <a:ext cx="6400800" cy="1285884"/>
          </a:xfr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en-US" altLang="ja-JP" smtClean="0"/>
              <a:t>Click to edit Master subtitle style</a:t>
            </a:r>
            <a:endParaRPr kumimoji="1" lang="ja-JP" altLang="en-US" dirty="0"/>
          </a:p>
        </p:txBody>
      </p:sp>
      <p:sp>
        <p:nvSpPr>
          <p:cNvPr id="12" name="図形 11"/>
          <p:cNvSpPr>
            <a:spLocks noGrp="1"/>
          </p:cNvSpPr>
          <p:nvPr>
            <p:ph type="dt" sz="half" idx="10"/>
          </p:nvPr>
        </p:nvSpPr>
        <p:spPr/>
        <p:txBody>
          <a:bodyPr/>
          <a:lstStyle/>
          <a:p>
            <a:fld id="{31B43DD9-E505-45AA-910A-064419E55BB6}" type="datetime1">
              <a:rPr lang="en-US" smtClean="0"/>
              <a:pPr/>
              <a:t>2/17/2013</a:t>
            </a:fld>
            <a:endParaRPr lang="en-US"/>
          </a:p>
        </p:txBody>
      </p:sp>
      <p:sp>
        <p:nvSpPr>
          <p:cNvPr id="11" name="図形 10"/>
          <p:cNvSpPr>
            <a:spLocks noGrp="1"/>
          </p:cNvSpPr>
          <p:nvPr>
            <p:ph type="ftr" sz="quarter" idx="11"/>
          </p:nvPr>
        </p:nvSpPr>
        <p:spPr/>
        <p:txBody>
          <a:bodyPr/>
          <a:lstStyle/>
          <a:p>
            <a:endParaRPr lang="en-US"/>
          </a:p>
        </p:txBody>
      </p:sp>
      <p:sp>
        <p:nvSpPr>
          <p:cNvPr id="18" name="図形 17"/>
          <p:cNvSpPr>
            <a:spLocks noGrp="1"/>
          </p:cNvSpPr>
          <p:nvPr>
            <p:ph type="sldNum" sz="quarter" idx="12"/>
          </p:nvPr>
        </p:nvSpPr>
        <p:spPr/>
        <p:txBody>
          <a:bodyPr/>
          <a:lstStyle/>
          <a:p>
            <a:fld id="{D81EC0BF-CFA7-4DF5-B8A3-AEF1B9A9A771}"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図形 1"/>
          <p:cNvSpPr>
            <a:spLocks noGrp="1"/>
          </p:cNvSpPr>
          <p:nvPr>
            <p:ph type="title"/>
          </p:nvPr>
        </p:nvSpPr>
        <p:spPr>
          <a:xfrm>
            <a:off x="671514" y="274638"/>
            <a:ext cx="7829576" cy="1011222"/>
          </a:xfrm>
        </p:spPr>
        <p:txBody>
          <a:bodyPr/>
          <a:lstStyle/>
          <a:p>
            <a:r>
              <a:rPr kumimoji="1" lang="en-US" altLang="ja-JP" smtClean="0"/>
              <a:t>Click to edit Master title style</a:t>
            </a:r>
            <a:endParaRPr kumimoji="1" lang="ja-JP" altLang="en-US" dirty="0"/>
          </a:p>
        </p:txBody>
      </p:sp>
      <p:sp>
        <p:nvSpPr>
          <p:cNvPr id="3" name="図形 2"/>
          <p:cNvSpPr>
            <a:spLocks noGrp="1"/>
          </p:cNvSpPr>
          <p:nvPr>
            <p:ph type="body" orient="vert" idx="1"/>
          </p:nvPr>
        </p:nvSpPr>
        <p:spPr>
          <a:xfrm>
            <a:off x="671514" y="1285860"/>
            <a:ext cx="7829576" cy="4357718"/>
          </a:xfrm>
        </p:spPr>
        <p:txBody>
          <a:bodyPr vert="eaVert"/>
          <a:lstStyle/>
          <a:p>
            <a:pPr lvl="0"/>
            <a:r>
              <a:rPr kumimoji="1" lang="en-US" altLang="ja-JP" smtClean="0"/>
              <a:t>Click to edit Master text styles</a:t>
            </a:r>
          </a:p>
          <a:p>
            <a:pPr lvl="1"/>
            <a:r>
              <a:rPr kumimoji="1" lang="en-US" altLang="ja-JP" smtClean="0"/>
              <a:t>Second level</a:t>
            </a:r>
          </a:p>
          <a:p>
            <a:pPr lvl="2"/>
            <a:r>
              <a:rPr kumimoji="1" lang="en-US" altLang="ja-JP" smtClean="0"/>
              <a:t>Third level</a:t>
            </a:r>
          </a:p>
          <a:p>
            <a:pPr lvl="3"/>
            <a:r>
              <a:rPr kumimoji="1" lang="en-US" altLang="ja-JP" smtClean="0"/>
              <a:t>Fourth level</a:t>
            </a:r>
          </a:p>
          <a:p>
            <a:pPr lvl="4"/>
            <a:r>
              <a:rPr kumimoji="1" lang="en-US" altLang="ja-JP" smtClean="0"/>
              <a:t>Fifth level</a:t>
            </a:r>
            <a:endParaRPr kumimoji="1" lang="ja-JP" altLang="en-US" dirty="0"/>
          </a:p>
        </p:txBody>
      </p:sp>
      <p:sp>
        <p:nvSpPr>
          <p:cNvPr id="4" name="図形 3"/>
          <p:cNvSpPr>
            <a:spLocks noGrp="1"/>
          </p:cNvSpPr>
          <p:nvPr>
            <p:ph type="dt" sz="half" idx="10"/>
          </p:nvPr>
        </p:nvSpPr>
        <p:spPr/>
        <p:txBody>
          <a:bodyPr/>
          <a:lstStyle/>
          <a:p>
            <a:fld id="{35B6B359-8965-4969-87F9-73C3A7CDF4BA}" type="datetime1">
              <a:rPr lang="en-US" smtClean="0"/>
              <a:pPr/>
              <a:t>2/17/2013</a:t>
            </a:fld>
            <a:endParaRPr lang="en-US"/>
          </a:p>
        </p:txBody>
      </p:sp>
      <p:sp>
        <p:nvSpPr>
          <p:cNvPr id="5" name="図形 4"/>
          <p:cNvSpPr>
            <a:spLocks noGrp="1"/>
          </p:cNvSpPr>
          <p:nvPr>
            <p:ph type="ftr" sz="quarter" idx="11"/>
          </p:nvPr>
        </p:nvSpPr>
        <p:spPr/>
        <p:txBody>
          <a:bodyPr/>
          <a:lstStyle/>
          <a:p>
            <a:endParaRPr lang="en-US"/>
          </a:p>
        </p:txBody>
      </p:sp>
      <p:sp>
        <p:nvSpPr>
          <p:cNvPr id="6" name="図形 5"/>
          <p:cNvSpPr>
            <a:spLocks noGrp="1"/>
          </p:cNvSpPr>
          <p:nvPr>
            <p:ph type="sldNum" sz="quarter" idx="12"/>
          </p:nvPr>
        </p:nvSpPr>
        <p:spPr/>
        <p:txBody>
          <a:bodyPr/>
          <a:lstStyle/>
          <a:p>
            <a:fld id="{D81EC0BF-CFA7-4DF5-B8A3-AEF1B9A9A77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図形 1"/>
          <p:cNvSpPr>
            <a:spLocks noGrp="1"/>
          </p:cNvSpPr>
          <p:nvPr>
            <p:ph type="title" orient="vert"/>
          </p:nvPr>
        </p:nvSpPr>
        <p:spPr>
          <a:xfrm>
            <a:off x="6643702" y="285730"/>
            <a:ext cx="1785950" cy="5565797"/>
          </a:xfrm>
        </p:spPr>
        <p:txBody>
          <a:bodyPr vert="eaVert"/>
          <a:lstStyle>
            <a:lvl1pPr>
              <a:defRPr>
                <a:gradFill flip="none" rotWithShape="1">
                  <a:gsLst>
                    <a:gs pos="0">
                      <a:schemeClr val="tx1">
                        <a:tint val="65000"/>
                      </a:schemeClr>
                    </a:gs>
                    <a:gs pos="49900">
                      <a:schemeClr val="tx1">
                        <a:tint val="95000"/>
                      </a:schemeClr>
                    </a:gs>
                    <a:gs pos="50000">
                      <a:schemeClr val="tx1"/>
                    </a:gs>
                    <a:gs pos="100000">
                      <a:schemeClr val="tx1">
                        <a:tint val="95000"/>
                      </a:schemeClr>
                    </a:gs>
                  </a:gsLst>
                  <a:lin ang="5400000" scaled="1"/>
                  <a:tileRect/>
                </a:gradFill>
              </a:defRPr>
            </a:lvl1pPr>
          </a:lstStyle>
          <a:p>
            <a:r>
              <a:rPr kumimoji="1" lang="en-US" altLang="ja-JP" smtClean="0"/>
              <a:t>Click to edit Master title style</a:t>
            </a:r>
            <a:endParaRPr kumimoji="1" lang="ja-JP" altLang="en-US" dirty="0"/>
          </a:p>
        </p:txBody>
      </p:sp>
      <p:sp>
        <p:nvSpPr>
          <p:cNvPr id="3" name="図形 2"/>
          <p:cNvSpPr>
            <a:spLocks noGrp="1"/>
          </p:cNvSpPr>
          <p:nvPr>
            <p:ph type="body" orient="vert" idx="1"/>
          </p:nvPr>
        </p:nvSpPr>
        <p:spPr>
          <a:xfrm>
            <a:off x="642910" y="274640"/>
            <a:ext cx="5834090" cy="5583253"/>
          </a:xfrm>
        </p:spPr>
        <p:txBody>
          <a:bodyPr vert="eaVert"/>
          <a:lstStyle/>
          <a:p>
            <a:pPr lvl="0"/>
            <a:r>
              <a:rPr kumimoji="1" lang="en-US" altLang="ja-JP" smtClean="0"/>
              <a:t>Click to edit Master text styles</a:t>
            </a:r>
          </a:p>
          <a:p>
            <a:pPr lvl="1"/>
            <a:r>
              <a:rPr kumimoji="1" lang="en-US" altLang="ja-JP" smtClean="0"/>
              <a:t>Second level</a:t>
            </a:r>
          </a:p>
          <a:p>
            <a:pPr lvl="2"/>
            <a:r>
              <a:rPr kumimoji="1" lang="en-US" altLang="ja-JP" smtClean="0"/>
              <a:t>Third level</a:t>
            </a:r>
          </a:p>
          <a:p>
            <a:pPr lvl="3"/>
            <a:r>
              <a:rPr kumimoji="1" lang="en-US" altLang="ja-JP" smtClean="0"/>
              <a:t>Fourth level</a:t>
            </a:r>
          </a:p>
          <a:p>
            <a:pPr lvl="4"/>
            <a:r>
              <a:rPr kumimoji="1" lang="en-US" altLang="ja-JP" smtClean="0"/>
              <a:t>Fifth level</a:t>
            </a:r>
            <a:endParaRPr kumimoji="1" lang="ja-JP" altLang="en-US" dirty="0"/>
          </a:p>
        </p:txBody>
      </p:sp>
      <p:sp>
        <p:nvSpPr>
          <p:cNvPr id="4" name="図形 3"/>
          <p:cNvSpPr>
            <a:spLocks noGrp="1"/>
          </p:cNvSpPr>
          <p:nvPr>
            <p:ph type="dt" sz="half" idx="10"/>
          </p:nvPr>
        </p:nvSpPr>
        <p:spPr>
          <a:xfrm>
            <a:off x="652450" y="6356350"/>
            <a:ext cx="2133600" cy="365125"/>
          </a:xfrm>
        </p:spPr>
        <p:txBody>
          <a:bodyPr/>
          <a:lstStyle/>
          <a:p>
            <a:fld id="{E88FE455-BF01-4BCC-ADEC-DDB46B486E01}" type="datetime1">
              <a:rPr lang="en-US" smtClean="0"/>
              <a:pPr/>
              <a:t>2/17/2013</a:t>
            </a:fld>
            <a:endParaRPr lang="en-US"/>
          </a:p>
        </p:txBody>
      </p:sp>
      <p:sp>
        <p:nvSpPr>
          <p:cNvPr id="5" name="図形 4"/>
          <p:cNvSpPr>
            <a:spLocks noGrp="1"/>
          </p:cNvSpPr>
          <p:nvPr>
            <p:ph type="ftr" sz="quarter" idx="11"/>
          </p:nvPr>
        </p:nvSpPr>
        <p:spPr/>
        <p:txBody>
          <a:bodyPr/>
          <a:lstStyle/>
          <a:p>
            <a:endParaRPr lang="en-US"/>
          </a:p>
        </p:txBody>
      </p:sp>
      <p:sp>
        <p:nvSpPr>
          <p:cNvPr id="6" name="図形 5"/>
          <p:cNvSpPr>
            <a:spLocks noGrp="1"/>
          </p:cNvSpPr>
          <p:nvPr>
            <p:ph type="sldNum" sz="quarter" idx="12"/>
          </p:nvPr>
        </p:nvSpPr>
        <p:spPr>
          <a:xfrm>
            <a:off x="6286512" y="6356350"/>
            <a:ext cx="2133600" cy="365125"/>
          </a:xfrm>
        </p:spPr>
        <p:txBody>
          <a:bodyPr/>
          <a:lstStyle/>
          <a:p>
            <a:fld id="{D81EC0BF-CFA7-4DF5-B8A3-AEF1B9A9A77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図形 1"/>
          <p:cNvSpPr>
            <a:spLocks noGrp="1"/>
          </p:cNvSpPr>
          <p:nvPr>
            <p:ph type="title"/>
          </p:nvPr>
        </p:nvSpPr>
        <p:spPr>
          <a:xfrm>
            <a:off x="0" y="274638"/>
            <a:ext cx="9144000" cy="1143000"/>
          </a:xfrm>
        </p:spPr>
        <p:txBody>
          <a:bodyPr/>
          <a:lstStyle>
            <a:lvl1pPr>
              <a:defRPr>
                <a:effectLst/>
                <a:latin typeface="Tahoma" pitchFamily="34" charset="0"/>
                <a:cs typeface="Tahoma" pitchFamily="34" charset="0"/>
              </a:defRPr>
            </a:lvl1pPr>
          </a:lstStyle>
          <a:p>
            <a:r>
              <a:rPr kumimoji="1" lang="en-US" altLang="ja-JP" dirty="0" smtClean="0"/>
              <a:t>Click to edit Master title style</a:t>
            </a:r>
            <a:endParaRPr kumimoji="1" lang="ja-JP" altLang="en-US"/>
          </a:p>
        </p:txBody>
      </p:sp>
      <p:sp>
        <p:nvSpPr>
          <p:cNvPr id="3" name="図形 2"/>
          <p:cNvSpPr>
            <a:spLocks noGrp="1"/>
          </p:cNvSpPr>
          <p:nvPr>
            <p:ph idx="1"/>
          </p:nvPr>
        </p:nvSpPr>
        <p:spPr>
          <a:xfrm>
            <a:off x="0" y="1371600"/>
            <a:ext cx="9144000" cy="5486400"/>
          </a:xfrm>
        </p:spPr>
        <p:txBody>
          <a:bodyPr/>
          <a:lstStyle>
            <a:lvl1pPr>
              <a:buClr>
                <a:srgbClr val="C00000"/>
              </a:buClr>
              <a:buFont typeface="Courier New" pitchFamily="49" charset="0"/>
              <a:buChar char="o"/>
              <a:defRPr/>
            </a:lvl1pPr>
            <a:lvl2pPr>
              <a:buClr>
                <a:srgbClr val="C00000"/>
              </a:buClr>
              <a:buFont typeface="Courier New" pitchFamily="49" charset="0"/>
              <a:buChar char="o"/>
              <a:defRPr/>
            </a:lvl2pPr>
            <a:lvl3pPr>
              <a:buClr>
                <a:srgbClr val="C00000"/>
              </a:buClr>
              <a:buFont typeface="Courier New" pitchFamily="49" charset="0"/>
              <a:buChar char="o"/>
              <a:defRPr/>
            </a:lvl3pPr>
            <a:lvl4pPr>
              <a:buClr>
                <a:srgbClr val="C00000"/>
              </a:buClr>
              <a:buFont typeface="Courier New" pitchFamily="49" charset="0"/>
              <a:buChar char="o"/>
              <a:defRPr/>
            </a:lvl4pPr>
            <a:lvl5pPr>
              <a:buClr>
                <a:srgbClr val="C00000"/>
              </a:buClr>
              <a:buFont typeface="Courier New" pitchFamily="49" charset="0"/>
              <a:buChar char="o"/>
              <a:defRPr/>
            </a:lvl5pPr>
          </a:lstStyle>
          <a:p>
            <a:pPr lvl="0"/>
            <a:r>
              <a:rPr kumimoji="1" lang="en-US" altLang="ja-JP" dirty="0" smtClean="0"/>
              <a:t>Click to edit Master text styles</a:t>
            </a:r>
          </a:p>
          <a:p>
            <a:pPr lvl="1"/>
            <a:r>
              <a:rPr kumimoji="1" lang="en-US" altLang="ja-JP" dirty="0" smtClean="0"/>
              <a:t>Second level</a:t>
            </a:r>
          </a:p>
          <a:p>
            <a:pPr lvl="2"/>
            <a:r>
              <a:rPr kumimoji="1" lang="en-US" altLang="ja-JP" dirty="0" smtClean="0"/>
              <a:t>Third level</a:t>
            </a:r>
          </a:p>
          <a:p>
            <a:pPr lvl="3"/>
            <a:r>
              <a:rPr kumimoji="1" lang="en-US" altLang="ja-JP" dirty="0" smtClean="0"/>
              <a:t>Fourth level</a:t>
            </a:r>
          </a:p>
          <a:p>
            <a:pPr lvl="4"/>
            <a:r>
              <a:rPr kumimoji="1" lang="en-US" altLang="ja-JP" dirty="0" smtClean="0"/>
              <a:t>Fifth level</a:t>
            </a:r>
            <a:endParaRPr kumimoji="1" lang="ja-JP" altLang="en-US"/>
          </a:p>
        </p:txBody>
      </p:sp>
      <p:sp>
        <p:nvSpPr>
          <p:cNvPr id="4" name="図形 3"/>
          <p:cNvSpPr>
            <a:spLocks noGrp="1"/>
          </p:cNvSpPr>
          <p:nvPr>
            <p:ph type="dt" sz="half" idx="10"/>
          </p:nvPr>
        </p:nvSpPr>
        <p:spPr/>
        <p:txBody>
          <a:bodyPr/>
          <a:lstStyle/>
          <a:p>
            <a:fld id="{A2E3B42B-8A13-4DF1-BE82-65F6AB4EEA32}" type="datetime1">
              <a:rPr lang="en-US" smtClean="0"/>
              <a:pPr/>
              <a:t>2/17/2013</a:t>
            </a:fld>
            <a:endParaRPr lang="en-US"/>
          </a:p>
        </p:txBody>
      </p:sp>
      <p:sp>
        <p:nvSpPr>
          <p:cNvPr id="5" name="図形 4"/>
          <p:cNvSpPr>
            <a:spLocks noGrp="1"/>
          </p:cNvSpPr>
          <p:nvPr>
            <p:ph type="ftr" sz="quarter" idx="11"/>
          </p:nvPr>
        </p:nvSpPr>
        <p:spPr/>
        <p:txBody>
          <a:bodyPr/>
          <a:lstStyle/>
          <a:p>
            <a:endParaRPr lang="en-US"/>
          </a:p>
        </p:txBody>
      </p:sp>
      <p:sp>
        <p:nvSpPr>
          <p:cNvPr id="6" name="図形 5"/>
          <p:cNvSpPr>
            <a:spLocks noGrp="1"/>
          </p:cNvSpPr>
          <p:nvPr>
            <p:ph type="sldNum" sz="quarter" idx="12"/>
          </p:nvPr>
        </p:nvSpPr>
        <p:spPr/>
        <p:txBody>
          <a:bodyPr/>
          <a:lstStyle/>
          <a:p>
            <a:fld id="{D81EC0BF-CFA7-4DF5-B8A3-AEF1B9A9A77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図形 1"/>
          <p:cNvSpPr>
            <a:spLocks noGrp="1"/>
          </p:cNvSpPr>
          <p:nvPr>
            <p:ph type="title"/>
          </p:nvPr>
        </p:nvSpPr>
        <p:spPr>
          <a:xfrm>
            <a:off x="1000100" y="4714884"/>
            <a:ext cx="7215239" cy="862009"/>
          </a:xfrm>
        </p:spPr>
        <p:txBody>
          <a:bodyPr anchor="t"/>
          <a:lstStyle>
            <a:lvl1pPr algn="l">
              <a:defRPr sz="4000" b="1" cap="all"/>
            </a:lvl1pPr>
          </a:lstStyle>
          <a:p>
            <a:r>
              <a:rPr kumimoji="1" lang="en-US" altLang="ja-JP" smtClean="0"/>
              <a:t>Click to edit Master title style</a:t>
            </a:r>
            <a:endParaRPr kumimoji="1" lang="ja-JP" altLang="en-US" dirty="0"/>
          </a:p>
        </p:txBody>
      </p:sp>
      <p:sp>
        <p:nvSpPr>
          <p:cNvPr id="3" name="図形 2"/>
          <p:cNvSpPr>
            <a:spLocks noGrp="1"/>
          </p:cNvSpPr>
          <p:nvPr>
            <p:ph type="body" idx="1"/>
          </p:nvPr>
        </p:nvSpPr>
        <p:spPr>
          <a:xfrm>
            <a:off x="1000101" y="2857496"/>
            <a:ext cx="7215238" cy="1785950"/>
          </a:xfrm>
        </p:spPr>
        <p:txBody>
          <a:bodyPr anchor="b"/>
          <a:lstStyle>
            <a:lvl1pPr marL="0" indent="0">
              <a:buNone/>
              <a:defRPr sz="2000">
                <a:solidFill>
                  <a:schemeClr val="tx2"/>
                </a:solidFill>
              </a:defRPr>
            </a:lvl1pPr>
            <a:lvl2pPr marL="457200" indent="0">
              <a:buNone/>
              <a:defRPr sz="1800">
                <a:solidFill>
                  <a:schemeClr val="tx2"/>
                </a:solidFill>
              </a:defRPr>
            </a:lvl2pPr>
            <a:lvl3pPr marL="914400" indent="0">
              <a:buNone/>
              <a:defRPr sz="1600">
                <a:solidFill>
                  <a:schemeClr val="tx2"/>
                </a:solidFill>
              </a:defRPr>
            </a:lvl3pPr>
            <a:lvl4pPr marL="1371600" indent="0">
              <a:buNone/>
              <a:defRPr sz="1400">
                <a:solidFill>
                  <a:schemeClr val="tx2"/>
                </a:solidFill>
              </a:defRPr>
            </a:lvl4pPr>
            <a:lvl5pPr marL="1828800" indent="0">
              <a:buNone/>
              <a:defRPr sz="1400">
                <a:solidFill>
                  <a:schemeClr val="tx2"/>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en-US" altLang="ja-JP" smtClean="0"/>
              <a:t>Click to edit Master text styles</a:t>
            </a:r>
          </a:p>
          <a:p>
            <a:pPr lvl="1"/>
            <a:r>
              <a:rPr kumimoji="1" lang="en-US" altLang="ja-JP" smtClean="0"/>
              <a:t>Second level</a:t>
            </a:r>
          </a:p>
          <a:p>
            <a:pPr lvl="2"/>
            <a:r>
              <a:rPr kumimoji="1" lang="en-US" altLang="ja-JP" smtClean="0"/>
              <a:t>Third level</a:t>
            </a:r>
          </a:p>
          <a:p>
            <a:pPr lvl="3"/>
            <a:r>
              <a:rPr kumimoji="1" lang="en-US" altLang="ja-JP" smtClean="0"/>
              <a:t>Fourth level</a:t>
            </a:r>
          </a:p>
          <a:p>
            <a:pPr lvl="4"/>
            <a:r>
              <a:rPr kumimoji="1" lang="en-US" altLang="ja-JP" smtClean="0"/>
              <a:t>Fifth level</a:t>
            </a:r>
            <a:endParaRPr lang="ja-JP" dirty="0"/>
          </a:p>
        </p:txBody>
      </p:sp>
      <p:sp>
        <p:nvSpPr>
          <p:cNvPr id="4" name="図形 3"/>
          <p:cNvSpPr>
            <a:spLocks noGrp="1"/>
          </p:cNvSpPr>
          <p:nvPr>
            <p:ph type="dt" sz="half" idx="10"/>
          </p:nvPr>
        </p:nvSpPr>
        <p:spPr/>
        <p:txBody>
          <a:bodyPr/>
          <a:lstStyle>
            <a:lvl1pPr>
              <a:defRPr>
                <a:solidFill>
                  <a:schemeClr val="tx1">
                    <a:tint val="75000"/>
                  </a:schemeClr>
                </a:solidFill>
              </a:defRPr>
            </a:lvl1pPr>
          </a:lstStyle>
          <a:p>
            <a:fld id="{4B16BC46-0996-45C6-85A8-54C66B83B048}" type="datetime1">
              <a:rPr lang="en-US" smtClean="0"/>
              <a:pPr/>
              <a:t>2/17/2013</a:t>
            </a:fld>
            <a:endParaRPr lang="en-US"/>
          </a:p>
        </p:txBody>
      </p:sp>
      <p:sp>
        <p:nvSpPr>
          <p:cNvPr id="5" name="図形 4"/>
          <p:cNvSpPr>
            <a:spLocks noGrp="1"/>
          </p:cNvSpPr>
          <p:nvPr>
            <p:ph type="ftr" sz="quarter" idx="11"/>
          </p:nvPr>
        </p:nvSpPr>
        <p:spPr/>
        <p:txBody>
          <a:bodyPr/>
          <a:lstStyle/>
          <a:p>
            <a:endParaRPr lang="en-US"/>
          </a:p>
        </p:txBody>
      </p:sp>
      <p:sp>
        <p:nvSpPr>
          <p:cNvPr id="6" name="図形 5"/>
          <p:cNvSpPr>
            <a:spLocks noGrp="1"/>
          </p:cNvSpPr>
          <p:nvPr>
            <p:ph type="sldNum" sz="quarter" idx="12"/>
          </p:nvPr>
        </p:nvSpPr>
        <p:spPr/>
        <p:txBody>
          <a:bodyPr/>
          <a:lstStyle>
            <a:lvl1pPr>
              <a:defRPr>
                <a:solidFill>
                  <a:schemeClr val="tx1">
                    <a:tint val="75000"/>
                  </a:schemeClr>
                </a:solidFill>
              </a:defRPr>
            </a:lvl1pPr>
          </a:lstStyle>
          <a:p>
            <a:fld id="{D81EC0BF-CFA7-4DF5-B8A3-AEF1B9A9A771}"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図形 1"/>
          <p:cNvSpPr>
            <a:spLocks noGrp="1"/>
          </p:cNvSpPr>
          <p:nvPr>
            <p:ph type="title"/>
          </p:nvPr>
        </p:nvSpPr>
        <p:spPr/>
        <p:txBody>
          <a:bodyPr/>
          <a:lstStyle/>
          <a:p>
            <a:r>
              <a:rPr kumimoji="1" lang="en-US" altLang="ja-JP" smtClean="0"/>
              <a:t>Click to edit Master title style</a:t>
            </a:r>
            <a:endParaRPr kumimoji="1" lang="ja-JP" altLang="en-US"/>
          </a:p>
        </p:txBody>
      </p:sp>
      <p:sp>
        <p:nvSpPr>
          <p:cNvPr id="3" name="図形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en-US" altLang="ja-JP" smtClean="0"/>
              <a:t>Click to edit Master text styles</a:t>
            </a:r>
          </a:p>
          <a:p>
            <a:pPr lvl="1"/>
            <a:r>
              <a:rPr kumimoji="1" lang="en-US" altLang="ja-JP" smtClean="0"/>
              <a:t>Second level</a:t>
            </a:r>
          </a:p>
          <a:p>
            <a:pPr lvl="2"/>
            <a:r>
              <a:rPr kumimoji="1" lang="en-US" altLang="ja-JP" smtClean="0"/>
              <a:t>Third level</a:t>
            </a:r>
          </a:p>
          <a:p>
            <a:pPr lvl="3"/>
            <a:r>
              <a:rPr kumimoji="1" lang="en-US" altLang="ja-JP" smtClean="0"/>
              <a:t>Fourth level</a:t>
            </a:r>
          </a:p>
          <a:p>
            <a:pPr lvl="4"/>
            <a:r>
              <a:rPr kumimoji="1" lang="en-US" altLang="ja-JP" smtClean="0"/>
              <a:t>Fifth level</a:t>
            </a:r>
            <a:endParaRPr kumimoji="1" lang="ja-JP" altLang="en-US"/>
          </a:p>
        </p:txBody>
      </p:sp>
      <p:sp>
        <p:nvSpPr>
          <p:cNvPr id="4" name="図形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en-US" altLang="ja-JP" smtClean="0"/>
              <a:t>Click to edit Master text styles</a:t>
            </a:r>
          </a:p>
          <a:p>
            <a:pPr lvl="1"/>
            <a:r>
              <a:rPr kumimoji="1" lang="en-US" altLang="ja-JP" smtClean="0"/>
              <a:t>Second level</a:t>
            </a:r>
          </a:p>
          <a:p>
            <a:pPr lvl="2"/>
            <a:r>
              <a:rPr kumimoji="1" lang="en-US" altLang="ja-JP" smtClean="0"/>
              <a:t>Third level</a:t>
            </a:r>
          </a:p>
          <a:p>
            <a:pPr lvl="3"/>
            <a:r>
              <a:rPr kumimoji="1" lang="en-US" altLang="ja-JP" smtClean="0"/>
              <a:t>Fourth level</a:t>
            </a:r>
          </a:p>
          <a:p>
            <a:pPr lvl="4"/>
            <a:r>
              <a:rPr kumimoji="1" lang="en-US" altLang="ja-JP" smtClean="0"/>
              <a:t>Fifth level</a:t>
            </a:r>
            <a:endParaRPr kumimoji="1" lang="ja-JP" altLang="en-US"/>
          </a:p>
        </p:txBody>
      </p:sp>
      <p:sp>
        <p:nvSpPr>
          <p:cNvPr id="5" name="図形 4"/>
          <p:cNvSpPr>
            <a:spLocks noGrp="1"/>
          </p:cNvSpPr>
          <p:nvPr>
            <p:ph type="dt" sz="half" idx="10"/>
          </p:nvPr>
        </p:nvSpPr>
        <p:spPr/>
        <p:txBody>
          <a:bodyPr/>
          <a:lstStyle/>
          <a:p>
            <a:fld id="{4DD6B751-E6D2-4CB6-B5FC-52AA3B1CBC19}" type="datetime1">
              <a:rPr lang="en-US" smtClean="0"/>
              <a:pPr/>
              <a:t>2/17/2013</a:t>
            </a:fld>
            <a:endParaRPr lang="en-US"/>
          </a:p>
        </p:txBody>
      </p:sp>
      <p:sp>
        <p:nvSpPr>
          <p:cNvPr id="6" name="図形 5"/>
          <p:cNvSpPr>
            <a:spLocks noGrp="1"/>
          </p:cNvSpPr>
          <p:nvPr>
            <p:ph type="ftr" sz="quarter" idx="11"/>
          </p:nvPr>
        </p:nvSpPr>
        <p:spPr/>
        <p:txBody>
          <a:bodyPr/>
          <a:lstStyle/>
          <a:p>
            <a:endParaRPr lang="en-US"/>
          </a:p>
        </p:txBody>
      </p:sp>
      <p:sp>
        <p:nvSpPr>
          <p:cNvPr id="7" name="図形 6"/>
          <p:cNvSpPr>
            <a:spLocks noGrp="1"/>
          </p:cNvSpPr>
          <p:nvPr>
            <p:ph type="sldNum" sz="quarter" idx="12"/>
          </p:nvPr>
        </p:nvSpPr>
        <p:spPr/>
        <p:txBody>
          <a:bodyPr/>
          <a:lstStyle/>
          <a:p>
            <a:fld id="{D81EC0BF-CFA7-4DF5-B8A3-AEF1B9A9A77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図形 1"/>
          <p:cNvSpPr>
            <a:spLocks noGrp="1"/>
          </p:cNvSpPr>
          <p:nvPr>
            <p:ph type="title"/>
          </p:nvPr>
        </p:nvSpPr>
        <p:spPr/>
        <p:txBody>
          <a:bodyPr/>
          <a:lstStyle>
            <a:lvl1pPr>
              <a:defRPr/>
            </a:lvl1pPr>
          </a:lstStyle>
          <a:p>
            <a:r>
              <a:rPr kumimoji="1" lang="en-US" altLang="ja-JP" smtClean="0"/>
              <a:t>Click to edit Master title style</a:t>
            </a:r>
            <a:endParaRPr kumimoji="1" lang="ja-JP" altLang="en-US"/>
          </a:p>
        </p:txBody>
      </p:sp>
      <p:sp>
        <p:nvSpPr>
          <p:cNvPr id="3" name="図形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en-US" altLang="ja-JP" smtClean="0"/>
              <a:t>Click to edit Master text styles</a:t>
            </a:r>
          </a:p>
          <a:p>
            <a:pPr lvl="1"/>
            <a:r>
              <a:rPr kumimoji="1" lang="en-US" altLang="ja-JP" smtClean="0"/>
              <a:t>Second level</a:t>
            </a:r>
          </a:p>
          <a:p>
            <a:pPr lvl="2"/>
            <a:r>
              <a:rPr kumimoji="1" lang="en-US" altLang="ja-JP" smtClean="0"/>
              <a:t>Third level</a:t>
            </a:r>
          </a:p>
          <a:p>
            <a:pPr lvl="3"/>
            <a:r>
              <a:rPr kumimoji="1" lang="en-US" altLang="ja-JP" smtClean="0"/>
              <a:t>Fourth level</a:t>
            </a:r>
          </a:p>
          <a:p>
            <a:pPr lvl="4"/>
            <a:r>
              <a:rPr kumimoji="1" lang="en-US" altLang="ja-JP" smtClean="0"/>
              <a:t>Fifth level</a:t>
            </a:r>
            <a:endParaRPr lang="ja-JP"/>
          </a:p>
        </p:txBody>
      </p:sp>
      <p:sp>
        <p:nvSpPr>
          <p:cNvPr id="4" name="図形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en-US" altLang="ja-JP" smtClean="0"/>
              <a:t>Click to edit Master text styles</a:t>
            </a:r>
          </a:p>
          <a:p>
            <a:pPr lvl="1"/>
            <a:r>
              <a:rPr kumimoji="1" lang="en-US" altLang="ja-JP" smtClean="0"/>
              <a:t>Second level</a:t>
            </a:r>
          </a:p>
          <a:p>
            <a:pPr lvl="2"/>
            <a:r>
              <a:rPr kumimoji="1" lang="en-US" altLang="ja-JP" smtClean="0"/>
              <a:t>Third level</a:t>
            </a:r>
          </a:p>
          <a:p>
            <a:pPr lvl="3"/>
            <a:r>
              <a:rPr kumimoji="1" lang="en-US" altLang="ja-JP" smtClean="0"/>
              <a:t>Fourth level</a:t>
            </a:r>
          </a:p>
          <a:p>
            <a:pPr lvl="4"/>
            <a:r>
              <a:rPr kumimoji="1" lang="en-US" altLang="ja-JP" smtClean="0"/>
              <a:t>Fifth level</a:t>
            </a:r>
            <a:endParaRPr kumimoji="1" lang="ja-JP" altLang="en-US"/>
          </a:p>
        </p:txBody>
      </p:sp>
      <p:sp>
        <p:nvSpPr>
          <p:cNvPr id="5" name="図形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en-US" altLang="ja-JP" smtClean="0"/>
              <a:t>Click to edit Master text styles</a:t>
            </a:r>
          </a:p>
          <a:p>
            <a:pPr lvl="1"/>
            <a:r>
              <a:rPr kumimoji="1" lang="en-US" altLang="ja-JP" smtClean="0"/>
              <a:t>Second level</a:t>
            </a:r>
          </a:p>
          <a:p>
            <a:pPr lvl="2"/>
            <a:r>
              <a:rPr kumimoji="1" lang="en-US" altLang="ja-JP" smtClean="0"/>
              <a:t>Third level</a:t>
            </a:r>
          </a:p>
          <a:p>
            <a:pPr lvl="3"/>
            <a:r>
              <a:rPr kumimoji="1" lang="en-US" altLang="ja-JP" smtClean="0"/>
              <a:t>Fourth level</a:t>
            </a:r>
          </a:p>
          <a:p>
            <a:pPr lvl="4"/>
            <a:r>
              <a:rPr kumimoji="1" lang="en-US" altLang="ja-JP" smtClean="0"/>
              <a:t>Fifth level</a:t>
            </a:r>
            <a:endParaRPr lang="ja-JP"/>
          </a:p>
        </p:txBody>
      </p:sp>
      <p:sp>
        <p:nvSpPr>
          <p:cNvPr id="6" name="図形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en-US" altLang="ja-JP" smtClean="0"/>
              <a:t>Click to edit Master text styles</a:t>
            </a:r>
          </a:p>
          <a:p>
            <a:pPr lvl="1"/>
            <a:r>
              <a:rPr kumimoji="1" lang="en-US" altLang="ja-JP" smtClean="0"/>
              <a:t>Second level</a:t>
            </a:r>
          </a:p>
          <a:p>
            <a:pPr lvl="2"/>
            <a:r>
              <a:rPr kumimoji="1" lang="en-US" altLang="ja-JP" smtClean="0"/>
              <a:t>Third level</a:t>
            </a:r>
          </a:p>
          <a:p>
            <a:pPr lvl="3"/>
            <a:r>
              <a:rPr kumimoji="1" lang="en-US" altLang="ja-JP" smtClean="0"/>
              <a:t>Fourth level</a:t>
            </a:r>
          </a:p>
          <a:p>
            <a:pPr lvl="4"/>
            <a:r>
              <a:rPr kumimoji="1" lang="en-US" altLang="ja-JP" smtClean="0"/>
              <a:t>Fifth level</a:t>
            </a:r>
            <a:endParaRPr kumimoji="1" lang="ja-JP" altLang="en-US"/>
          </a:p>
        </p:txBody>
      </p:sp>
      <p:sp>
        <p:nvSpPr>
          <p:cNvPr id="7" name="図形 6"/>
          <p:cNvSpPr>
            <a:spLocks noGrp="1"/>
          </p:cNvSpPr>
          <p:nvPr>
            <p:ph type="dt" sz="half" idx="10"/>
          </p:nvPr>
        </p:nvSpPr>
        <p:spPr/>
        <p:txBody>
          <a:bodyPr/>
          <a:lstStyle/>
          <a:p>
            <a:fld id="{4A25EF1B-CCBA-4C06-84CE-7E572247DA81}" type="datetime1">
              <a:rPr lang="en-US" smtClean="0"/>
              <a:pPr/>
              <a:t>2/17/2013</a:t>
            </a:fld>
            <a:endParaRPr lang="en-US"/>
          </a:p>
        </p:txBody>
      </p:sp>
      <p:sp>
        <p:nvSpPr>
          <p:cNvPr id="8" name="図形 7"/>
          <p:cNvSpPr>
            <a:spLocks noGrp="1"/>
          </p:cNvSpPr>
          <p:nvPr>
            <p:ph type="ftr" sz="quarter" idx="11"/>
          </p:nvPr>
        </p:nvSpPr>
        <p:spPr/>
        <p:txBody>
          <a:bodyPr/>
          <a:lstStyle/>
          <a:p>
            <a:endParaRPr lang="en-US"/>
          </a:p>
        </p:txBody>
      </p:sp>
      <p:sp>
        <p:nvSpPr>
          <p:cNvPr id="9" name="図形 8"/>
          <p:cNvSpPr>
            <a:spLocks noGrp="1"/>
          </p:cNvSpPr>
          <p:nvPr>
            <p:ph type="sldNum" sz="quarter" idx="12"/>
          </p:nvPr>
        </p:nvSpPr>
        <p:spPr/>
        <p:txBody>
          <a:bodyPr/>
          <a:lstStyle/>
          <a:p>
            <a:fld id="{D81EC0BF-CFA7-4DF5-B8A3-AEF1B9A9A77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図形 1"/>
          <p:cNvSpPr>
            <a:spLocks noGrp="1"/>
          </p:cNvSpPr>
          <p:nvPr>
            <p:ph type="title"/>
          </p:nvPr>
        </p:nvSpPr>
        <p:spPr>
          <a:xfrm>
            <a:off x="1671646" y="4572008"/>
            <a:ext cx="6400816" cy="928686"/>
          </a:xfrm>
        </p:spPr>
        <p:txBody>
          <a:bodyPr/>
          <a:lstStyle/>
          <a:p>
            <a:r>
              <a:rPr kumimoji="1" lang="en-US" altLang="ja-JP" smtClean="0"/>
              <a:t>Click to edit Master title style</a:t>
            </a:r>
            <a:endParaRPr kumimoji="1" lang="ja-JP" altLang="en-US" dirty="0"/>
          </a:p>
        </p:txBody>
      </p:sp>
      <p:sp>
        <p:nvSpPr>
          <p:cNvPr id="3" name="図形 2"/>
          <p:cNvSpPr>
            <a:spLocks noGrp="1"/>
          </p:cNvSpPr>
          <p:nvPr>
            <p:ph type="dt" sz="half" idx="10"/>
          </p:nvPr>
        </p:nvSpPr>
        <p:spPr/>
        <p:txBody>
          <a:bodyPr/>
          <a:lstStyle/>
          <a:p>
            <a:fld id="{66B22FEB-9896-4F99-9D35-BAA84B9217FF}" type="datetime1">
              <a:rPr lang="en-US" smtClean="0"/>
              <a:pPr/>
              <a:t>2/17/2013</a:t>
            </a:fld>
            <a:endParaRPr lang="en-US"/>
          </a:p>
        </p:txBody>
      </p:sp>
      <p:sp>
        <p:nvSpPr>
          <p:cNvPr id="4" name="図形 3"/>
          <p:cNvSpPr>
            <a:spLocks noGrp="1"/>
          </p:cNvSpPr>
          <p:nvPr>
            <p:ph type="ftr" sz="quarter" idx="11"/>
          </p:nvPr>
        </p:nvSpPr>
        <p:spPr/>
        <p:txBody>
          <a:bodyPr/>
          <a:lstStyle/>
          <a:p>
            <a:endParaRPr lang="en-US"/>
          </a:p>
        </p:txBody>
      </p:sp>
      <p:sp>
        <p:nvSpPr>
          <p:cNvPr id="5" name="図形 4"/>
          <p:cNvSpPr>
            <a:spLocks noGrp="1"/>
          </p:cNvSpPr>
          <p:nvPr>
            <p:ph type="sldNum" sz="quarter" idx="12"/>
          </p:nvPr>
        </p:nvSpPr>
        <p:spPr/>
        <p:txBody>
          <a:bodyPr/>
          <a:lstStyle/>
          <a:p>
            <a:fld id="{D81EC0BF-CFA7-4DF5-B8A3-AEF1B9A9A77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図形 1"/>
          <p:cNvSpPr>
            <a:spLocks noGrp="1"/>
          </p:cNvSpPr>
          <p:nvPr>
            <p:ph type="dt" sz="half" idx="10"/>
          </p:nvPr>
        </p:nvSpPr>
        <p:spPr/>
        <p:txBody>
          <a:bodyPr/>
          <a:lstStyle/>
          <a:p>
            <a:fld id="{4322966E-303E-4118-93CF-CE8EF417F41D}" type="datetime1">
              <a:rPr lang="en-US" smtClean="0"/>
              <a:pPr/>
              <a:t>2/17/2013</a:t>
            </a:fld>
            <a:endParaRPr lang="en-US"/>
          </a:p>
        </p:txBody>
      </p:sp>
      <p:sp>
        <p:nvSpPr>
          <p:cNvPr id="3" name="図形 2"/>
          <p:cNvSpPr>
            <a:spLocks noGrp="1"/>
          </p:cNvSpPr>
          <p:nvPr>
            <p:ph type="ftr" sz="quarter" idx="11"/>
          </p:nvPr>
        </p:nvSpPr>
        <p:spPr/>
        <p:txBody>
          <a:bodyPr/>
          <a:lstStyle/>
          <a:p>
            <a:endParaRPr lang="en-US"/>
          </a:p>
        </p:txBody>
      </p:sp>
      <p:sp>
        <p:nvSpPr>
          <p:cNvPr id="4" name="図形 3"/>
          <p:cNvSpPr>
            <a:spLocks noGrp="1"/>
          </p:cNvSpPr>
          <p:nvPr>
            <p:ph type="sldNum" sz="quarter" idx="12"/>
          </p:nvPr>
        </p:nvSpPr>
        <p:spPr/>
        <p:txBody>
          <a:bodyPr/>
          <a:lstStyle/>
          <a:p>
            <a:fld id="{D81EC0BF-CFA7-4DF5-B8A3-AEF1B9A9A77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図形 1"/>
          <p:cNvSpPr>
            <a:spLocks noGrp="1"/>
          </p:cNvSpPr>
          <p:nvPr>
            <p:ph type="title"/>
          </p:nvPr>
        </p:nvSpPr>
        <p:spPr>
          <a:xfrm>
            <a:off x="457200" y="273050"/>
            <a:ext cx="3008313" cy="1162050"/>
          </a:xfrm>
        </p:spPr>
        <p:txBody>
          <a:bodyPr anchor="b"/>
          <a:lstStyle>
            <a:lvl1pPr algn="l">
              <a:defRPr sz="2000" b="1"/>
            </a:lvl1pPr>
          </a:lstStyle>
          <a:p>
            <a:r>
              <a:rPr kumimoji="1" lang="en-US" altLang="ja-JP" smtClean="0"/>
              <a:t>Click to edit Master title style</a:t>
            </a:r>
            <a:endParaRPr kumimoji="1" lang="ja-JP" altLang="en-US"/>
          </a:p>
        </p:txBody>
      </p:sp>
      <p:sp>
        <p:nvSpPr>
          <p:cNvPr id="3" name="図形 2"/>
          <p:cNvSpPr>
            <a:spLocks noGrp="1"/>
          </p:cNvSpPr>
          <p:nvPr>
            <p:ph idx="1"/>
          </p:nvPr>
        </p:nvSpPr>
        <p:spPr>
          <a:xfrm>
            <a:off x="3575050" y="1428737"/>
            <a:ext cx="5111750" cy="469742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en-US" altLang="ja-JP" smtClean="0"/>
              <a:t>Click to edit Master text styles</a:t>
            </a:r>
          </a:p>
          <a:p>
            <a:pPr lvl="1"/>
            <a:r>
              <a:rPr kumimoji="1" lang="en-US" altLang="ja-JP" smtClean="0"/>
              <a:t>Second level</a:t>
            </a:r>
          </a:p>
          <a:p>
            <a:pPr lvl="2"/>
            <a:r>
              <a:rPr kumimoji="1" lang="en-US" altLang="ja-JP" smtClean="0"/>
              <a:t>Third level</a:t>
            </a:r>
          </a:p>
          <a:p>
            <a:pPr lvl="3"/>
            <a:r>
              <a:rPr kumimoji="1" lang="en-US" altLang="ja-JP" smtClean="0"/>
              <a:t>Fourth level</a:t>
            </a:r>
          </a:p>
          <a:p>
            <a:pPr lvl="4"/>
            <a:r>
              <a:rPr kumimoji="1" lang="en-US" altLang="ja-JP" smtClean="0"/>
              <a:t>Fifth level</a:t>
            </a:r>
            <a:endParaRPr kumimoji="1" lang="ja-JP" altLang="en-US" dirty="0"/>
          </a:p>
        </p:txBody>
      </p:sp>
      <p:sp>
        <p:nvSpPr>
          <p:cNvPr id="4" name="図形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en-US" altLang="ja-JP" smtClean="0"/>
              <a:t>Click to edit Master text styles</a:t>
            </a:r>
          </a:p>
          <a:p>
            <a:pPr lvl="1"/>
            <a:r>
              <a:rPr kumimoji="1" lang="en-US" altLang="ja-JP" smtClean="0"/>
              <a:t>Second level</a:t>
            </a:r>
          </a:p>
          <a:p>
            <a:pPr lvl="2"/>
            <a:r>
              <a:rPr kumimoji="1" lang="en-US" altLang="ja-JP" smtClean="0"/>
              <a:t>Third level</a:t>
            </a:r>
          </a:p>
          <a:p>
            <a:pPr lvl="3"/>
            <a:r>
              <a:rPr kumimoji="1" lang="en-US" altLang="ja-JP" smtClean="0"/>
              <a:t>Fourth level</a:t>
            </a:r>
          </a:p>
          <a:p>
            <a:pPr lvl="4"/>
            <a:r>
              <a:rPr kumimoji="1" lang="en-US" altLang="ja-JP" smtClean="0"/>
              <a:t>Fifth level</a:t>
            </a:r>
            <a:endParaRPr lang="ja-JP"/>
          </a:p>
        </p:txBody>
      </p:sp>
      <p:sp>
        <p:nvSpPr>
          <p:cNvPr id="5" name="図形 4"/>
          <p:cNvSpPr>
            <a:spLocks noGrp="1"/>
          </p:cNvSpPr>
          <p:nvPr>
            <p:ph type="dt" sz="half" idx="10"/>
          </p:nvPr>
        </p:nvSpPr>
        <p:spPr/>
        <p:txBody>
          <a:bodyPr/>
          <a:lstStyle/>
          <a:p>
            <a:fld id="{E0CB1AFB-893F-4E41-BD1C-7D56F46C8067}" type="datetime1">
              <a:rPr lang="en-US" smtClean="0"/>
              <a:pPr/>
              <a:t>2/17/2013</a:t>
            </a:fld>
            <a:endParaRPr lang="en-US"/>
          </a:p>
        </p:txBody>
      </p:sp>
      <p:sp>
        <p:nvSpPr>
          <p:cNvPr id="6" name="図形 5"/>
          <p:cNvSpPr>
            <a:spLocks noGrp="1"/>
          </p:cNvSpPr>
          <p:nvPr>
            <p:ph type="ftr" sz="quarter" idx="11"/>
          </p:nvPr>
        </p:nvSpPr>
        <p:spPr/>
        <p:txBody>
          <a:bodyPr/>
          <a:lstStyle/>
          <a:p>
            <a:endParaRPr lang="en-US"/>
          </a:p>
        </p:txBody>
      </p:sp>
      <p:sp>
        <p:nvSpPr>
          <p:cNvPr id="7" name="図形 6"/>
          <p:cNvSpPr>
            <a:spLocks noGrp="1"/>
          </p:cNvSpPr>
          <p:nvPr>
            <p:ph type="sldNum" sz="quarter" idx="12"/>
          </p:nvPr>
        </p:nvSpPr>
        <p:spPr/>
        <p:txBody>
          <a:bodyPr/>
          <a:lstStyle/>
          <a:p>
            <a:fld id="{D81EC0BF-CFA7-4DF5-B8A3-AEF1B9A9A77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図形 1"/>
          <p:cNvSpPr>
            <a:spLocks noGrp="1"/>
          </p:cNvSpPr>
          <p:nvPr>
            <p:ph type="title"/>
          </p:nvPr>
        </p:nvSpPr>
        <p:spPr>
          <a:xfrm>
            <a:off x="1792288" y="5014914"/>
            <a:ext cx="5486400" cy="414350"/>
          </a:xfrm>
        </p:spPr>
        <p:txBody>
          <a:bodyPr anchor="b"/>
          <a:lstStyle>
            <a:lvl1pPr algn="ctr">
              <a:defRPr sz="2000" b="1"/>
            </a:lvl1pPr>
          </a:lstStyle>
          <a:p>
            <a:r>
              <a:rPr kumimoji="1" lang="en-US" altLang="ja-JP" smtClean="0"/>
              <a:t>Click to edit Master title style</a:t>
            </a:r>
            <a:endParaRPr kumimoji="1" lang="ja-JP" altLang="en-US" dirty="0"/>
          </a:p>
        </p:txBody>
      </p:sp>
      <p:sp>
        <p:nvSpPr>
          <p:cNvPr id="3" name="正方形/長方形 2"/>
          <p:cNvSpPr>
            <a:spLocks noGrp="1"/>
          </p:cNvSpPr>
          <p:nvPr>
            <p:ph type="pic" idx="1"/>
          </p:nvPr>
        </p:nvSpPr>
        <p:spPr>
          <a:xfrm>
            <a:off x="1792288" y="742960"/>
            <a:ext cx="5486400" cy="4114800"/>
          </a:xfrm>
          <a:prstGeom prst="rect">
            <a:avLst/>
          </a:prstGeom>
          <a:noFill/>
          <a:ln w="50800" cap="sq">
            <a:solidFill>
              <a:schemeClr val="tx1"/>
            </a:solidFill>
            <a:miter lim="800000"/>
          </a:ln>
          <a:effectLst>
            <a:outerShdw blurRad="76200" dist="50800" dir="13500000" algn="tl" rotWithShape="0">
              <a:schemeClr val="bg1">
                <a:alpha val="80000"/>
              </a:scheme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1" lang="en-US" altLang="ja-JP" smtClean="0"/>
              <a:t>Click icon to add picture</a:t>
            </a:r>
            <a:endParaRPr kumimoji="1" lang="ja-JP" altLang="en-US" dirty="0"/>
          </a:p>
        </p:txBody>
      </p:sp>
      <p:sp>
        <p:nvSpPr>
          <p:cNvPr id="4" name="図形 3"/>
          <p:cNvSpPr>
            <a:spLocks noGrp="1"/>
          </p:cNvSpPr>
          <p:nvPr>
            <p:ph type="body" sz="half" idx="2"/>
          </p:nvPr>
        </p:nvSpPr>
        <p:spPr>
          <a:xfrm>
            <a:off x="1792288" y="5481658"/>
            <a:ext cx="5486400" cy="804862"/>
          </a:xfrm>
        </p:spPr>
        <p:txBody>
          <a:bodyPr/>
          <a:lstStyle>
            <a:lvl1pPr marL="0" indent="0" algn="ctr">
              <a:buNone/>
              <a:defRPr sz="1400"/>
            </a:lvl1pPr>
            <a:lvl2pPr marL="457200" indent="0" algn="ctr">
              <a:buNone/>
              <a:defRPr sz="1200"/>
            </a:lvl2pPr>
            <a:lvl3pPr marL="914400" indent="0" algn="ctr">
              <a:buNone/>
              <a:defRPr sz="1000"/>
            </a:lvl3pPr>
            <a:lvl4pPr marL="1371600" indent="0" algn="ctr">
              <a:buNone/>
              <a:defRPr sz="900"/>
            </a:lvl4pPr>
            <a:lvl5pPr marL="1828800" indent="0" algn="ctr">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en-US" altLang="ja-JP" smtClean="0"/>
              <a:t>Click to edit Master text styles</a:t>
            </a:r>
          </a:p>
          <a:p>
            <a:pPr lvl="1"/>
            <a:r>
              <a:rPr kumimoji="1" lang="en-US" altLang="ja-JP" smtClean="0"/>
              <a:t>Second level</a:t>
            </a:r>
          </a:p>
          <a:p>
            <a:pPr lvl="2"/>
            <a:r>
              <a:rPr kumimoji="1" lang="en-US" altLang="ja-JP" smtClean="0"/>
              <a:t>Third level</a:t>
            </a:r>
          </a:p>
          <a:p>
            <a:pPr lvl="3"/>
            <a:r>
              <a:rPr kumimoji="1" lang="en-US" altLang="ja-JP" smtClean="0"/>
              <a:t>Fourth level</a:t>
            </a:r>
          </a:p>
          <a:p>
            <a:pPr lvl="4"/>
            <a:r>
              <a:rPr kumimoji="1" lang="en-US" altLang="ja-JP" smtClean="0"/>
              <a:t>Fifth level</a:t>
            </a:r>
            <a:endParaRPr lang="ja-JP" dirty="0"/>
          </a:p>
        </p:txBody>
      </p:sp>
      <p:sp>
        <p:nvSpPr>
          <p:cNvPr id="5" name="図形 4"/>
          <p:cNvSpPr>
            <a:spLocks noGrp="1"/>
          </p:cNvSpPr>
          <p:nvPr>
            <p:ph type="dt" sz="half" idx="10"/>
          </p:nvPr>
        </p:nvSpPr>
        <p:spPr/>
        <p:txBody>
          <a:bodyPr/>
          <a:lstStyle/>
          <a:p>
            <a:fld id="{1BAA3D2F-B8EC-4618-8AD1-3542A3F86E6C}" type="datetime1">
              <a:rPr lang="en-US" smtClean="0"/>
              <a:pPr/>
              <a:t>2/17/2013</a:t>
            </a:fld>
            <a:endParaRPr lang="en-US"/>
          </a:p>
        </p:txBody>
      </p:sp>
      <p:sp>
        <p:nvSpPr>
          <p:cNvPr id="6" name="図形 5"/>
          <p:cNvSpPr>
            <a:spLocks noGrp="1"/>
          </p:cNvSpPr>
          <p:nvPr>
            <p:ph type="ftr" sz="quarter" idx="11"/>
          </p:nvPr>
        </p:nvSpPr>
        <p:spPr/>
        <p:txBody>
          <a:bodyPr/>
          <a:lstStyle/>
          <a:p>
            <a:endParaRPr lang="en-US"/>
          </a:p>
        </p:txBody>
      </p:sp>
      <p:sp>
        <p:nvSpPr>
          <p:cNvPr id="7" name="図形 6"/>
          <p:cNvSpPr>
            <a:spLocks noGrp="1"/>
          </p:cNvSpPr>
          <p:nvPr>
            <p:ph type="sldNum" sz="quarter" idx="12"/>
          </p:nvPr>
        </p:nvSpPr>
        <p:spPr/>
        <p:txBody>
          <a:bodyPr/>
          <a:lstStyle/>
          <a:p>
            <a:fld id="{D81EC0BF-CFA7-4DF5-B8A3-AEF1B9A9A771}"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8" name="正方形/長方形 17"/>
          <p:cNvSpPr>
            <a:spLocks noGrp="1"/>
          </p:cNvSpPr>
          <p:nvPr>
            <p:ph type="body" idx="1"/>
          </p:nvPr>
        </p:nvSpPr>
        <p:spPr>
          <a:xfrm>
            <a:off x="457200" y="1600200"/>
            <a:ext cx="8229600" cy="4525963"/>
          </a:xfrm>
          <a:prstGeom prst="rect">
            <a:avLst/>
          </a:prstGeom>
        </p:spPr>
        <p:txBody>
          <a:bodyPr vert="horz" rtlCol="0">
            <a:normAutofit/>
          </a:bodyPr>
          <a:lstStyle/>
          <a:p>
            <a:pPr lvl="0"/>
            <a:r>
              <a:rPr kumimoji="1" lang="en-US" altLang="ja-JP" smtClean="0"/>
              <a:t>Click to edit Master text styles</a:t>
            </a:r>
          </a:p>
          <a:p>
            <a:pPr lvl="1"/>
            <a:r>
              <a:rPr kumimoji="1" lang="en-US" altLang="ja-JP" smtClean="0"/>
              <a:t>Second level</a:t>
            </a:r>
          </a:p>
          <a:p>
            <a:pPr lvl="2"/>
            <a:r>
              <a:rPr kumimoji="1" lang="en-US" altLang="ja-JP" smtClean="0"/>
              <a:t>Third level</a:t>
            </a:r>
          </a:p>
          <a:p>
            <a:pPr lvl="3"/>
            <a:r>
              <a:rPr kumimoji="1" lang="en-US" altLang="ja-JP" smtClean="0"/>
              <a:t>Fourth level</a:t>
            </a:r>
          </a:p>
          <a:p>
            <a:pPr lvl="4"/>
            <a:r>
              <a:rPr kumimoji="1" lang="en-US" altLang="ja-JP" smtClean="0"/>
              <a:t>Fifth level</a:t>
            </a:r>
            <a:endParaRPr kumimoji="1" lang="ja-JP" altLang="en-US" dirty="0"/>
          </a:p>
        </p:txBody>
      </p:sp>
      <p:sp>
        <p:nvSpPr>
          <p:cNvPr id="29" name="正方形/長方形 28"/>
          <p:cNvSpPr>
            <a:spLocks noGrp="1"/>
          </p:cNvSpPr>
          <p:nvPr>
            <p:ph type="dt" sz="half" idx="2"/>
          </p:nvPr>
        </p:nvSpPr>
        <p:spPr>
          <a:xfrm>
            <a:off x="457200" y="6356350"/>
            <a:ext cx="2133600" cy="365125"/>
          </a:xfrm>
          <a:prstGeom prst="rect">
            <a:avLst/>
          </a:prstGeom>
        </p:spPr>
        <p:txBody>
          <a:bodyPr vert="horz" rtlCol="0" anchor="ctr"/>
          <a:lstStyle>
            <a:lvl1pPr algn="l">
              <a:defRPr sz="1200">
                <a:solidFill>
                  <a:schemeClr val="bg1"/>
                </a:solidFill>
              </a:defRPr>
            </a:lvl1pPr>
          </a:lstStyle>
          <a:p>
            <a:fld id="{5963A1EF-6E18-40E9-907D-23B5CC58D23B}" type="datetime1">
              <a:rPr lang="en-US" smtClean="0"/>
              <a:pPr/>
              <a:t>2/17/2013</a:t>
            </a:fld>
            <a:endParaRPr lang="en-US"/>
          </a:p>
        </p:txBody>
      </p:sp>
      <p:sp>
        <p:nvSpPr>
          <p:cNvPr id="4" name="正方形/長方形 3"/>
          <p:cNvSpPr>
            <a:spLocks noGrp="1"/>
          </p:cNvSpPr>
          <p:nvPr>
            <p:ph type="ftr" sz="quarter" idx="3"/>
          </p:nvPr>
        </p:nvSpPr>
        <p:spPr>
          <a:xfrm>
            <a:off x="3124200" y="6356350"/>
            <a:ext cx="2895600" cy="365125"/>
          </a:xfrm>
          <a:prstGeom prst="rect">
            <a:avLst/>
          </a:prstGeom>
        </p:spPr>
        <p:txBody>
          <a:bodyPr vert="horz" rtlCol="0" anchor="ctr"/>
          <a:lstStyle>
            <a:lvl1pPr algn="ctr">
              <a:defRPr sz="1200">
                <a:solidFill>
                  <a:schemeClr val="tx1">
                    <a:tint val="75000"/>
                  </a:schemeClr>
                </a:solidFill>
              </a:defRPr>
            </a:lvl1pPr>
          </a:lstStyle>
          <a:p>
            <a:endParaRPr lang="en-US"/>
          </a:p>
        </p:txBody>
      </p:sp>
      <p:sp>
        <p:nvSpPr>
          <p:cNvPr id="10" name="正方形/長方形 9"/>
          <p:cNvSpPr>
            <a:spLocks noGrp="1"/>
          </p:cNvSpPr>
          <p:nvPr>
            <p:ph type="sldNum" sz="quarter" idx="4"/>
          </p:nvPr>
        </p:nvSpPr>
        <p:spPr>
          <a:xfrm>
            <a:off x="6553200" y="6356350"/>
            <a:ext cx="2133600" cy="365125"/>
          </a:xfrm>
          <a:prstGeom prst="rect">
            <a:avLst/>
          </a:prstGeom>
        </p:spPr>
        <p:txBody>
          <a:bodyPr vert="horz" rtlCol="0" anchor="ctr"/>
          <a:lstStyle>
            <a:lvl1pPr algn="r">
              <a:defRPr sz="1200">
                <a:solidFill>
                  <a:schemeClr val="bg1"/>
                </a:solidFill>
              </a:defRPr>
            </a:lvl1pPr>
          </a:lstStyle>
          <a:p>
            <a:fld id="{D81EC0BF-CFA7-4DF5-B8A3-AEF1B9A9A771}" type="slidenum">
              <a:rPr lang="en-US" smtClean="0"/>
              <a:pPr/>
              <a:t>‹#›</a:t>
            </a:fld>
            <a:endParaRPr lang="en-US"/>
          </a:p>
        </p:txBody>
      </p:sp>
      <p:sp>
        <p:nvSpPr>
          <p:cNvPr id="22" name="正方形/長方形 21"/>
          <p:cNvSpPr>
            <a:spLocks noGrp="1"/>
          </p:cNvSpPr>
          <p:nvPr>
            <p:ph type="title"/>
          </p:nvPr>
        </p:nvSpPr>
        <p:spPr>
          <a:xfrm>
            <a:off x="457200" y="274638"/>
            <a:ext cx="8305800" cy="1143000"/>
          </a:xfrm>
          <a:prstGeom prst="rect">
            <a:avLst/>
          </a:prstGeom>
          <a:noFill/>
        </p:spPr>
        <p:txBody>
          <a:bodyPr vert="horz" rtlCol="0" anchor="ctr">
            <a:normAutofit/>
          </a:bodyPr>
          <a:lstStyle/>
          <a:p>
            <a:r>
              <a:rPr kumimoji="1" lang="en-US" altLang="ja-JP" smtClean="0"/>
              <a:t>Click to edit Master title style</a:t>
            </a:r>
            <a:endParaRPr kumimoji="1" lang="ja-JP" altLang="en-US"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ctr" rtl="0" eaLnBrk="1" latinLnBrk="0" hangingPunct="1">
        <a:spcBef>
          <a:spcPct val="0"/>
        </a:spcBef>
        <a:buNone/>
        <a:defRPr kumimoji="1" sz="4400" baseline="0">
          <a:ln w="12700">
            <a:solidFill>
              <a:schemeClr val="tx1">
                <a:tint val="95000"/>
              </a:schemeClr>
            </a:solidFill>
          </a:ln>
          <a:gradFill>
            <a:gsLst>
              <a:gs pos="0">
                <a:schemeClr val="tx1">
                  <a:tint val="65000"/>
                </a:schemeClr>
              </a:gs>
              <a:gs pos="49900">
                <a:schemeClr val="tx1">
                  <a:tint val="95000"/>
                </a:schemeClr>
              </a:gs>
              <a:gs pos="50000">
                <a:schemeClr val="tx1"/>
              </a:gs>
              <a:gs pos="100000">
                <a:schemeClr val="tx1">
                  <a:tint val="95000"/>
                </a:schemeClr>
              </a:gs>
            </a:gsLst>
            <a:lin ang="5400000" scaled="1"/>
          </a:gradFill>
          <a:effectLst>
            <a:outerShdw blurRad="127000" algn="tl" rotWithShape="0">
              <a:schemeClr val="bg1">
                <a:alpha val="50000"/>
              </a:schemeClr>
            </a:outerShdw>
          </a:effectLst>
          <a:latin typeface="+mj-lt"/>
          <a:ea typeface="+mj-ea"/>
          <a:cs typeface="+mj-cs"/>
        </a:defRPr>
      </a:lvl1pPr>
    </p:titleStyle>
    <p:bodyStyle>
      <a:lvl1pPr marL="342900" indent="-342900" algn="l" rtl="0" eaLnBrk="1" latinLnBrk="0" hangingPunct="1">
        <a:spcBef>
          <a:spcPct val="20000"/>
        </a:spcBef>
        <a:buClr>
          <a:schemeClr val="tx1"/>
        </a:buClr>
        <a:buFont typeface="Wingdings"/>
        <a:buChar char="n"/>
        <a:defRPr kumimoji="1" sz="3200" baseline="0">
          <a:solidFill>
            <a:schemeClr val="tx2"/>
          </a:solidFill>
          <a:latin typeface="+mn-lt"/>
          <a:ea typeface="+mn-ea"/>
          <a:cs typeface="+mn-cs"/>
        </a:defRPr>
      </a:lvl1pPr>
      <a:lvl2pPr marL="742950" indent="-285750" algn="l" rtl="0" eaLnBrk="1" latinLnBrk="0" hangingPunct="1">
        <a:spcBef>
          <a:spcPct val="20000"/>
        </a:spcBef>
        <a:buClr>
          <a:schemeClr val="tx2">
            <a:shade val="75000"/>
          </a:schemeClr>
        </a:buClr>
        <a:buSzPct val="85000"/>
        <a:buFont typeface="Wingdings"/>
        <a:buChar char="n"/>
        <a:defRPr kumimoji="1" sz="2800" baseline="0">
          <a:solidFill>
            <a:schemeClr val="tx2"/>
          </a:solidFill>
          <a:latin typeface="+mn-lt"/>
          <a:ea typeface="+mn-ea"/>
          <a:cs typeface="+mn-cs"/>
        </a:defRPr>
      </a:lvl2pPr>
      <a:lvl3pPr marL="1143000" indent="-228600" algn="l" rtl="0" eaLnBrk="1" latinLnBrk="0" hangingPunct="1">
        <a:spcBef>
          <a:spcPct val="20000"/>
        </a:spcBef>
        <a:buClr>
          <a:schemeClr val="accent4">
            <a:shade val="50000"/>
          </a:schemeClr>
        </a:buClr>
        <a:buSzPct val="75000"/>
        <a:buFont typeface="Wingdings"/>
        <a:buChar char="n"/>
        <a:defRPr kumimoji="1" sz="2400" baseline="0">
          <a:solidFill>
            <a:schemeClr val="tx2"/>
          </a:solidFill>
          <a:latin typeface="+mn-lt"/>
          <a:ea typeface="+mn-ea"/>
          <a:cs typeface="+mn-cs"/>
        </a:defRPr>
      </a:lvl3pPr>
      <a:lvl4pPr marL="1600200" indent="-228600" algn="l" rtl="0" eaLnBrk="1" latinLnBrk="0" hangingPunct="1">
        <a:spcBef>
          <a:spcPct val="20000"/>
        </a:spcBef>
        <a:buClr>
          <a:schemeClr val="accent6">
            <a:shade val="50000"/>
          </a:schemeClr>
        </a:buClr>
        <a:buSzPct val="75000"/>
        <a:buFont typeface="Wingdings"/>
        <a:buChar char="n"/>
        <a:defRPr kumimoji="1" sz="2000" baseline="0">
          <a:solidFill>
            <a:schemeClr val="tx2"/>
          </a:solidFill>
          <a:latin typeface="+mn-lt"/>
          <a:ea typeface="+mn-ea"/>
          <a:cs typeface="+mn-cs"/>
        </a:defRPr>
      </a:lvl4pPr>
      <a:lvl5pPr marL="2057400" indent="-228600" algn="l" rtl="0" eaLnBrk="1" latinLnBrk="0" hangingPunct="1">
        <a:spcBef>
          <a:spcPct val="20000"/>
        </a:spcBef>
        <a:buClr>
          <a:schemeClr val="accent3">
            <a:shade val="50000"/>
          </a:schemeClr>
        </a:buClr>
        <a:buSzPct val="70000"/>
        <a:buFont typeface="Wingdings"/>
        <a:buChar char="n"/>
        <a:defRPr kumimoji="1" sz="2000" baseline="0">
          <a:solidFill>
            <a:schemeClr val="tx2"/>
          </a:solidFill>
          <a:latin typeface="+mn-lt"/>
          <a:ea typeface="+mn-ea"/>
          <a:cs typeface="+mn-cs"/>
        </a:defRPr>
      </a:lvl5pPr>
      <a:lvl6pPr marL="2514600" indent="-228600" algn="l" rtl="0" eaLnBrk="1" latinLnBrk="0" hangingPunct="1">
        <a:spcBef>
          <a:spcPct val="20000"/>
        </a:spcBef>
        <a:buClr>
          <a:schemeClr val="accent1">
            <a:shade val="50000"/>
          </a:schemeClr>
        </a:buClr>
        <a:buSzPct val="60000"/>
        <a:buFont typeface="Wingdings"/>
        <a:buChar char="n"/>
        <a:defRPr kumimoji="1" sz="2000">
          <a:solidFill>
            <a:schemeClr val="tx2"/>
          </a:solidFill>
          <a:latin typeface="+mn-lt"/>
          <a:ea typeface="+mn-ea"/>
          <a:cs typeface="+mn-cs"/>
        </a:defRPr>
      </a:lvl6pPr>
      <a:lvl7pPr marL="2971800" indent="-228600" algn="l" rtl="0" eaLnBrk="1" latinLnBrk="0" hangingPunct="1">
        <a:spcBef>
          <a:spcPct val="20000"/>
        </a:spcBef>
        <a:buClr>
          <a:schemeClr val="accent2">
            <a:shade val="50000"/>
          </a:schemeClr>
        </a:buClr>
        <a:buSzPct val="60000"/>
        <a:buFont typeface="Wingdings"/>
        <a:buChar char="n"/>
        <a:defRPr kumimoji="1" sz="2000">
          <a:solidFill>
            <a:schemeClr val="tx2"/>
          </a:solidFill>
          <a:latin typeface="+mn-lt"/>
          <a:ea typeface="+mn-ea"/>
          <a:cs typeface="+mn-cs"/>
        </a:defRPr>
      </a:lvl7pPr>
      <a:lvl8pPr marL="3429000" indent="-228600" algn="l" rtl="0" eaLnBrk="1" latinLnBrk="0" hangingPunct="1">
        <a:spcBef>
          <a:spcPct val="20000"/>
        </a:spcBef>
        <a:buClr>
          <a:schemeClr val="accent5">
            <a:shade val="50000"/>
          </a:schemeClr>
        </a:buClr>
        <a:buSzPct val="60000"/>
        <a:buFont typeface="Wingdings"/>
        <a:buChar char="n"/>
        <a:defRPr kumimoji="1" sz="2000">
          <a:solidFill>
            <a:schemeClr val="tx2"/>
          </a:solidFill>
          <a:latin typeface="+mn-lt"/>
          <a:ea typeface="+mn-ea"/>
          <a:cs typeface="+mn-cs"/>
        </a:defRPr>
      </a:lvl8pPr>
      <a:lvl9pPr marL="3886200" indent="-228600" algn="l" rtl="0" eaLnBrk="1" latinLnBrk="0" hangingPunct="1">
        <a:spcBef>
          <a:spcPct val="20000"/>
        </a:spcBef>
        <a:buClr>
          <a:schemeClr val="tx1"/>
        </a:buClr>
        <a:buSzPct val="50000"/>
        <a:buFont typeface="Wingdings"/>
        <a:buChar char="n"/>
        <a:defRPr kumimoji="1" sz="2000">
          <a:solidFill>
            <a:schemeClr val="tx2"/>
          </a:solidFill>
          <a:latin typeface="+mn-lt"/>
          <a:ea typeface="+mn-ea"/>
          <a:cs typeface="+mn-cs"/>
        </a:defRPr>
      </a:lvl9pPr>
    </p:bodyStyle>
    <p:otherStyle>
      <a:lvl1pPr marL="0" algn="l" rtl="0" eaLnBrk="1" hangingPunct="1">
        <a:defRPr kumimoji="1">
          <a:solidFill>
            <a:schemeClr val="tx1"/>
          </a:solidFill>
          <a:latin typeface="+mn-lt"/>
          <a:ea typeface="+mn-ea"/>
          <a:cs typeface="+mn-cs"/>
        </a:defRPr>
      </a:lvl1pPr>
      <a:lvl2pPr marL="457200" algn="l" rtl="0" eaLnBrk="1" hangingPunct="1">
        <a:defRPr kumimoji="1">
          <a:solidFill>
            <a:schemeClr val="tx1"/>
          </a:solidFill>
          <a:latin typeface="+mn-lt"/>
          <a:ea typeface="+mn-ea"/>
          <a:cs typeface="+mn-cs"/>
        </a:defRPr>
      </a:lvl2pPr>
      <a:lvl3pPr marL="914400" algn="l" rtl="0" eaLnBrk="1" hangingPunct="1">
        <a:defRPr kumimoji="1">
          <a:solidFill>
            <a:schemeClr val="tx1"/>
          </a:solidFill>
          <a:latin typeface="+mn-lt"/>
          <a:ea typeface="+mn-ea"/>
          <a:cs typeface="+mn-cs"/>
        </a:defRPr>
      </a:lvl3pPr>
      <a:lvl4pPr marL="1371600" algn="l" rtl="0" eaLnBrk="1" hangingPunct="1">
        <a:defRPr kumimoji="1">
          <a:solidFill>
            <a:schemeClr val="tx1"/>
          </a:solidFill>
          <a:latin typeface="+mn-lt"/>
          <a:ea typeface="+mn-ea"/>
          <a:cs typeface="+mn-cs"/>
        </a:defRPr>
      </a:lvl4pPr>
      <a:lvl5pPr marL="1828800" algn="l" rtl="0" eaLnBrk="1" hangingPunct="1">
        <a:defRPr kumimoji="1">
          <a:solidFill>
            <a:schemeClr val="tx1"/>
          </a:solidFill>
          <a:latin typeface="+mn-lt"/>
          <a:ea typeface="+mn-ea"/>
          <a:cs typeface="+mn-cs"/>
        </a:defRPr>
      </a:lvl5pPr>
      <a:lvl6pPr marL="2286000" algn="l" rtl="0" eaLnBrk="1" hangingPunct="1">
        <a:defRPr kumimoji="1">
          <a:solidFill>
            <a:schemeClr val="tx1"/>
          </a:solidFill>
          <a:latin typeface="+mn-lt"/>
          <a:ea typeface="+mn-ea"/>
          <a:cs typeface="+mn-cs"/>
        </a:defRPr>
      </a:lvl6pPr>
      <a:lvl7pPr marL="2743200" algn="l" rtl="0" eaLnBrk="1" hangingPunct="1">
        <a:defRPr kumimoji="1">
          <a:solidFill>
            <a:schemeClr val="tx1"/>
          </a:solidFill>
          <a:latin typeface="+mn-lt"/>
          <a:ea typeface="+mn-ea"/>
          <a:cs typeface="+mn-cs"/>
        </a:defRPr>
      </a:lvl7pPr>
      <a:lvl8pPr marL="3200400" algn="l" rtl="0" eaLnBrk="1" hangingPunct="1">
        <a:defRPr kumimoji="1">
          <a:solidFill>
            <a:schemeClr val="tx1"/>
          </a:solidFill>
          <a:latin typeface="+mn-lt"/>
          <a:ea typeface="+mn-ea"/>
          <a:cs typeface="+mn-cs"/>
        </a:defRPr>
      </a:lvl8pPr>
      <a:lvl9pPr marL="3657600" algn="l" rtl="0" eaLnBrk="1" hangingPunct="1">
        <a:defRPr kumimoji="1">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6000" b="1" dirty="0" smtClean="0">
                <a:solidFill>
                  <a:schemeClr val="tx2">
                    <a:lumMod val="50000"/>
                  </a:schemeClr>
                </a:solidFill>
                <a:latin typeface="Annie BTN" pitchFamily="66" charset="0"/>
              </a:rPr>
              <a:t>PREPARED FOR ACTION</a:t>
            </a:r>
            <a:br>
              <a:rPr lang="en-US" sz="6000" b="1" dirty="0" smtClean="0">
                <a:solidFill>
                  <a:schemeClr val="tx2">
                    <a:lumMod val="50000"/>
                  </a:schemeClr>
                </a:solidFill>
                <a:latin typeface="Annie BTN" pitchFamily="66" charset="0"/>
              </a:rPr>
            </a:br>
            <a:r>
              <a:rPr lang="en-US" sz="6000" b="1" dirty="0" smtClean="0">
                <a:solidFill>
                  <a:schemeClr val="tx2">
                    <a:lumMod val="50000"/>
                  </a:schemeClr>
                </a:solidFill>
                <a:latin typeface="Annie BTN" pitchFamily="66" charset="0"/>
              </a:rPr>
              <a:t>A Study from</a:t>
            </a:r>
            <a:r>
              <a:rPr lang="en-US" b="1" dirty="0" smtClean="0">
                <a:solidFill>
                  <a:schemeClr val="tx2">
                    <a:lumMod val="50000"/>
                  </a:schemeClr>
                </a:solidFill>
                <a:latin typeface="Annie BTN" pitchFamily="66" charset="0"/>
              </a:rPr>
              <a:t> </a:t>
            </a:r>
            <a:r>
              <a:rPr lang="en-US" sz="6000" b="1" dirty="0" smtClean="0">
                <a:solidFill>
                  <a:schemeClr val="tx2">
                    <a:lumMod val="50000"/>
                  </a:schemeClr>
                </a:solidFill>
                <a:latin typeface="Annie BTN" pitchFamily="66" charset="0"/>
              </a:rPr>
              <a:t> 1 Peter</a:t>
            </a:r>
            <a:endParaRPr lang="en-US" sz="6000" b="1" dirty="0">
              <a:solidFill>
                <a:schemeClr val="tx2">
                  <a:lumMod val="50000"/>
                </a:schemeClr>
              </a:solidFill>
              <a:latin typeface="Annie BTN" pitchFamily="66" charset="0"/>
            </a:endParaRPr>
          </a:p>
        </p:txBody>
      </p:sp>
      <p:sp>
        <p:nvSpPr>
          <p:cNvPr id="3" name="Subtitle 2"/>
          <p:cNvSpPr>
            <a:spLocks noGrp="1"/>
          </p:cNvSpPr>
          <p:nvPr>
            <p:ph type="subTitle" idx="1"/>
          </p:nvPr>
        </p:nvSpPr>
        <p:spPr>
          <a:xfrm>
            <a:off x="1447800" y="4495800"/>
            <a:ext cx="6400800" cy="1285884"/>
          </a:xfrm>
        </p:spPr>
        <p:txBody>
          <a:bodyPr>
            <a:normAutofit fontScale="85000" lnSpcReduction="20000"/>
          </a:bodyPr>
          <a:lstStyle/>
          <a:p>
            <a:r>
              <a:rPr lang="en-US" b="1" dirty="0" err="1" smtClean="0">
                <a:solidFill>
                  <a:schemeClr val="tx2">
                    <a:lumMod val="50000"/>
                  </a:schemeClr>
                </a:solidFill>
                <a:latin typeface="Annie BTN" pitchFamily="66" charset="0"/>
              </a:rPr>
              <a:t>JoLynn</a:t>
            </a:r>
            <a:r>
              <a:rPr lang="en-US" b="1" dirty="0" smtClean="0">
                <a:solidFill>
                  <a:schemeClr val="tx2">
                    <a:lumMod val="50000"/>
                  </a:schemeClr>
                </a:solidFill>
                <a:latin typeface="Annie BTN" pitchFamily="66" charset="0"/>
              </a:rPr>
              <a:t> Gower</a:t>
            </a:r>
          </a:p>
          <a:p>
            <a:r>
              <a:rPr lang="en-US" b="1" dirty="0" smtClean="0">
                <a:solidFill>
                  <a:schemeClr val="tx2">
                    <a:lumMod val="50000"/>
                  </a:schemeClr>
                </a:solidFill>
                <a:latin typeface="Annie BTN" pitchFamily="66" charset="0"/>
              </a:rPr>
              <a:t>352-2458   493-6151</a:t>
            </a:r>
          </a:p>
          <a:p>
            <a:r>
              <a:rPr lang="en-US" b="1" dirty="0" smtClean="0">
                <a:solidFill>
                  <a:schemeClr val="tx2">
                    <a:lumMod val="50000"/>
                  </a:schemeClr>
                </a:solidFill>
                <a:latin typeface="Annie BTN" pitchFamily="66" charset="0"/>
              </a:rPr>
              <a:t>jgower@guardingthetruth.org</a:t>
            </a:r>
            <a:endParaRPr lang="en-US" b="1" dirty="0">
              <a:solidFill>
                <a:schemeClr val="tx2">
                  <a:lumMod val="50000"/>
                </a:schemeClr>
              </a:solidFill>
              <a:latin typeface="Annie BTN" pitchFamily="66" charset="0"/>
            </a:endParaRPr>
          </a:p>
        </p:txBody>
      </p:sp>
      <p:sp>
        <p:nvSpPr>
          <p:cNvPr id="4" name="Slide Number Placeholder 3"/>
          <p:cNvSpPr>
            <a:spLocks noGrp="1"/>
          </p:cNvSpPr>
          <p:nvPr>
            <p:ph type="sldNum" sz="quarter" idx="12"/>
          </p:nvPr>
        </p:nvSpPr>
        <p:spPr/>
        <p:txBody>
          <a:bodyPr/>
          <a:lstStyle/>
          <a:p>
            <a:fld id="{D81EC0BF-CFA7-4DF5-B8A3-AEF1B9A9A771}" type="slidenum">
              <a:rPr lang="en-US" smtClean="0"/>
              <a:pPr/>
              <a:t>1</a:t>
            </a:fld>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chemeClr val="tx2">
                    <a:lumMod val="50000"/>
                  </a:schemeClr>
                </a:solidFill>
              </a:rPr>
              <a:t>PROPHECY REVEALED</a:t>
            </a:r>
            <a:endParaRPr lang="en-US" dirty="0">
              <a:solidFill>
                <a:schemeClr val="tx2">
                  <a:lumMod val="50000"/>
                </a:schemeClr>
              </a:solidFill>
            </a:endParaRPr>
          </a:p>
        </p:txBody>
      </p:sp>
      <p:sp>
        <p:nvSpPr>
          <p:cNvPr id="3" name="Content Placeholder 2"/>
          <p:cNvSpPr>
            <a:spLocks noGrp="1"/>
          </p:cNvSpPr>
          <p:nvPr>
            <p:ph idx="1"/>
          </p:nvPr>
        </p:nvSpPr>
        <p:spPr/>
        <p:txBody>
          <a:bodyPr>
            <a:normAutofit/>
          </a:bodyPr>
          <a:lstStyle/>
          <a:p>
            <a:r>
              <a:rPr lang="en-US" sz="2800" b="1" dirty="0" smtClean="0">
                <a:solidFill>
                  <a:schemeClr val="tx2">
                    <a:lumMod val="50000"/>
                  </a:schemeClr>
                </a:solidFill>
                <a:latin typeface="Tahoma" pitchFamily="34" charset="0"/>
                <a:cs typeface="Tahoma" pitchFamily="34" charset="0"/>
              </a:rPr>
              <a:t>Matthew 13:17  </a:t>
            </a:r>
            <a:r>
              <a:rPr lang="en-US" sz="2800" dirty="0" smtClean="0">
                <a:solidFill>
                  <a:schemeClr val="tx2">
                    <a:lumMod val="50000"/>
                  </a:schemeClr>
                </a:solidFill>
                <a:latin typeface="Tahoma" pitchFamily="34" charset="0"/>
                <a:cs typeface="Tahoma" pitchFamily="34" charset="0"/>
              </a:rPr>
              <a:t>For truly I say to you that many prophets and righteous men desired to see what you see, and did not see it, and to hear what you hear, and did not hear it. </a:t>
            </a:r>
          </a:p>
          <a:p>
            <a:r>
              <a:rPr lang="en-US" sz="2800" b="1" dirty="0" smtClean="0">
                <a:solidFill>
                  <a:schemeClr val="tx2">
                    <a:lumMod val="50000"/>
                  </a:schemeClr>
                </a:solidFill>
                <a:latin typeface="Tahoma" pitchFamily="34" charset="0"/>
                <a:cs typeface="Tahoma" pitchFamily="34" charset="0"/>
              </a:rPr>
              <a:t>1 Corinthians 4:9  </a:t>
            </a:r>
            <a:r>
              <a:rPr lang="en-US" sz="2800" dirty="0" smtClean="0">
                <a:solidFill>
                  <a:schemeClr val="tx2">
                    <a:lumMod val="50000"/>
                  </a:schemeClr>
                </a:solidFill>
                <a:latin typeface="Tahoma" pitchFamily="34" charset="0"/>
                <a:cs typeface="Tahoma" pitchFamily="34" charset="0"/>
              </a:rPr>
              <a:t>For, I think, God has exhibited us apostles last of all, as men condemned to death; because we have become a spectacle to the world, both to angels and to men.</a:t>
            </a:r>
          </a:p>
          <a:p>
            <a:r>
              <a:rPr lang="en-US" sz="2800" b="1" dirty="0" smtClean="0">
                <a:solidFill>
                  <a:schemeClr val="tx2">
                    <a:lumMod val="50000"/>
                  </a:schemeClr>
                </a:solidFill>
                <a:latin typeface="Tahoma" pitchFamily="34" charset="0"/>
                <a:cs typeface="Tahoma" pitchFamily="34" charset="0"/>
              </a:rPr>
              <a:t>Ephesians 3:10 </a:t>
            </a:r>
            <a:r>
              <a:rPr lang="en-US" sz="2800" dirty="0" smtClean="0">
                <a:solidFill>
                  <a:schemeClr val="tx2">
                    <a:lumMod val="50000"/>
                  </a:schemeClr>
                </a:solidFill>
                <a:latin typeface="Tahoma" pitchFamily="34" charset="0"/>
                <a:cs typeface="Tahoma" pitchFamily="34" charset="0"/>
              </a:rPr>
              <a:t>… so that the manifold wisdom of God might now be made known through the church to the rulers and the authorities in the heavenly places. </a:t>
            </a:r>
          </a:p>
          <a:p>
            <a:endParaRPr lang="en-US" sz="2800" dirty="0" smtClean="0">
              <a:solidFill>
                <a:schemeClr val="tx2">
                  <a:lumMod val="50000"/>
                </a:schemeClr>
              </a:solidFill>
              <a:latin typeface="Tahoma" pitchFamily="34" charset="0"/>
              <a:cs typeface="Tahoma" pitchFamily="34" charset="0"/>
            </a:endParaRPr>
          </a:p>
          <a:p>
            <a:endParaRPr lang="en-US" sz="2800" dirty="0" smtClean="0">
              <a:solidFill>
                <a:schemeClr val="tx2">
                  <a:lumMod val="50000"/>
                </a:schemeClr>
              </a:solidFill>
              <a:latin typeface="Tahoma" pitchFamily="34" charset="0"/>
              <a:cs typeface="Tahoma" pitchFamily="34" charset="0"/>
            </a:endParaRPr>
          </a:p>
          <a:p>
            <a:endParaRPr lang="en-US" sz="2800" dirty="0" smtClean="0">
              <a:solidFill>
                <a:schemeClr val="tx2">
                  <a:lumMod val="50000"/>
                </a:schemeClr>
              </a:solidFill>
              <a:latin typeface="Tahoma" pitchFamily="34" charset="0"/>
              <a:cs typeface="Tahoma" pitchFamily="34" charset="0"/>
            </a:endParaRPr>
          </a:p>
          <a:p>
            <a:endParaRPr lang="en-US" sz="2800" dirty="0" smtClean="0">
              <a:solidFill>
                <a:schemeClr val="tx2">
                  <a:lumMod val="50000"/>
                </a:schemeClr>
              </a:solidFill>
              <a:latin typeface="Tahoma" pitchFamily="34" charset="0"/>
              <a:cs typeface="Tahoma" pitchFamily="34" charset="0"/>
            </a:endParaRPr>
          </a:p>
          <a:p>
            <a:endParaRPr lang="en-US" sz="2800" dirty="0" smtClean="0">
              <a:solidFill>
                <a:schemeClr val="tx2">
                  <a:lumMod val="50000"/>
                </a:schemeClr>
              </a:solidFill>
              <a:latin typeface="Tahoma" pitchFamily="34" charset="0"/>
              <a:cs typeface="Tahoma" pitchFamily="34" charset="0"/>
            </a:endParaRPr>
          </a:p>
          <a:p>
            <a:endParaRPr lang="en-US" sz="2800" dirty="0">
              <a:solidFill>
                <a:schemeClr val="tx2">
                  <a:lumMod val="50000"/>
                </a:schemeClr>
              </a:solidFill>
              <a:latin typeface="Tahoma" pitchFamily="34" charset="0"/>
              <a:cs typeface="Tahoma" pitchFamily="34" charset="0"/>
            </a:endParaRPr>
          </a:p>
        </p:txBody>
      </p:sp>
      <p:sp>
        <p:nvSpPr>
          <p:cNvPr id="4" name="Slide Number Placeholder 3"/>
          <p:cNvSpPr>
            <a:spLocks noGrp="1"/>
          </p:cNvSpPr>
          <p:nvPr>
            <p:ph type="sldNum" sz="quarter" idx="12"/>
          </p:nvPr>
        </p:nvSpPr>
        <p:spPr/>
        <p:txBody>
          <a:bodyPr/>
          <a:lstStyle/>
          <a:p>
            <a:fld id="{D81EC0BF-CFA7-4DF5-B8A3-AEF1B9A9A771}" type="slidenum">
              <a:rPr lang="en-US" smtClean="0"/>
              <a:pPr/>
              <a:t>10</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2">
                    <a:lumMod val="50000"/>
                  </a:schemeClr>
                </a:solidFill>
              </a:rPr>
              <a:t>A TIME FOR REJOICING</a:t>
            </a:r>
            <a:endParaRPr lang="en-US" dirty="0">
              <a:solidFill>
                <a:schemeClr val="tx2">
                  <a:lumMod val="50000"/>
                </a:schemeClr>
              </a:solidFill>
            </a:endParaRPr>
          </a:p>
        </p:txBody>
      </p:sp>
      <p:sp>
        <p:nvSpPr>
          <p:cNvPr id="4" name="Slide Number Placeholder 3"/>
          <p:cNvSpPr>
            <a:spLocks noGrp="1"/>
          </p:cNvSpPr>
          <p:nvPr>
            <p:ph type="sldNum" sz="quarter" idx="12"/>
          </p:nvPr>
        </p:nvSpPr>
        <p:spPr/>
        <p:txBody>
          <a:bodyPr/>
          <a:lstStyle/>
          <a:p>
            <a:fld id="{D81EC0BF-CFA7-4DF5-B8A3-AEF1B9A9A771}" type="slidenum">
              <a:rPr lang="en-US" smtClean="0"/>
              <a:pPr/>
              <a:t>2</a:t>
            </a:fld>
            <a:endParaRPr lang="en-US"/>
          </a:p>
        </p:txBody>
      </p:sp>
      <p:sp>
        <p:nvSpPr>
          <p:cNvPr id="6" name="Content Placeholder 5"/>
          <p:cNvSpPr>
            <a:spLocks noGrp="1"/>
          </p:cNvSpPr>
          <p:nvPr>
            <p:ph idx="1"/>
          </p:nvPr>
        </p:nvSpPr>
        <p:spPr/>
        <p:txBody>
          <a:bodyPr>
            <a:normAutofit fontScale="92500" lnSpcReduction="10000"/>
          </a:bodyPr>
          <a:lstStyle/>
          <a:p>
            <a:r>
              <a:rPr lang="en-US" b="1" dirty="0" smtClean="0">
                <a:solidFill>
                  <a:schemeClr val="tx2">
                    <a:lumMod val="50000"/>
                  </a:schemeClr>
                </a:solidFill>
                <a:latin typeface="Tahoma" pitchFamily="34" charset="0"/>
                <a:cs typeface="Tahoma" pitchFamily="34" charset="0"/>
              </a:rPr>
              <a:t>1 Peter 1:6  </a:t>
            </a:r>
            <a:r>
              <a:rPr lang="en-US" dirty="0" smtClean="0">
                <a:solidFill>
                  <a:schemeClr val="tx2">
                    <a:lumMod val="50000"/>
                  </a:schemeClr>
                </a:solidFill>
                <a:latin typeface="Tahoma" pitchFamily="34" charset="0"/>
                <a:cs typeface="Tahoma" pitchFamily="34" charset="0"/>
              </a:rPr>
              <a:t>In this you greatly rejoice, even though now for a little while, if necessary, you have been distressed by various trials…</a:t>
            </a:r>
          </a:p>
          <a:p>
            <a:r>
              <a:rPr lang="en-US" dirty="0" smtClean="0">
                <a:solidFill>
                  <a:schemeClr val="tx2">
                    <a:lumMod val="50000"/>
                  </a:schemeClr>
                </a:solidFill>
                <a:latin typeface="Tahoma" pitchFamily="34" charset="0"/>
                <a:cs typeface="Tahoma" pitchFamily="34" charset="0"/>
              </a:rPr>
              <a:t>What causes rejoicing?  Protection by the power of God through faith for a salvation ready to be revealed in the last time</a:t>
            </a:r>
          </a:p>
          <a:p>
            <a:r>
              <a:rPr lang="en-US" dirty="0" smtClean="0">
                <a:solidFill>
                  <a:schemeClr val="tx2">
                    <a:lumMod val="50000"/>
                  </a:schemeClr>
                </a:solidFill>
                <a:latin typeface="Tahoma" pitchFamily="34" charset="0"/>
                <a:cs typeface="Tahoma" pitchFamily="34" charset="0"/>
              </a:rPr>
              <a:t>Why are there trials?</a:t>
            </a:r>
          </a:p>
          <a:p>
            <a:pPr>
              <a:buNone/>
            </a:pPr>
            <a:r>
              <a:rPr lang="en-US" dirty="0" smtClean="0">
                <a:solidFill>
                  <a:schemeClr val="tx2">
                    <a:lumMod val="50000"/>
                  </a:schemeClr>
                </a:solidFill>
                <a:latin typeface="Tahoma" pitchFamily="34" charset="0"/>
                <a:cs typeface="Tahoma" pitchFamily="34" charset="0"/>
              </a:rPr>
              <a:t>      1.  refusal to worship emperor</a:t>
            </a:r>
          </a:p>
          <a:p>
            <a:pPr>
              <a:buNone/>
            </a:pPr>
            <a:r>
              <a:rPr lang="en-US" dirty="0" smtClean="0">
                <a:solidFill>
                  <a:schemeClr val="tx2">
                    <a:lumMod val="50000"/>
                  </a:schemeClr>
                </a:solidFill>
                <a:latin typeface="Tahoma" pitchFamily="34" charset="0"/>
                <a:cs typeface="Tahoma" pitchFamily="34" charset="0"/>
              </a:rPr>
              <a:t>      2.  refuse to worship at pagan temples</a:t>
            </a:r>
          </a:p>
          <a:p>
            <a:pPr>
              <a:buNone/>
            </a:pPr>
            <a:r>
              <a:rPr lang="en-US" dirty="0" smtClean="0">
                <a:solidFill>
                  <a:schemeClr val="tx2">
                    <a:lumMod val="50000"/>
                  </a:schemeClr>
                </a:solidFill>
                <a:latin typeface="Tahoma" pitchFamily="34" charset="0"/>
                <a:cs typeface="Tahoma" pitchFamily="34" charset="0"/>
              </a:rPr>
              <a:t>      3.  didn’t support Roman ideals</a:t>
            </a:r>
          </a:p>
          <a:p>
            <a:pPr>
              <a:buNone/>
            </a:pPr>
            <a:r>
              <a:rPr lang="en-US" dirty="0" smtClean="0">
                <a:solidFill>
                  <a:schemeClr val="tx2">
                    <a:lumMod val="50000"/>
                  </a:schemeClr>
                </a:solidFill>
                <a:latin typeface="Tahoma" pitchFamily="34" charset="0"/>
                <a:cs typeface="Tahoma" pitchFamily="34" charset="0"/>
              </a:rPr>
              <a:t>      4.  exposed and rejected pagan immorality </a:t>
            </a:r>
          </a:p>
          <a:p>
            <a:endParaRPr lang="en-US" dirty="0" smtClean="0">
              <a:solidFill>
                <a:schemeClr val="tx2">
                  <a:lumMod val="50000"/>
                </a:schemeClr>
              </a:solidFill>
              <a:latin typeface="Tahoma" pitchFamily="34" charset="0"/>
              <a:cs typeface="Tahoma" pitchFamily="34" charset="0"/>
            </a:endParaRPr>
          </a:p>
          <a:p>
            <a:endParaRPr lang="en-US" dirty="0" smtClean="0">
              <a:solidFill>
                <a:schemeClr val="tx2">
                  <a:lumMod val="50000"/>
                </a:schemeClr>
              </a:solidFill>
              <a:latin typeface="Tahoma" pitchFamily="34" charset="0"/>
              <a:cs typeface="Tahoma" pitchFamily="34" charset="0"/>
            </a:endParaRPr>
          </a:p>
          <a:p>
            <a:endParaRPr lang="en-US" dirty="0">
              <a:solidFill>
                <a:schemeClr val="tx2">
                  <a:lumMod val="50000"/>
                </a:schemeClr>
              </a:solidFill>
              <a:latin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chemeClr val="tx2">
                    <a:lumMod val="50000"/>
                  </a:schemeClr>
                </a:solidFill>
              </a:rPr>
              <a:t>NATURE OF THE TRIALS</a:t>
            </a:r>
            <a:endParaRPr lang="en-US" dirty="0">
              <a:solidFill>
                <a:schemeClr val="tx2">
                  <a:lumMod val="50000"/>
                </a:schemeClr>
              </a:solidFill>
            </a:endParaRPr>
          </a:p>
        </p:txBody>
      </p:sp>
      <p:sp>
        <p:nvSpPr>
          <p:cNvPr id="4" name="Slide Number Placeholder 3"/>
          <p:cNvSpPr>
            <a:spLocks noGrp="1"/>
          </p:cNvSpPr>
          <p:nvPr>
            <p:ph type="sldNum" sz="quarter" idx="12"/>
          </p:nvPr>
        </p:nvSpPr>
        <p:spPr/>
        <p:txBody>
          <a:bodyPr/>
          <a:lstStyle/>
          <a:p>
            <a:fld id="{D81EC0BF-CFA7-4DF5-B8A3-AEF1B9A9A771}" type="slidenum">
              <a:rPr lang="en-US" smtClean="0"/>
              <a:pPr/>
              <a:t>3</a:t>
            </a:fld>
            <a:endParaRPr lang="en-US"/>
          </a:p>
        </p:txBody>
      </p:sp>
      <p:cxnSp>
        <p:nvCxnSpPr>
          <p:cNvPr id="10" name="Straight Connector 9"/>
          <p:cNvCxnSpPr/>
          <p:nvPr/>
        </p:nvCxnSpPr>
        <p:spPr>
          <a:xfrm>
            <a:off x="9601200" y="381000"/>
            <a:ext cx="914400" cy="914400"/>
          </a:xfrm>
          <a:prstGeom prst="line">
            <a:avLst/>
          </a:prstGeom>
        </p:spPr>
        <p:style>
          <a:lnRef idx="1">
            <a:schemeClr val="accent1"/>
          </a:lnRef>
          <a:fillRef idx="0">
            <a:schemeClr val="accent1"/>
          </a:fillRef>
          <a:effectRef idx="0">
            <a:schemeClr val="accent1"/>
          </a:effectRef>
          <a:fontRef idx="minor">
            <a:schemeClr val="tx1"/>
          </a:fontRef>
        </p:style>
      </p:cxnSp>
      <p:sp>
        <p:nvSpPr>
          <p:cNvPr id="6" name="Content Placeholder 5"/>
          <p:cNvSpPr>
            <a:spLocks noGrp="1"/>
          </p:cNvSpPr>
          <p:nvPr>
            <p:ph idx="1"/>
          </p:nvPr>
        </p:nvSpPr>
        <p:spPr/>
        <p:txBody>
          <a:bodyPr>
            <a:normAutofit/>
          </a:bodyPr>
          <a:lstStyle/>
          <a:p>
            <a:pPr>
              <a:lnSpc>
                <a:spcPct val="90000"/>
              </a:lnSpc>
              <a:spcBef>
                <a:spcPts val="600"/>
              </a:spcBef>
            </a:pPr>
            <a:r>
              <a:rPr lang="en-US" sz="2800" dirty="0" smtClean="0">
                <a:solidFill>
                  <a:schemeClr val="tx2">
                    <a:lumMod val="50000"/>
                  </a:schemeClr>
                </a:solidFill>
                <a:latin typeface="Tahoma" pitchFamily="34" charset="0"/>
                <a:cs typeface="Tahoma" pitchFamily="34" charset="0"/>
              </a:rPr>
              <a:t>These trials weren’t natural disasters; they were persecution for being Christians</a:t>
            </a:r>
          </a:p>
          <a:p>
            <a:pPr>
              <a:lnSpc>
                <a:spcPct val="90000"/>
              </a:lnSpc>
              <a:spcBef>
                <a:spcPts val="600"/>
              </a:spcBef>
            </a:pPr>
            <a:r>
              <a:rPr lang="en-US" sz="2800" dirty="0" smtClean="0">
                <a:solidFill>
                  <a:schemeClr val="tx2">
                    <a:lumMod val="50000"/>
                  </a:schemeClr>
                </a:solidFill>
                <a:latin typeface="Tahoma" pitchFamily="34" charset="0"/>
                <a:cs typeface="Tahoma" pitchFamily="34" charset="0"/>
              </a:rPr>
              <a:t>When you are light in a dark place, people know </a:t>
            </a:r>
          </a:p>
          <a:p>
            <a:pPr>
              <a:lnSpc>
                <a:spcPct val="90000"/>
              </a:lnSpc>
              <a:spcBef>
                <a:spcPts val="600"/>
              </a:spcBef>
            </a:pPr>
            <a:r>
              <a:rPr lang="en-US" sz="2800" b="1" dirty="0" smtClean="0">
                <a:solidFill>
                  <a:schemeClr val="tx2">
                    <a:lumMod val="50000"/>
                  </a:schemeClr>
                </a:solidFill>
                <a:latin typeface="Tahoma" pitchFamily="34" charset="0"/>
                <a:cs typeface="Tahoma" pitchFamily="34" charset="0"/>
              </a:rPr>
              <a:t>2 Corinthians 4:6  </a:t>
            </a:r>
            <a:r>
              <a:rPr lang="en-US" sz="2800" dirty="0" smtClean="0">
                <a:solidFill>
                  <a:schemeClr val="tx2">
                    <a:lumMod val="50000"/>
                  </a:schemeClr>
                </a:solidFill>
                <a:latin typeface="Tahoma" pitchFamily="34" charset="0"/>
                <a:cs typeface="Tahoma" pitchFamily="34" charset="0"/>
              </a:rPr>
              <a:t>For God, who said, "Light shall shine out of darkness," is the One who has shone in our hearts to give the Light of the knowledge of the glory of God in the face of Christ. </a:t>
            </a:r>
          </a:p>
          <a:p>
            <a:pPr>
              <a:lnSpc>
                <a:spcPct val="90000"/>
              </a:lnSpc>
              <a:spcBef>
                <a:spcPts val="600"/>
              </a:spcBef>
            </a:pPr>
            <a:r>
              <a:rPr lang="en-US" sz="2800" b="1" dirty="0" smtClean="0">
                <a:solidFill>
                  <a:schemeClr val="tx2">
                    <a:lumMod val="50000"/>
                  </a:schemeClr>
                </a:solidFill>
                <a:latin typeface="Tahoma" pitchFamily="34" charset="0"/>
                <a:cs typeface="Tahoma" pitchFamily="34" charset="0"/>
              </a:rPr>
              <a:t>Ephesians 2:1-2  </a:t>
            </a:r>
            <a:r>
              <a:rPr lang="en-US" sz="2800" dirty="0" smtClean="0">
                <a:solidFill>
                  <a:schemeClr val="tx2">
                    <a:lumMod val="50000"/>
                  </a:schemeClr>
                </a:solidFill>
                <a:latin typeface="Tahoma" pitchFamily="34" charset="0"/>
                <a:cs typeface="Tahoma" pitchFamily="34" charset="0"/>
              </a:rPr>
              <a:t>And you were dead in your trespasses and sins, in which you formerly walked according to the course of this world, according to the prince of the power of the air, of the spirit that is now working in the sons of disobedience. </a:t>
            </a:r>
          </a:p>
          <a:p>
            <a:pPr>
              <a:lnSpc>
                <a:spcPct val="90000"/>
              </a:lnSpc>
              <a:spcBef>
                <a:spcPts val="600"/>
              </a:spcBef>
            </a:pPr>
            <a:endParaRPr lang="en-US" sz="2800" dirty="0" smtClean="0">
              <a:solidFill>
                <a:schemeClr val="tx2">
                  <a:lumMod val="50000"/>
                </a:schemeClr>
              </a:solidFill>
              <a:latin typeface="Tahoma" pitchFamily="34" charset="0"/>
              <a:cs typeface="Tahoma" pitchFamily="34" charset="0"/>
            </a:endParaRPr>
          </a:p>
          <a:p>
            <a:pPr>
              <a:lnSpc>
                <a:spcPct val="90000"/>
              </a:lnSpc>
              <a:spcBef>
                <a:spcPts val="600"/>
              </a:spcBef>
            </a:pPr>
            <a:endParaRPr lang="en-US" sz="2800" dirty="0" smtClean="0">
              <a:solidFill>
                <a:schemeClr val="tx2">
                  <a:lumMod val="50000"/>
                </a:schemeClr>
              </a:solidFill>
              <a:latin typeface="Tahoma" pitchFamily="34" charset="0"/>
              <a:cs typeface="Tahoma" pitchFamily="34" charset="0"/>
            </a:endParaRPr>
          </a:p>
          <a:p>
            <a:pPr>
              <a:lnSpc>
                <a:spcPct val="90000"/>
              </a:lnSpc>
              <a:spcBef>
                <a:spcPts val="600"/>
              </a:spcBef>
            </a:pPr>
            <a:endParaRPr lang="en-US" sz="2800" dirty="0" smtClean="0">
              <a:solidFill>
                <a:schemeClr val="tx2">
                  <a:lumMod val="50000"/>
                </a:schemeClr>
              </a:solidFill>
              <a:latin typeface="Tahoma" pitchFamily="34" charset="0"/>
              <a:cs typeface="Tahoma" pitchFamily="34" charset="0"/>
            </a:endParaRPr>
          </a:p>
          <a:p>
            <a:pPr>
              <a:lnSpc>
                <a:spcPct val="90000"/>
              </a:lnSpc>
              <a:spcBef>
                <a:spcPts val="600"/>
              </a:spcBef>
            </a:pPr>
            <a:endParaRPr lang="en-US" sz="2800" dirty="0" smtClean="0">
              <a:solidFill>
                <a:schemeClr val="tx2">
                  <a:lumMod val="50000"/>
                </a:schemeClr>
              </a:solidFill>
              <a:latin typeface="Tahoma" pitchFamily="34" charset="0"/>
              <a:cs typeface="Tahoma" pitchFamily="34" charset="0"/>
            </a:endParaRPr>
          </a:p>
          <a:p>
            <a:pPr>
              <a:lnSpc>
                <a:spcPct val="90000"/>
              </a:lnSpc>
              <a:spcBef>
                <a:spcPts val="600"/>
              </a:spcBef>
            </a:pPr>
            <a:endParaRPr lang="en-US" sz="2800" dirty="0" smtClean="0">
              <a:solidFill>
                <a:schemeClr val="tx2">
                  <a:lumMod val="50000"/>
                </a:schemeClr>
              </a:solidFill>
              <a:latin typeface="Tahoma" pitchFamily="34" charset="0"/>
              <a:cs typeface="Tahoma" pitchFamily="34" charset="0"/>
            </a:endParaRPr>
          </a:p>
          <a:p>
            <a:pPr>
              <a:lnSpc>
                <a:spcPct val="90000"/>
              </a:lnSpc>
              <a:spcBef>
                <a:spcPts val="600"/>
              </a:spcBef>
            </a:pPr>
            <a:endParaRPr lang="en-US" sz="2800" dirty="0">
              <a:solidFill>
                <a:schemeClr val="tx2">
                  <a:lumMod val="50000"/>
                </a:schemeClr>
              </a:solidFill>
              <a:latin typeface="Tahoma" pitchFamily="34" charset="0"/>
              <a:cs typeface="Tahoma"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944562"/>
          </a:xfrm>
        </p:spPr>
        <p:txBody>
          <a:bodyPr/>
          <a:lstStyle/>
          <a:p>
            <a:r>
              <a:rPr lang="en-US" dirty="0" smtClean="0">
                <a:solidFill>
                  <a:schemeClr val="tx2">
                    <a:lumMod val="50000"/>
                  </a:schemeClr>
                </a:solidFill>
              </a:rPr>
              <a:t>THE VALUE OF TRIALS</a:t>
            </a:r>
            <a:endParaRPr lang="en-US" dirty="0">
              <a:solidFill>
                <a:schemeClr val="tx2">
                  <a:lumMod val="50000"/>
                </a:schemeClr>
              </a:solidFill>
            </a:endParaRPr>
          </a:p>
        </p:txBody>
      </p:sp>
      <p:sp>
        <p:nvSpPr>
          <p:cNvPr id="4" name="Slide Number Placeholder 3"/>
          <p:cNvSpPr>
            <a:spLocks noGrp="1"/>
          </p:cNvSpPr>
          <p:nvPr>
            <p:ph type="sldNum" sz="quarter" idx="12"/>
          </p:nvPr>
        </p:nvSpPr>
        <p:spPr/>
        <p:txBody>
          <a:bodyPr/>
          <a:lstStyle/>
          <a:p>
            <a:fld id="{D81EC0BF-CFA7-4DF5-B8A3-AEF1B9A9A771}" type="slidenum">
              <a:rPr lang="en-US" smtClean="0"/>
              <a:pPr/>
              <a:t>4</a:t>
            </a:fld>
            <a:endParaRPr lang="en-US"/>
          </a:p>
        </p:txBody>
      </p:sp>
      <p:sp>
        <p:nvSpPr>
          <p:cNvPr id="5" name="Content Placeholder 4"/>
          <p:cNvSpPr>
            <a:spLocks noGrp="1"/>
          </p:cNvSpPr>
          <p:nvPr>
            <p:ph idx="1"/>
          </p:nvPr>
        </p:nvSpPr>
        <p:spPr/>
        <p:txBody>
          <a:bodyPr>
            <a:normAutofit/>
          </a:bodyPr>
          <a:lstStyle/>
          <a:p>
            <a:r>
              <a:rPr lang="en-US" sz="2800" b="1" dirty="0" smtClean="0">
                <a:solidFill>
                  <a:schemeClr val="tx2">
                    <a:lumMod val="50000"/>
                  </a:schemeClr>
                </a:solidFill>
                <a:latin typeface="Tahoma" pitchFamily="34" charset="0"/>
                <a:cs typeface="Tahoma" pitchFamily="34" charset="0"/>
              </a:rPr>
              <a:t>Romans 5:3-5  </a:t>
            </a:r>
            <a:r>
              <a:rPr lang="en-US" sz="2800" dirty="0" smtClean="0">
                <a:solidFill>
                  <a:schemeClr val="tx2">
                    <a:lumMod val="50000"/>
                  </a:schemeClr>
                </a:solidFill>
                <a:latin typeface="Tahoma" pitchFamily="34" charset="0"/>
                <a:cs typeface="Tahoma" pitchFamily="34" charset="0"/>
              </a:rPr>
              <a:t>And not only this, but we also exult in our tribulations, knowing that tribulation brings about perseverance;  and perseverance, proven character; and </a:t>
            </a:r>
            <a:r>
              <a:rPr lang="en-US" sz="2800" u="sng" dirty="0" smtClean="0">
                <a:solidFill>
                  <a:schemeClr val="tx2">
                    <a:lumMod val="50000"/>
                  </a:schemeClr>
                </a:solidFill>
                <a:latin typeface="Tahoma" pitchFamily="34" charset="0"/>
                <a:cs typeface="Tahoma" pitchFamily="34" charset="0"/>
              </a:rPr>
              <a:t>proven character</a:t>
            </a:r>
            <a:r>
              <a:rPr lang="en-US" sz="2800" dirty="0" smtClean="0">
                <a:solidFill>
                  <a:schemeClr val="tx2">
                    <a:lumMod val="50000"/>
                  </a:schemeClr>
                </a:solidFill>
                <a:latin typeface="Tahoma" pitchFamily="34" charset="0"/>
                <a:cs typeface="Tahoma" pitchFamily="34" charset="0"/>
              </a:rPr>
              <a:t>, hope; and hope does not disappoint, because the love of God has been poured out within our hearts through the Holy Spirit who was given to us. </a:t>
            </a:r>
          </a:p>
          <a:p>
            <a:r>
              <a:rPr lang="en-US" sz="2800" dirty="0" smtClean="0">
                <a:solidFill>
                  <a:schemeClr val="tx2">
                    <a:lumMod val="50000"/>
                  </a:schemeClr>
                </a:solidFill>
                <a:latin typeface="Tahoma" pitchFamily="34" charset="0"/>
                <a:cs typeface="Tahoma" pitchFamily="34" charset="0"/>
              </a:rPr>
              <a:t>“BORN AGAIN TO A LIVING HOPE”</a:t>
            </a:r>
          </a:p>
          <a:p>
            <a:r>
              <a:rPr lang="en-US" sz="2800" b="1" dirty="0" smtClean="0">
                <a:solidFill>
                  <a:schemeClr val="tx2">
                    <a:lumMod val="50000"/>
                  </a:schemeClr>
                </a:solidFill>
                <a:latin typeface="Tahoma" pitchFamily="34" charset="0"/>
                <a:cs typeface="Tahoma" pitchFamily="34" charset="0"/>
              </a:rPr>
              <a:t>James 1:2-3  </a:t>
            </a:r>
            <a:r>
              <a:rPr lang="en-US" sz="2800" dirty="0" smtClean="0">
                <a:solidFill>
                  <a:schemeClr val="tx2">
                    <a:lumMod val="50000"/>
                  </a:schemeClr>
                </a:solidFill>
                <a:latin typeface="Tahoma" pitchFamily="34" charset="0"/>
                <a:cs typeface="Tahoma" pitchFamily="34" charset="0"/>
              </a:rPr>
              <a:t>Consider it all joy, my brethren, when you encounter various trials, knowing that the </a:t>
            </a:r>
            <a:r>
              <a:rPr lang="en-US" sz="2800" u="sng" dirty="0" smtClean="0">
                <a:solidFill>
                  <a:schemeClr val="tx2">
                    <a:lumMod val="50000"/>
                  </a:schemeClr>
                </a:solidFill>
                <a:latin typeface="Tahoma" pitchFamily="34" charset="0"/>
                <a:cs typeface="Tahoma" pitchFamily="34" charset="0"/>
              </a:rPr>
              <a:t>testing </a:t>
            </a:r>
            <a:r>
              <a:rPr lang="en-US" sz="2800" dirty="0" smtClean="0">
                <a:solidFill>
                  <a:schemeClr val="tx2">
                    <a:lumMod val="50000"/>
                  </a:schemeClr>
                </a:solidFill>
                <a:latin typeface="Tahoma" pitchFamily="34" charset="0"/>
                <a:cs typeface="Tahoma" pitchFamily="34" charset="0"/>
              </a:rPr>
              <a:t>of your faith produces endurance. </a:t>
            </a:r>
          </a:p>
          <a:p>
            <a:endParaRPr lang="en-US" sz="2800" dirty="0" smtClean="0">
              <a:solidFill>
                <a:schemeClr val="tx2">
                  <a:lumMod val="50000"/>
                </a:schemeClr>
              </a:solidFill>
              <a:latin typeface="Tahoma" pitchFamily="34" charset="0"/>
              <a:cs typeface="Tahoma" pitchFamily="34" charset="0"/>
            </a:endParaRPr>
          </a:p>
          <a:p>
            <a:endParaRPr lang="en-US" sz="2800" dirty="0" smtClean="0">
              <a:solidFill>
                <a:schemeClr val="tx2">
                  <a:lumMod val="50000"/>
                </a:schemeClr>
              </a:solidFill>
              <a:latin typeface="Tahoma" pitchFamily="34" charset="0"/>
              <a:cs typeface="Tahoma" pitchFamily="34" charset="0"/>
            </a:endParaRPr>
          </a:p>
          <a:p>
            <a:endParaRPr lang="en-US" sz="2800" dirty="0" smtClean="0">
              <a:solidFill>
                <a:schemeClr val="tx2">
                  <a:lumMod val="50000"/>
                </a:schemeClr>
              </a:solidFill>
              <a:latin typeface="Tahoma" pitchFamily="34" charset="0"/>
              <a:cs typeface="Tahoma" pitchFamily="34" charset="0"/>
            </a:endParaRPr>
          </a:p>
          <a:p>
            <a:endParaRPr lang="en-US" dirty="0">
              <a:latin typeface="Tahoma" pitchFamily="34" charset="0"/>
              <a:cs typeface="Tahoma"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solidFill>
                  <a:schemeClr val="tx2">
                    <a:lumMod val="50000"/>
                  </a:schemeClr>
                </a:solidFill>
              </a:rPr>
              <a:t>REFINING</a:t>
            </a:r>
            <a:endParaRPr lang="en-US" sz="4000" dirty="0">
              <a:solidFill>
                <a:schemeClr val="tx2">
                  <a:lumMod val="50000"/>
                </a:schemeClr>
              </a:solidFill>
            </a:endParaRPr>
          </a:p>
        </p:txBody>
      </p:sp>
      <p:sp>
        <p:nvSpPr>
          <p:cNvPr id="4" name="Slide Number Placeholder 3"/>
          <p:cNvSpPr>
            <a:spLocks noGrp="1"/>
          </p:cNvSpPr>
          <p:nvPr>
            <p:ph type="sldNum" sz="quarter" idx="12"/>
          </p:nvPr>
        </p:nvSpPr>
        <p:spPr/>
        <p:txBody>
          <a:bodyPr/>
          <a:lstStyle/>
          <a:p>
            <a:fld id="{D81EC0BF-CFA7-4DF5-B8A3-AEF1B9A9A771}" type="slidenum">
              <a:rPr lang="en-US" smtClean="0"/>
              <a:pPr/>
              <a:t>5</a:t>
            </a:fld>
            <a:endParaRPr lang="en-US"/>
          </a:p>
        </p:txBody>
      </p:sp>
      <p:sp>
        <p:nvSpPr>
          <p:cNvPr id="5" name="Content Placeholder 4"/>
          <p:cNvSpPr>
            <a:spLocks noGrp="1"/>
          </p:cNvSpPr>
          <p:nvPr>
            <p:ph idx="1"/>
          </p:nvPr>
        </p:nvSpPr>
        <p:spPr/>
        <p:txBody>
          <a:bodyPr>
            <a:normAutofit/>
          </a:bodyPr>
          <a:lstStyle/>
          <a:p>
            <a:r>
              <a:rPr lang="en-US" sz="2800" dirty="0" smtClean="0">
                <a:solidFill>
                  <a:schemeClr val="tx2">
                    <a:lumMod val="50000"/>
                  </a:schemeClr>
                </a:solidFill>
                <a:latin typeface="Tahoma" pitchFamily="34" charset="0"/>
                <a:cs typeface="Tahoma" pitchFamily="34" charset="0"/>
              </a:rPr>
              <a:t>Proven character: </a:t>
            </a:r>
            <a:r>
              <a:rPr lang="en-US" sz="2800" dirty="0" err="1" smtClean="0">
                <a:solidFill>
                  <a:schemeClr val="tx2">
                    <a:lumMod val="50000"/>
                  </a:schemeClr>
                </a:solidFill>
                <a:latin typeface="Tahoma" pitchFamily="34" charset="0"/>
                <a:cs typeface="Tahoma" pitchFamily="34" charset="0"/>
              </a:rPr>
              <a:t>dokime</a:t>
            </a:r>
            <a:endParaRPr lang="en-US" sz="2800" dirty="0" smtClean="0">
              <a:solidFill>
                <a:schemeClr val="tx2">
                  <a:lumMod val="50000"/>
                </a:schemeClr>
              </a:solidFill>
              <a:latin typeface="Tahoma" pitchFamily="34" charset="0"/>
              <a:cs typeface="Tahoma" pitchFamily="34" charset="0"/>
            </a:endParaRPr>
          </a:p>
          <a:p>
            <a:r>
              <a:rPr lang="en-US" sz="2800" dirty="0" smtClean="0">
                <a:solidFill>
                  <a:schemeClr val="tx2">
                    <a:lumMod val="50000"/>
                  </a:schemeClr>
                </a:solidFill>
                <a:latin typeface="Tahoma" pitchFamily="34" charset="0"/>
                <a:cs typeface="Tahoma" pitchFamily="34" charset="0"/>
              </a:rPr>
              <a:t>Testing: </a:t>
            </a:r>
            <a:r>
              <a:rPr lang="en-US" sz="2800" dirty="0" err="1" smtClean="0">
                <a:solidFill>
                  <a:schemeClr val="tx2">
                    <a:lumMod val="50000"/>
                  </a:schemeClr>
                </a:solidFill>
                <a:latin typeface="Tahoma" pitchFamily="34" charset="0"/>
                <a:cs typeface="Tahoma" pitchFamily="34" charset="0"/>
              </a:rPr>
              <a:t>dokimion</a:t>
            </a:r>
            <a:endParaRPr lang="en-US" sz="2800" dirty="0" smtClean="0">
              <a:solidFill>
                <a:schemeClr val="tx2">
                  <a:lumMod val="50000"/>
                </a:schemeClr>
              </a:solidFill>
              <a:latin typeface="Tahoma" pitchFamily="34" charset="0"/>
              <a:cs typeface="Tahoma" pitchFamily="34" charset="0"/>
            </a:endParaRPr>
          </a:p>
          <a:p>
            <a:r>
              <a:rPr lang="en-US" sz="2800" dirty="0" smtClean="0">
                <a:solidFill>
                  <a:schemeClr val="tx2">
                    <a:lumMod val="50000"/>
                  </a:schemeClr>
                </a:solidFill>
                <a:latin typeface="Tahoma" pitchFamily="34" charset="0"/>
                <a:cs typeface="Tahoma" pitchFamily="34" charset="0"/>
              </a:rPr>
              <a:t>Refining: removing those things that aren’t pure so that what is left is pure</a:t>
            </a:r>
          </a:p>
          <a:p>
            <a:r>
              <a:rPr lang="en-US" sz="2800" b="1" dirty="0" smtClean="0">
                <a:solidFill>
                  <a:schemeClr val="tx2">
                    <a:lumMod val="50000"/>
                  </a:schemeClr>
                </a:solidFill>
                <a:latin typeface="Tahoma" pitchFamily="34" charset="0"/>
                <a:cs typeface="Tahoma" pitchFamily="34" charset="0"/>
              </a:rPr>
              <a:t>Romans 12:1,2  </a:t>
            </a:r>
            <a:r>
              <a:rPr lang="en-US" sz="2800" dirty="0" smtClean="0">
                <a:solidFill>
                  <a:schemeClr val="tx2">
                    <a:lumMod val="50000"/>
                  </a:schemeClr>
                </a:solidFill>
                <a:latin typeface="Tahoma" pitchFamily="34" charset="0"/>
                <a:cs typeface="Tahoma" pitchFamily="34" charset="0"/>
              </a:rPr>
              <a:t>Therefore I urge you, brethren, by the mercies of God, to present your bodies a living and holy sacrifice, acceptable to God, which is your spiritual service of worship. And do not be conformed to this world, but be transformed by the renewing of your mind, so that you may </a:t>
            </a:r>
            <a:r>
              <a:rPr lang="en-US" sz="2800" u="sng" dirty="0" smtClean="0">
                <a:solidFill>
                  <a:schemeClr val="tx2">
                    <a:lumMod val="50000"/>
                  </a:schemeClr>
                </a:solidFill>
                <a:latin typeface="Tahoma" pitchFamily="34" charset="0"/>
                <a:cs typeface="Tahoma" pitchFamily="34" charset="0"/>
              </a:rPr>
              <a:t>prove</a:t>
            </a:r>
            <a:r>
              <a:rPr lang="en-US" sz="2800" dirty="0" smtClean="0">
                <a:solidFill>
                  <a:schemeClr val="tx2">
                    <a:lumMod val="50000"/>
                  </a:schemeClr>
                </a:solidFill>
                <a:latin typeface="Tahoma" pitchFamily="34" charset="0"/>
                <a:cs typeface="Tahoma" pitchFamily="34" charset="0"/>
              </a:rPr>
              <a:t> what the will of God is, that which is good and acceptable and perfect. </a:t>
            </a:r>
          </a:p>
          <a:p>
            <a:endParaRPr lang="en-US" sz="2800" dirty="0" smtClean="0">
              <a:solidFill>
                <a:schemeClr val="tx2">
                  <a:lumMod val="50000"/>
                </a:schemeClr>
              </a:solidFill>
              <a:latin typeface="Tahoma" pitchFamily="34" charset="0"/>
              <a:cs typeface="Tahoma" pitchFamily="34" charset="0"/>
            </a:endParaRPr>
          </a:p>
          <a:p>
            <a:endParaRPr lang="en-US" dirty="0" smtClean="0">
              <a:solidFill>
                <a:schemeClr val="tx2">
                  <a:lumMod val="50000"/>
                </a:schemeClr>
              </a:solidFill>
            </a:endParaRPr>
          </a:p>
          <a:p>
            <a:endParaRPr lang="en-US" dirty="0" smtClean="0">
              <a:solidFill>
                <a:schemeClr val="tx2">
                  <a:lumMod val="50000"/>
                </a:schemeClr>
              </a:solidFill>
            </a:endParaRPr>
          </a:p>
          <a:p>
            <a:endParaRPr lang="en-US" dirty="0">
              <a:solidFill>
                <a:schemeClr val="tx2">
                  <a:lumMod val="50000"/>
                </a:schemeClr>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944562"/>
          </a:xfrm>
        </p:spPr>
        <p:txBody>
          <a:bodyPr/>
          <a:lstStyle/>
          <a:p>
            <a:r>
              <a:rPr lang="en-US" dirty="0" smtClean="0">
                <a:solidFill>
                  <a:schemeClr val="tx2">
                    <a:lumMod val="50000"/>
                  </a:schemeClr>
                </a:solidFill>
              </a:rPr>
              <a:t>WHAT CAN BE SPOKEN</a:t>
            </a:r>
            <a:endParaRPr lang="en-US" dirty="0">
              <a:solidFill>
                <a:schemeClr val="tx2">
                  <a:lumMod val="50000"/>
                </a:schemeClr>
              </a:solidFill>
            </a:endParaRPr>
          </a:p>
        </p:txBody>
      </p:sp>
      <p:sp>
        <p:nvSpPr>
          <p:cNvPr id="3" name="Content Placeholder 2"/>
          <p:cNvSpPr>
            <a:spLocks noGrp="1"/>
          </p:cNvSpPr>
          <p:nvPr>
            <p:ph idx="1"/>
          </p:nvPr>
        </p:nvSpPr>
        <p:spPr>
          <a:xfrm>
            <a:off x="0" y="1295400"/>
            <a:ext cx="9144000" cy="5562600"/>
          </a:xfrm>
        </p:spPr>
        <p:txBody>
          <a:bodyPr>
            <a:normAutofit/>
          </a:bodyPr>
          <a:lstStyle/>
          <a:p>
            <a:pPr>
              <a:lnSpc>
                <a:spcPct val="90000"/>
              </a:lnSpc>
            </a:pPr>
            <a:r>
              <a:rPr lang="en-US" sz="2800" b="1" dirty="0" smtClean="0">
                <a:solidFill>
                  <a:schemeClr val="tx2">
                    <a:lumMod val="50000"/>
                  </a:schemeClr>
                </a:solidFill>
                <a:latin typeface="Tahoma" pitchFamily="34" charset="0"/>
                <a:cs typeface="Tahoma" pitchFamily="34" charset="0"/>
              </a:rPr>
              <a:t>1 Peter 1:7 </a:t>
            </a:r>
            <a:r>
              <a:rPr lang="en-US" sz="2800" dirty="0" smtClean="0">
                <a:solidFill>
                  <a:schemeClr val="tx2">
                    <a:lumMod val="50000"/>
                  </a:schemeClr>
                </a:solidFill>
                <a:latin typeface="Tahoma" pitchFamily="34" charset="0"/>
                <a:cs typeface="Tahoma" pitchFamily="34" charset="0"/>
              </a:rPr>
              <a:t>… so that the proof of your faith, being more precious than gold which is perishable, even though tested by fire, may be found to result in praise and glory and honor at the revelation of Jesus Christ; </a:t>
            </a:r>
          </a:p>
          <a:p>
            <a:pPr>
              <a:lnSpc>
                <a:spcPct val="90000"/>
              </a:lnSpc>
            </a:pPr>
            <a:r>
              <a:rPr lang="en-US" sz="2800" dirty="0" smtClean="0">
                <a:solidFill>
                  <a:schemeClr val="tx2">
                    <a:lumMod val="50000"/>
                  </a:schemeClr>
                </a:solidFill>
                <a:latin typeface="Tahoma" pitchFamily="34" charset="0"/>
                <a:cs typeface="Tahoma" pitchFamily="34" charset="0"/>
              </a:rPr>
              <a:t>Joy inexpressible and full of glory</a:t>
            </a:r>
          </a:p>
          <a:p>
            <a:pPr>
              <a:lnSpc>
                <a:spcPct val="90000"/>
              </a:lnSpc>
            </a:pPr>
            <a:r>
              <a:rPr lang="en-US" sz="2800" dirty="0" smtClean="0">
                <a:solidFill>
                  <a:schemeClr val="tx2">
                    <a:lumMod val="50000"/>
                  </a:schemeClr>
                </a:solidFill>
                <a:latin typeface="Tahoma" pitchFamily="34" charset="0"/>
                <a:cs typeface="Tahoma" pitchFamily="34" charset="0"/>
              </a:rPr>
              <a:t>Inexpressible: </a:t>
            </a:r>
            <a:r>
              <a:rPr lang="en-US" sz="2800" i="1" dirty="0" err="1" smtClean="0">
                <a:solidFill>
                  <a:schemeClr val="tx2">
                    <a:lumMod val="50000"/>
                  </a:schemeClr>
                </a:solidFill>
                <a:latin typeface="Tahoma" pitchFamily="34" charset="0"/>
                <a:cs typeface="Tahoma" pitchFamily="34" charset="0"/>
              </a:rPr>
              <a:t>aneklaletos</a:t>
            </a:r>
            <a:r>
              <a:rPr lang="en-US" sz="2800" i="1" dirty="0" smtClean="0">
                <a:solidFill>
                  <a:schemeClr val="tx2">
                    <a:lumMod val="50000"/>
                  </a:schemeClr>
                </a:solidFill>
                <a:latin typeface="Tahoma" pitchFamily="34" charset="0"/>
                <a:cs typeface="Tahoma" pitchFamily="34" charset="0"/>
              </a:rPr>
              <a:t>:</a:t>
            </a:r>
            <a:r>
              <a:rPr lang="en-US" sz="2800" dirty="0" smtClean="0">
                <a:solidFill>
                  <a:schemeClr val="tx2">
                    <a:lumMod val="50000"/>
                  </a:schemeClr>
                </a:solidFill>
                <a:latin typeface="Tahoma" pitchFamily="34" charset="0"/>
                <a:cs typeface="Tahoma" pitchFamily="34" charset="0"/>
              </a:rPr>
              <a:t> unable to put into words</a:t>
            </a:r>
          </a:p>
          <a:p>
            <a:pPr>
              <a:lnSpc>
                <a:spcPct val="90000"/>
              </a:lnSpc>
            </a:pPr>
            <a:r>
              <a:rPr lang="en-US" sz="2800" b="1" dirty="0" smtClean="0">
                <a:solidFill>
                  <a:schemeClr val="tx2">
                    <a:lumMod val="50000"/>
                  </a:schemeClr>
                </a:solidFill>
                <a:latin typeface="Tahoma" pitchFamily="34" charset="0"/>
                <a:cs typeface="Tahoma" pitchFamily="34" charset="0"/>
              </a:rPr>
              <a:t>Romans 8:26  </a:t>
            </a:r>
            <a:r>
              <a:rPr lang="en-US" sz="2800" dirty="0" smtClean="0">
                <a:solidFill>
                  <a:schemeClr val="tx2">
                    <a:lumMod val="50000"/>
                  </a:schemeClr>
                </a:solidFill>
                <a:latin typeface="Tahoma" pitchFamily="34" charset="0"/>
                <a:cs typeface="Tahoma" pitchFamily="34" charset="0"/>
              </a:rPr>
              <a:t>In the same way the Spirit also helps our weakness; for we do not know how to pray as we should, but the Spirit Himself intercedes for us with </a:t>
            </a:r>
            <a:r>
              <a:rPr lang="en-US" sz="2800" dirty="0" err="1" smtClean="0">
                <a:solidFill>
                  <a:schemeClr val="tx2">
                    <a:lumMod val="50000"/>
                  </a:schemeClr>
                </a:solidFill>
                <a:latin typeface="Tahoma" pitchFamily="34" charset="0"/>
                <a:cs typeface="Tahoma" pitchFamily="34" charset="0"/>
              </a:rPr>
              <a:t>groanings</a:t>
            </a:r>
            <a:r>
              <a:rPr lang="en-US" sz="2800" dirty="0" smtClean="0">
                <a:solidFill>
                  <a:schemeClr val="tx2">
                    <a:lumMod val="50000"/>
                  </a:schemeClr>
                </a:solidFill>
                <a:latin typeface="Tahoma" pitchFamily="34" charset="0"/>
                <a:cs typeface="Tahoma" pitchFamily="34" charset="0"/>
              </a:rPr>
              <a:t> </a:t>
            </a:r>
            <a:r>
              <a:rPr lang="en-US" sz="2800" u="sng" dirty="0" smtClean="0">
                <a:solidFill>
                  <a:schemeClr val="tx2">
                    <a:lumMod val="50000"/>
                  </a:schemeClr>
                </a:solidFill>
                <a:latin typeface="Tahoma" pitchFamily="34" charset="0"/>
                <a:cs typeface="Tahoma" pitchFamily="34" charset="0"/>
              </a:rPr>
              <a:t>too deep for words</a:t>
            </a:r>
            <a:r>
              <a:rPr lang="en-US" sz="2800" dirty="0" smtClean="0">
                <a:solidFill>
                  <a:schemeClr val="tx2">
                    <a:lumMod val="50000"/>
                  </a:schemeClr>
                </a:solidFill>
                <a:latin typeface="Tahoma" pitchFamily="34" charset="0"/>
                <a:cs typeface="Tahoma" pitchFamily="34" charset="0"/>
              </a:rPr>
              <a:t>; </a:t>
            </a:r>
          </a:p>
          <a:p>
            <a:pPr>
              <a:lnSpc>
                <a:spcPct val="90000"/>
              </a:lnSpc>
            </a:pPr>
            <a:r>
              <a:rPr lang="en-US" sz="2800" dirty="0" smtClean="0">
                <a:solidFill>
                  <a:schemeClr val="tx2">
                    <a:lumMod val="50000"/>
                  </a:schemeClr>
                </a:solidFill>
                <a:latin typeface="Tahoma" pitchFamily="34" charset="0"/>
                <a:cs typeface="Tahoma" pitchFamily="34" charset="0"/>
              </a:rPr>
              <a:t>Too deep for words: </a:t>
            </a:r>
            <a:r>
              <a:rPr lang="en-US" sz="2800" i="1" smtClean="0">
                <a:solidFill>
                  <a:schemeClr val="tx2">
                    <a:lumMod val="50000"/>
                  </a:schemeClr>
                </a:solidFill>
                <a:latin typeface="Tahoma" pitchFamily="34" charset="0"/>
                <a:cs typeface="Tahoma" pitchFamily="34" charset="0"/>
              </a:rPr>
              <a:t>alaletos</a:t>
            </a:r>
            <a:r>
              <a:rPr lang="en-US" sz="2800" i="1" dirty="0" smtClean="0">
                <a:solidFill>
                  <a:schemeClr val="tx2">
                    <a:lumMod val="50000"/>
                  </a:schemeClr>
                </a:solidFill>
                <a:latin typeface="Tahoma" pitchFamily="34" charset="0"/>
                <a:cs typeface="Tahoma" pitchFamily="34" charset="0"/>
              </a:rPr>
              <a:t>: </a:t>
            </a:r>
            <a:r>
              <a:rPr lang="en-US" sz="2800" dirty="0" smtClean="0">
                <a:solidFill>
                  <a:schemeClr val="tx2">
                    <a:lumMod val="50000"/>
                  </a:schemeClr>
                </a:solidFill>
                <a:latin typeface="Tahoma" pitchFamily="34" charset="0"/>
                <a:cs typeface="Tahoma" pitchFamily="34" charset="0"/>
              </a:rPr>
              <a:t>not expressible in words</a:t>
            </a:r>
          </a:p>
          <a:p>
            <a:pPr>
              <a:lnSpc>
                <a:spcPct val="90000"/>
              </a:lnSpc>
            </a:pPr>
            <a:endParaRPr lang="en-US" sz="2800" dirty="0" smtClean="0">
              <a:solidFill>
                <a:schemeClr val="tx2">
                  <a:lumMod val="50000"/>
                </a:schemeClr>
              </a:solidFill>
              <a:latin typeface="Tahoma" pitchFamily="34" charset="0"/>
              <a:cs typeface="Tahoma" pitchFamily="34" charset="0"/>
            </a:endParaRPr>
          </a:p>
          <a:p>
            <a:pPr>
              <a:lnSpc>
                <a:spcPct val="90000"/>
              </a:lnSpc>
            </a:pPr>
            <a:endParaRPr lang="en-US" sz="2800" dirty="0" smtClean="0">
              <a:solidFill>
                <a:schemeClr val="tx2">
                  <a:lumMod val="50000"/>
                </a:schemeClr>
              </a:solidFill>
              <a:latin typeface="Tahoma" pitchFamily="34" charset="0"/>
              <a:cs typeface="Tahoma" pitchFamily="34" charset="0"/>
            </a:endParaRPr>
          </a:p>
          <a:p>
            <a:pPr>
              <a:lnSpc>
                <a:spcPct val="90000"/>
              </a:lnSpc>
            </a:pPr>
            <a:endParaRPr lang="en-US" sz="2800" dirty="0" smtClean="0">
              <a:solidFill>
                <a:schemeClr val="tx2">
                  <a:lumMod val="50000"/>
                </a:schemeClr>
              </a:solidFill>
              <a:latin typeface="Tahoma" pitchFamily="34" charset="0"/>
              <a:cs typeface="Tahoma" pitchFamily="34" charset="0"/>
            </a:endParaRPr>
          </a:p>
          <a:p>
            <a:pPr>
              <a:lnSpc>
                <a:spcPct val="90000"/>
              </a:lnSpc>
            </a:pPr>
            <a:endParaRPr lang="en-US" sz="2800" dirty="0" smtClean="0">
              <a:solidFill>
                <a:schemeClr val="tx2">
                  <a:lumMod val="50000"/>
                </a:schemeClr>
              </a:solidFill>
              <a:latin typeface="Tahoma" pitchFamily="34" charset="0"/>
              <a:cs typeface="Tahoma" pitchFamily="34" charset="0"/>
            </a:endParaRPr>
          </a:p>
          <a:p>
            <a:pPr>
              <a:lnSpc>
                <a:spcPct val="90000"/>
              </a:lnSpc>
            </a:pPr>
            <a:endParaRPr lang="en-US" sz="2800" dirty="0" smtClean="0">
              <a:solidFill>
                <a:schemeClr val="tx2">
                  <a:lumMod val="50000"/>
                </a:schemeClr>
              </a:solidFill>
              <a:latin typeface="Tahoma" pitchFamily="34" charset="0"/>
              <a:cs typeface="Tahoma" pitchFamily="34" charset="0"/>
            </a:endParaRPr>
          </a:p>
          <a:p>
            <a:pPr>
              <a:lnSpc>
                <a:spcPct val="90000"/>
              </a:lnSpc>
            </a:pPr>
            <a:endParaRPr lang="en-US" sz="2800" dirty="0" smtClean="0">
              <a:solidFill>
                <a:schemeClr val="tx2">
                  <a:lumMod val="50000"/>
                </a:schemeClr>
              </a:solidFill>
              <a:latin typeface="Tahoma" pitchFamily="34" charset="0"/>
              <a:cs typeface="Tahoma" pitchFamily="34" charset="0"/>
            </a:endParaRPr>
          </a:p>
          <a:p>
            <a:pPr>
              <a:lnSpc>
                <a:spcPct val="90000"/>
              </a:lnSpc>
            </a:pPr>
            <a:endParaRPr lang="en-US" sz="2800" dirty="0" smtClean="0">
              <a:solidFill>
                <a:schemeClr val="tx2">
                  <a:lumMod val="50000"/>
                </a:schemeClr>
              </a:solidFill>
              <a:latin typeface="Tahoma" pitchFamily="34" charset="0"/>
              <a:cs typeface="Tahoma" pitchFamily="34" charset="0"/>
            </a:endParaRPr>
          </a:p>
          <a:p>
            <a:pPr>
              <a:lnSpc>
                <a:spcPct val="90000"/>
              </a:lnSpc>
            </a:pPr>
            <a:endParaRPr lang="en-US" sz="2800" dirty="0" smtClean="0">
              <a:solidFill>
                <a:schemeClr val="tx2">
                  <a:lumMod val="50000"/>
                </a:schemeClr>
              </a:solidFill>
              <a:latin typeface="Tahoma" pitchFamily="34" charset="0"/>
              <a:cs typeface="Tahoma" pitchFamily="34" charset="0"/>
            </a:endParaRPr>
          </a:p>
        </p:txBody>
      </p:sp>
      <p:sp>
        <p:nvSpPr>
          <p:cNvPr id="4" name="Slide Number Placeholder 3"/>
          <p:cNvSpPr>
            <a:spLocks noGrp="1"/>
          </p:cNvSpPr>
          <p:nvPr>
            <p:ph type="sldNum" sz="quarter" idx="12"/>
          </p:nvPr>
        </p:nvSpPr>
        <p:spPr/>
        <p:txBody>
          <a:bodyPr/>
          <a:lstStyle/>
          <a:p>
            <a:fld id="{D81EC0BF-CFA7-4DF5-B8A3-AEF1B9A9A771}" type="slidenum">
              <a:rPr lang="en-US" smtClean="0"/>
              <a:pPr/>
              <a:t>6</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868362"/>
          </a:xfrm>
        </p:spPr>
        <p:txBody>
          <a:bodyPr/>
          <a:lstStyle/>
          <a:p>
            <a:r>
              <a:rPr lang="en-US" dirty="0" smtClean="0">
                <a:solidFill>
                  <a:schemeClr val="tx2">
                    <a:lumMod val="50000"/>
                  </a:schemeClr>
                </a:solidFill>
              </a:rPr>
              <a:t>THE PROPHETIC MESSAGES</a:t>
            </a:r>
            <a:endParaRPr lang="en-US" dirty="0">
              <a:solidFill>
                <a:schemeClr val="tx2">
                  <a:lumMod val="50000"/>
                </a:schemeClr>
              </a:solidFill>
            </a:endParaRPr>
          </a:p>
        </p:txBody>
      </p:sp>
      <p:sp>
        <p:nvSpPr>
          <p:cNvPr id="3" name="Content Placeholder 2"/>
          <p:cNvSpPr>
            <a:spLocks noGrp="1"/>
          </p:cNvSpPr>
          <p:nvPr>
            <p:ph idx="1"/>
          </p:nvPr>
        </p:nvSpPr>
        <p:spPr>
          <a:xfrm>
            <a:off x="0" y="1219200"/>
            <a:ext cx="9144000" cy="5638800"/>
          </a:xfrm>
        </p:spPr>
        <p:txBody>
          <a:bodyPr>
            <a:normAutofit fontScale="92500" lnSpcReduction="10000"/>
          </a:bodyPr>
          <a:lstStyle/>
          <a:p>
            <a:r>
              <a:rPr lang="en-US" sz="2800" dirty="0" smtClean="0">
                <a:solidFill>
                  <a:schemeClr val="tx2">
                    <a:lumMod val="50000"/>
                  </a:schemeClr>
                </a:solidFill>
                <a:latin typeface="Tahoma" pitchFamily="34" charset="0"/>
                <a:cs typeface="Tahoma" pitchFamily="34" charset="0"/>
              </a:rPr>
              <a:t>The outcome of faith: the salvation of souls</a:t>
            </a:r>
          </a:p>
          <a:p>
            <a:r>
              <a:rPr lang="en-US" sz="2800" dirty="0" smtClean="0">
                <a:solidFill>
                  <a:schemeClr val="tx2">
                    <a:lumMod val="50000"/>
                  </a:schemeClr>
                </a:solidFill>
                <a:latin typeface="Tahoma" pitchFamily="34" charset="0"/>
                <a:cs typeface="Tahoma" pitchFamily="34" charset="0"/>
              </a:rPr>
              <a:t>Souls: </a:t>
            </a:r>
            <a:r>
              <a:rPr lang="en-US" sz="2800" i="1" dirty="0" err="1" smtClean="0">
                <a:solidFill>
                  <a:schemeClr val="tx2">
                    <a:lumMod val="50000"/>
                  </a:schemeClr>
                </a:solidFill>
                <a:latin typeface="Tahoma" pitchFamily="34" charset="0"/>
                <a:cs typeface="Tahoma" pitchFamily="34" charset="0"/>
              </a:rPr>
              <a:t>psuche</a:t>
            </a:r>
            <a:r>
              <a:rPr lang="en-US" sz="2800" i="1" dirty="0" smtClean="0">
                <a:solidFill>
                  <a:schemeClr val="tx2">
                    <a:lumMod val="50000"/>
                  </a:schemeClr>
                </a:solidFill>
                <a:latin typeface="Tahoma" pitchFamily="34" charset="0"/>
                <a:cs typeface="Tahoma" pitchFamily="34" charset="0"/>
              </a:rPr>
              <a:t>: </a:t>
            </a:r>
            <a:r>
              <a:rPr lang="en-US" sz="2800" dirty="0" smtClean="0">
                <a:solidFill>
                  <a:schemeClr val="tx2">
                    <a:lumMod val="50000"/>
                  </a:schemeClr>
                </a:solidFill>
                <a:latin typeface="Tahoma" pitchFamily="34" charset="0"/>
                <a:cs typeface="Tahoma" pitchFamily="34" charset="0"/>
              </a:rPr>
              <a:t>the part of you that gives you identity</a:t>
            </a:r>
          </a:p>
          <a:p>
            <a:r>
              <a:rPr lang="en-US" sz="2800" dirty="0" smtClean="0">
                <a:solidFill>
                  <a:schemeClr val="tx2">
                    <a:lumMod val="50000"/>
                  </a:schemeClr>
                </a:solidFill>
                <a:latin typeface="Tahoma" pitchFamily="34" charset="0"/>
                <a:cs typeface="Tahoma" pitchFamily="34" charset="0"/>
              </a:rPr>
              <a:t>God is triune: people are triune</a:t>
            </a:r>
          </a:p>
          <a:p>
            <a:r>
              <a:rPr lang="en-US" sz="2800" dirty="0" smtClean="0">
                <a:solidFill>
                  <a:schemeClr val="tx2">
                    <a:lumMod val="50000"/>
                  </a:schemeClr>
                </a:solidFill>
                <a:latin typeface="Tahoma" pitchFamily="34" charset="0"/>
                <a:cs typeface="Tahoma" pitchFamily="34" charset="0"/>
              </a:rPr>
              <a:t>God is Father, Son, Spirit; People are body, soul, spirit</a:t>
            </a:r>
          </a:p>
          <a:p>
            <a:r>
              <a:rPr lang="en-US" sz="2800" b="1" dirty="0" smtClean="0">
                <a:solidFill>
                  <a:schemeClr val="tx2">
                    <a:lumMod val="50000"/>
                  </a:schemeClr>
                </a:solidFill>
                <a:latin typeface="Tahoma" pitchFamily="34" charset="0"/>
                <a:cs typeface="Tahoma" pitchFamily="34" charset="0"/>
              </a:rPr>
              <a:t>Romans 8:16</a:t>
            </a:r>
            <a:r>
              <a:rPr lang="en-US" sz="2800" dirty="0" smtClean="0">
                <a:solidFill>
                  <a:schemeClr val="tx2">
                    <a:lumMod val="50000"/>
                  </a:schemeClr>
                </a:solidFill>
                <a:latin typeface="Tahoma" pitchFamily="34" charset="0"/>
                <a:cs typeface="Tahoma" pitchFamily="34" charset="0"/>
              </a:rPr>
              <a:t>  The Spirit Himself testifies with our spirit that we are children of God</a:t>
            </a:r>
          </a:p>
          <a:p>
            <a:r>
              <a:rPr lang="en-US" sz="2800" dirty="0" smtClean="0">
                <a:solidFill>
                  <a:schemeClr val="tx2">
                    <a:lumMod val="50000"/>
                  </a:schemeClr>
                </a:solidFill>
                <a:latin typeface="Tahoma" pitchFamily="34" charset="0"/>
                <a:cs typeface="Tahoma" pitchFamily="34" charset="0"/>
              </a:rPr>
              <a:t>Peter is speaking about changes in your personal sense of who you are; this is the way we work out salvation</a:t>
            </a:r>
          </a:p>
          <a:p>
            <a:r>
              <a:rPr lang="en-US" sz="2800" b="1" dirty="0" smtClean="0">
                <a:solidFill>
                  <a:schemeClr val="tx2">
                    <a:lumMod val="50000"/>
                  </a:schemeClr>
                </a:solidFill>
                <a:latin typeface="Tahoma" pitchFamily="34" charset="0"/>
                <a:cs typeface="Tahoma" pitchFamily="34" charset="0"/>
              </a:rPr>
              <a:t>Philippians 2:12-13  </a:t>
            </a:r>
            <a:r>
              <a:rPr lang="en-US" sz="2800" dirty="0" smtClean="0">
                <a:solidFill>
                  <a:schemeClr val="tx2">
                    <a:lumMod val="50000"/>
                  </a:schemeClr>
                </a:solidFill>
                <a:latin typeface="Tahoma" pitchFamily="34" charset="0"/>
                <a:cs typeface="Tahoma" pitchFamily="34" charset="0"/>
              </a:rPr>
              <a:t>So then, my beloved, just as you have always obeyed, not as in my presence only, but now much more in my absence, </a:t>
            </a:r>
            <a:r>
              <a:rPr lang="en-US" sz="2800" u="sng" dirty="0" smtClean="0">
                <a:solidFill>
                  <a:schemeClr val="tx2">
                    <a:lumMod val="50000"/>
                  </a:schemeClr>
                </a:solidFill>
                <a:latin typeface="Tahoma" pitchFamily="34" charset="0"/>
                <a:cs typeface="Tahoma" pitchFamily="34" charset="0"/>
              </a:rPr>
              <a:t>work out your salvation</a:t>
            </a:r>
            <a:r>
              <a:rPr lang="en-US" sz="2800" dirty="0" smtClean="0">
                <a:solidFill>
                  <a:schemeClr val="tx2">
                    <a:lumMod val="50000"/>
                  </a:schemeClr>
                </a:solidFill>
                <a:latin typeface="Tahoma" pitchFamily="34" charset="0"/>
                <a:cs typeface="Tahoma" pitchFamily="34" charset="0"/>
              </a:rPr>
              <a:t> with fear and trembling;  for it is God who is at work in you, both to will and to work for His good pleasure. </a:t>
            </a:r>
          </a:p>
          <a:p>
            <a:endParaRPr lang="en-US" sz="2800" dirty="0" smtClean="0">
              <a:solidFill>
                <a:schemeClr val="tx2">
                  <a:lumMod val="50000"/>
                </a:schemeClr>
              </a:solidFill>
              <a:latin typeface="Tahoma" pitchFamily="34" charset="0"/>
              <a:cs typeface="Tahoma" pitchFamily="34" charset="0"/>
            </a:endParaRPr>
          </a:p>
          <a:p>
            <a:endParaRPr lang="en-US" sz="2800" dirty="0" smtClean="0">
              <a:solidFill>
                <a:schemeClr val="tx2">
                  <a:lumMod val="50000"/>
                </a:schemeClr>
              </a:solidFill>
              <a:latin typeface="Tahoma" pitchFamily="34" charset="0"/>
              <a:cs typeface="Tahoma" pitchFamily="34" charset="0"/>
            </a:endParaRPr>
          </a:p>
          <a:p>
            <a:endParaRPr lang="en-US" sz="2800" dirty="0" smtClean="0">
              <a:solidFill>
                <a:schemeClr val="tx2">
                  <a:lumMod val="50000"/>
                </a:schemeClr>
              </a:solidFill>
              <a:latin typeface="Tahoma" pitchFamily="34" charset="0"/>
              <a:cs typeface="Tahoma" pitchFamily="34" charset="0"/>
            </a:endParaRPr>
          </a:p>
          <a:p>
            <a:endParaRPr lang="en-US" sz="2800" dirty="0" smtClean="0">
              <a:solidFill>
                <a:schemeClr val="tx2">
                  <a:lumMod val="50000"/>
                </a:schemeClr>
              </a:solidFill>
              <a:latin typeface="Tahoma" pitchFamily="34" charset="0"/>
              <a:cs typeface="Tahoma" pitchFamily="34" charset="0"/>
            </a:endParaRPr>
          </a:p>
          <a:p>
            <a:endParaRPr lang="en-US" sz="2800" dirty="0">
              <a:solidFill>
                <a:schemeClr val="tx2">
                  <a:lumMod val="50000"/>
                </a:schemeClr>
              </a:solidFill>
              <a:latin typeface="Tahoma" pitchFamily="34" charset="0"/>
              <a:cs typeface="Tahoma" pitchFamily="34" charset="0"/>
            </a:endParaRPr>
          </a:p>
        </p:txBody>
      </p:sp>
      <p:sp>
        <p:nvSpPr>
          <p:cNvPr id="4" name="Slide Number Placeholder 3"/>
          <p:cNvSpPr>
            <a:spLocks noGrp="1"/>
          </p:cNvSpPr>
          <p:nvPr>
            <p:ph type="sldNum" sz="quarter" idx="12"/>
          </p:nvPr>
        </p:nvSpPr>
        <p:spPr/>
        <p:txBody>
          <a:bodyPr/>
          <a:lstStyle/>
          <a:p>
            <a:fld id="{D81EC0BF-CFA7-4DF5-B8A3-AEF1B9A9A771}" type="slidenum">
              <a:rPr lang="en-US" smtClean="0"/>
              <a:pPr/>
              <a:t>7</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792162"/>
          </a:xfrm>
        </p:spPr>
        <p:txBody>
          <a:bodyPr/>
          <a:lstStyle/>
          <a:p>
            <a:r>
              <a:rPr lang="en-US" dirty="0" smtClean="0">
                <a:solidFill>
                  <a:schemeClr val="tx2">
                    <a:lumMod val="50000"/>
                  </a:schemeClr>
                </a:solidFill>
              </a:rPr>
              <a:t>THE PROPHETS THEMSELVES</a:t>
            </a:r>
            <a:endParaRPr lang="en-US" dirty="0">
              <a:solidFill>
                <a:schemeClr val="tx2">
                  <a:lumMod val="50000"/>
                </a:schemeClr>
              </a:solidFill>
            </a:endParaRPr>
          </a:p>
        </p:txBody>
      </p:sp>
      <p:sp>
        <p:nvSpPr>
          <p:cNvPr id="3" name="Content Placeholder 2"/>
          <p:cNvSpPr>
            <a:spLocks noGrp="1"/>
          </p:cNvSpPr>
          <p:nvPr>
            <p:ph idx="1"/>
          </p:nvPr>
        </p:nvSpPr>
        <p:spPr>
          <a:xfrm>
            <a:off x="0" y="1219200"/>
            <a:ext cx="9144000" cy="5638800"/>
          </a:xfrm>
        </p:spPr>
        <p:txBody>
          <a:bodyPr>
            <a:normAutofit fontScale="92500" lnSpcReduction="10000"/>
          </a:bodyPr>
          <a:lstStyle/>
          <a:p>
            <a:pPr>
              <a:lnSpc>
                <a:spcPct val="90000"/>
              </a:lnSpc>
              <a:spcBef>
                <a:spcPts val="0"/>
              </a:spcBef>
            </a:pPr>
            <a:r>
              <a:rPr lang="en-US" sz="2800" b="1" dirty="0" smtClean="0">
                <a:solidFill>
                  <a:schemeClr val="tx2">
                    <a:lumMod val="50000"/>
                  </a:schemeClr>
                </a:solidFill>
                <a:latin typeface="Tahoma" pitchFamily="34" charset="0"/>
                <a:cs typeface="Tahoma" pitchFamily="34" charset="0"/>
              </a:rPr>
              <a:t>1 Peter 1:10-11  </a:t>
            </a:r>
            <a:r>
              <a:rPr lang="en-US" sz="2800" dirty="0" smtClean="0">
                <a:solidFill>
                  <a:schemeClr val="tx2">
                    <a:lumMod val="50000"/>
                  </a:schemeClr>
                </a:solidFill>
                <a:latin typeface="Tahoma" pitchFamily="34" charset="0"/>
                <a:cs typeface="Tahoma" pitchFamily="34" charset="0"/>
              </a:rPr>
              <a:t>As to this salvation, the prophets who prophesied of the grace that would come to you made careful searches and inquiries, seeking to know what person or time the Spirit of Christ within them was indicating as He predicted the sufferings of Christ and the glories to follow</a:t>
            </a:r>
            <a:r>
              <a:rPr lang="en-US" sz="2800" b="1" dirty="0" smtClean="0">
                <a:solidFill>
                  <a:schemeClr val="tx2">
                    <a:lumMod val="50000"/>
                  </a:schemeClr>
                </a:solidFill>
                <a:latin typeface="Tahoma" pitchFamily="34" charset="0"/>
                <a:cs typeface="Tahoma" pitchFamily="34" charset="0"/>
              </a:rPr>
              <a:t>. </a:t>
            </a:r>
          </a:p>
          <a:p>
            <a:pPr>
              <a:lnSpc>
                <a:spcPct val="90000"/>
              </a:lnSpc>
              <a:spcBef>
                <a:spcPts val="0"/>
              </a:spcBef>
            </a:pPr>
            <a:r>
              <a:rPr lang="en-US" sz="2800" dirty="0" smtClean="0">
                <a:solidFill>
                  <a:schemeClr val="tx2">
                    <a:lumMod val="50000"/>
                  </a:schemeClr>
                </a:solidFill>
                <a:latin typeface="Tahoma" pitchFamily="34" charset="0"/>
                <a:cs typeface="Tahoma" pitchFamily="34" charset="0"/>
              </a:rPr>
              <a:t>Prophets frequently see events without seeing time lags in between events</a:t>
            </a:r>
          </a:p>
          <a:p>
            <a:pPr>
              <a:lnSpc>
                <a:spcPct val="90000"/>
              </a:lnSpc>
              <a:spcBef>
                <a:spcPts val="0"/>
              </a:spcBef>
            </a:pPr>
            <a:r>
              <a:rPr lang="en-US" sz="2800" b="1" dirty="0" smtClean="0">
                <a:solidFill>
                  <a:schemeClr val="tx2">
                    <a:lumMod val="50000"/>
                  </a:schemeClr>
                </a:solidFill>
                <a:latin typeface="Tahoma" pitchFamily="34" charset="0"/>
                <a:cs typeface="Tahoma" pitchFamily="34" charset="0"/>
              </a:rPr>
              <a:t>Luke 4:18-21 </a:t>
            </a:r>
            <a:r>
              <a:rPr lang="en-US" sz="2800" dirty="0" smtClean="0">
                <a:solidFill>
                  <a:schemeClr val="tx2">
                    <a:lumMod val="50000"/>
                  </a:schemeClr>
                </a:solidFill>
                <a:latin typeface="Tahoma" pitchFamily="34" charset="0"/>
                <a:cs typeface="Tahoma" pitchFamily="34" charset="0"/>
              </a:rPr>
              <a:t>"The Spirit of the Lord is upon Me,</a:t>
            </a:r>
            <a:r>
              <a:rPr lang="en-US" sz="1200" dirty="0" smtClean="0">
                <a:solidFill>
                  <a:schemeClr val="tx2">
                    <a:lumMod val="50000"/>
                  </a:schemeClr>
                </a:solidFill>
                <a:latin typeface="Tahoma" pitchFamily="34" charset="0"/>
                <a:cs typeface="Tahoma" pitchFamily="34" charset="0"/>
              </a:rPr>
              <a:t> </a:t>
            </a:r>
            <a:r>
              <a:rPr lang="en-US" sz="2800" dirty="0" smtClean="0">
                <a:solidFill>
                  <a:schemeClr val="tx2">
                    <a:lumMod val="50000"/>
                  </a:schemeClr>
                </a:solidFill>
                <a:latin typeface="Tahoma" pitchFamily="34" charset="0"/>
                <a:cs typeface="Tahoma" pitchFamily="34" charset="0"/>
              </a:rPr>
              <a:t>because    He anointed Me to preach the gospel to the poor. He has sent Me to proclaim release to the captives, and recovery of sight to the blind, to set free those who are oppressed, to proclaim the favorable year of the Lord."  And He closed the book, gave it back to the attendant and sat down; and the eyes of all in the synagogue were fixed on Him.  And He began to say to them, "Today this Scripture has been fulfilled in your hearing."  Isaiah 61:2</a:t>
            </a:r>
          </a:p>
          <a:p>
            <a:pPr>
              <a:lnSpc>
                <a:spcPct val="90000"/>
              </a:lnSpc>
              <a:spcBef>
                <a:spcPts val="0"/>
              </a:spcBef>
            </a:pPr>
            <a:endParaRPr lang="en-US" sz="2800" dirty="0" smtClean="0">
              <a:solidFill>
                <a:schemeClr val="tx2">
                  <a:lumMod val="50000"/>
                </a:schemeClr>
              </a:solidFill>
              <a:latin typeface="Tahoma" pitchFamily="34" charset="0"/>
              <a:cs typeface="Tahoma" pitchFamily="34" charset="0"/>
            </a:endParaRPr>
          </a:p>
          <a:p>
            <a:pPr>
              <a:lnSpc>
                <a:spcPct val="90000"/>
              </a:lnSpc>
              <a:spcBef>
                <a:spcPts val="0"/>
              </a:spcBef>
            </a:pPr>
            <a:endParaRPr lang="en-US" sz="2800" dirty="0" smtClean="0">
              <a:solidFill>
                <a:schemeClr val="tx2">
                  <a:lumMod val="50000"/>
                </a:schemeClr>
              </a:solidFill>
              <a:latin typeface="Tahoma" pitchFamily="34" charset="0"/>
              <a:cs typeface="Tahoma" pitchFamily="34" charset="0"/>
            </a:endParaRPr>
          </a:p>
          <a:p>
            <a:pPr>
              <a:lnSpc>
                <a:spcPct val="90000"/>
              </a:lnSpc>
              <a:spcBef>
                <a:spcPts val="0"/>
              </a:spcBef>
            </a:pPr>
            <a:endParaRPr lang="en-US" sz="2800" dirty="0" smtClean="0">
              <a:solidFill>
                <a:schemeClr val="tx2">
                  <a:lumMod val="50000"/>
                </a:schemeClr>
              </a:solidFill>
              <a:latin typeface="Tahoma" pitchFamily="34" charset="0"/>
              <a:cs typeface="Tahoma" pitchFamily="34" charset="0"/>
            </a:endParaRPr>
          </a:p>
          <a:p>
            <a:pPr>
              <a:lnSpc>
                <a:spcPct val="90000"/>
              </a:lnSpc>
              <a:spcBef>
                <a:spcPts val="0"/>
              </a:spcBef>
            </a:pPr>
            <a:endParaRPr lang="en-US" dirty="0"/>
          </a:p>
        </p:txBody>
      </p:sp>
      <p:sp>
        <p:nvSpPr>
          <p:cNvPr id="4" name="Slide Number Placeholder 3"/>
          <p:cNvSpPr>
            <a:spLocks noGrp="1"/>
          </p:cNvSpPr>
          <p:nvPr>
            <p:ph type="sldNum" sz="quarter" idx="12"/>
          </p:nvPr>
        </p:nvSpPr>
        <p:spPr/>
        <p:txBody>
          <a:bodyPr/>
          <a:lstStyle/>
          <a:p>
            <a:fld id="{D81EC0BF-CFA7-4DF5-B8A3-AEF1B9A9A771}" type="slidenum">
              <a:rPr lang="en-US" smtClean="0"/>
              <a:pPr/>
              <a:t>8</a:t>
            </a:fld>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792162"/>
          </a:xfrm>
        </p:spPr>
        <p:txBody>
          <a:bodyPr/>
          <a:lstStyle/>
          <a:p>
            <a:r>
              <a:rPr lang="en-US" dirty="0" smtClean="0">
                <a:solidFill>
                  <a:schemeClr val="tx2">
                    <a:lumMod val="50000"/>
                  </a:schemeClr>
                </a:solidFill>
              </a:rPr>
              <a:t>MESSAGES FOR THE FUTURE</a:t>
            </a:r>
            <a:endParaRPr lang="en-US" dirty="0">
              <a:solidFill>
                <a:schemeClr val="tx2">
                  <a:lumMod val="50000"/>
                </a:schemeClr>
              </a:solidFill>
            </a:endParaRPr>
          </a:p>
        </p:txBody>
      </p:sp>
      <p:sp>
        <p:nvSpPr>
          <p:cNvPr id="3" name="Content Placeholder 2"/>
          <p:cNvSpPr>
            <a:spLocks noGrp="1"/>
          </p:cNvSpPr>
          <p:nvPr>
            <p:ph idx="1"/>
          </p:nvPr>
        </p:nvSpPr>
        <p:spPr>
          <a:xfrm>
            <a:off x="0" y="1219200"/>
            <a:ext cx="9144000" cy="5638800"/>
          </a:xfrm>
        </p:spPr>
        <p:txBody>
          <a:bodyPr>
            <a:noAutofit/>
          </a:bodyPr>
          <a:lstStyle/>
          <a:p>
            <a:pPr>
              <a:lnSpc>
                <a:spcPct val="88000"/>
              </a:lnSpc>
            </a:pPr>
            <a:r>
              <a:rPr lang="en-US" sz="2300" b="1" dirty="0" smtClean="0">
                <a:solidFill>
                  <a:schemeClr val="tx2">
                    <a:lumMod val="50000"/>
                  </a:schemeClr>
                </a:solidFill>
                <a:latin typeface="Tahoma" pitchFamily="34" charset="0"/>
                <a:cs typeface="Tahoma" pitchFamily="34" charset="0"/>
              </a:rPr>
              <a:t>1 Peter 1:12  </a:t>
            </a:r>
            <a:r>
              <a:rPr lang="en-US" sz="2300" dirty="0" smtClean="0">
                <a:solidFill>
                  <a:schemeClr val="tx2">
                    <a:lumMod val="50000"/>
                  </a:schemeClr>
                </a:solidFill>
                <a:latin typeface="Tahoma" pitchFamily="34" charset="0"/>
                <a:cs typeface="Tahoma" pitchFamily="34" charset="0"/>
              </a:rPr>
              <a:t>It was revealed to them that they were not serving themselves, but you, in these things which now have been announced to you through those who preached the gospel to you by the Holy Spirit sent from heaven—things into which angels long to look. </a:t>
            </a:r>
          </a:p>
          <a:p>
            <a:pPr>
              <a:lnSpc>
                <a:spcPct val="88000"/>
              </a:lnSpc>
            </a:pPr>
            <a:r>
              <a:rPr lang="en-US" sz="2300" b="1" dirty="0" smtClean="0">
                <a:solidFill>
                  <a:schemeClr val="tx2">
                    <a:lumMod val="50000"/>
                  </a:schemeClr>
                </a:solidFill>
                <a:latin typeface="Tahoma" pitchFamily="34" charset="0"/>
                <a:cs typeface="Tahoma" pitchFamily="34" charset="0"/>
              </a:rPr>
              <a:t>Daniel 12:5-9 </a:t>
            </a:r>
            <a:r>
              <a:rPr lang="en-US" sz="2300" dirty="0" smtClean="0">
                <a:solidFill>
                  <a:schemeClr val="tx2">
                    <a:lumMod val="50000"/>
                  </a:schemeClr>
                </a:solidFill>
                <a:latin typeface="Tahoma" pitchFamily="34" charset="0"/>
                <a:cs typeface="Tahoma" pitchFamily="34" charset="0"/>
              </a:rPr>
              <a:t>Then I, Daniel, looked and behold, two others were standing, one on this bank of the river and the other on that bank of the river. And one said to the man dressed in linen, who was above the waters of the river, "How long will it be until the end of these wonders?“ I heard the man dressed in linen, who was above the waters of the river, as he raised his right hand and his left toward heaven, and swore by Him who lives forever that it would be for a time, times, and half a time; and as soon as they finish shattering the power of the holy people, all these events will be completed.  As for me, I heard but could not understand; so I said, "My lord, what will be the outcome of these events?“ He said, "Go your way, Daniel, for these words are concealed and sealed up until the end time. </a:t>
            </a:r>
            <a:endParaRPr lang="en-US" sz="2300" dirty="0">
              <a:solidFill>
                <a:schemeClr val="tx2">
                  <a:lumMod val="50000"/>
                </a:schemeClr>
              </a:solidFill>
              <a:latin typeface="Tahoma" pitchFamily="34" charset="0"/>
              <a:cs typeface="Tahoma" pitchFamily="34" charset="0"/>
            </a:endParaRPr>
          </a:p>
        </p:txBody>
      </p:sp>
      <p:sp>
        <p:nvSpPr>
          <p:cNvPr id="4" name="Slide Number Placeholder 3"/>
          <p:cNvSpPr>
            <a:spLocks noGrp="1"/>
          </p:cNvSpPr>
          <p:nvPr>
            <p:ph type="sldNum" sz="quarter" idx="12"/>
          </p:nvPr>
        </p:nvSpPr>
        <p:spPr/>
        <p:txBody>
          <a:bodyPr/>
          <a:lstStyle/>
          <a:p>
            <a:fld id="{D81EC0BF-CFA7-4DF5-B8A3-AEF1B9A9A771}" type="slidenum">
              <a:rPr lang="en-US" smtClean="0"/>
              <a:pPr/>
              <a:t>9</a:t>
            </a:fld>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YamatoPainting">
  <a:themeElements>
    <a:clrScheme name="Carnival">
      <a:dk1>
        <a:sysClr val="windowText" lastClr="000000"/>
      </a:dk1>
      <a:lt1>
        <a:sysClr val="window" lastClr="FFFFFF"/>
      </a:lt1>
      <a:dk2>
        <a:srgbClr val="2A2D6C"/>
      </a:dk2>
      <a:lt2>
        <a:srgbClr val="FCED90"/>
      </a:lt2>
      <a:accent1>
        <a:srgbClr val="E0B602"/>
      </a:accent1>
      <a:accent2>
        <a:srgbClr val="C77D00"/>
      </a:accent2>
      <a:accent3>
        <a:srgbClr val="C43D1F"/>
      </a:accent3>
      <a:accent4>
        <a:srgbClr val="B42469"/>
      </a:accent4>
      <a:accent5>
        <a:srgbClr val="7B309B"/>
      </a:accent5>
      <a:accent6>
        <a:srgbClr val="4560AD"/>
      </a:accent6>
      <a:hlink>
        <a:srgbClr val="118FBF"/>
      </a:hlink>
      <a:folHlink>
        <a:srgbClr val="0CA15F"/>
      </a:folHlink>
    </a:clrScheme>
    <a:fontScheme name="Yamato Painting">
      <a:majorFont>
        <a:latin typeface="Calibri"/>
        <a:ea typeface=""/>
        <a:cs typeface=""/>
        <a:font script="Jpan" typeface="ＭＳ Ｐゴシック"/>
        <a:font script="Hang" typeface="맑은 고딕"/>
        <a:font script="Hans" typeface="黑体"/>
        <a:font script="Hant" typeface="微軟正黑體"/>
        <a:font script="Arab" typeface="Tahoma"/>
        <a:font script="Hebr" typeface="Tahoma"/>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alibri"/>
        <a:ea typeface=""/>
        <a:cs typeface=""/>
        <a:font script="Jpan" typeface="ＭＳ Ｐゴシック"/>
        <a:font script="Hang" typeface="맑은 고딕"/>
        <a:font script="Hans" typeface="宋体"/>
        <a:font script="Hant" typeface="微軟正黑體"/>
        <a:font script="Arab" typeface="Tahoma"/>
        <a:font script="Hebr" typeface="Tahoma"/>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Yamato Painting">
      <a:fillStyleLst>
        <a:solidFill>
          <a:schemeClr val="phClr">
            <a:tint val="100000"/>
          </a:schemeClr>
        </a:solidFill>
        <a:gradFill>
          <a:gsLst>
            <a:gs pos="0">
              <a:schemeClr val="phClr">
                <a:tint val="100000"/>
              </a:schemeClr>
            </a:gs>
            <a:gs pos="100000">
              <a:schemeClr val="phClr">
                <a:tint val="100000"/>
                <a:shade val="20000"/>
              </a:schemeClr>
            </a:gs>
          </a:gsLst>
          <a:lin ang="5400000" scaled="1"/>
        </a:gradFill>
        <a:blipFill>
          <a:blip xmlns:r="http://schemas.openxmlformats.org/officeDocument/2006/relationships" r:embed="rId1">
            <a:duotone>
              <a:srgbClr val="000000"/>
              <a:schemeClr val="phClr">
                <a:tint val="100000"/>
              </a:schemeClr>
            </a:duotone>
          </a:blip>
          <a:tile tx="0" ty="0" sx="35000" sy="35000" flip="none" algn="tl"/>
        </a:blipFill>
      </a:fillStyleLst>
      <a:lnStyleLst>
        <a:ln w="9525" cap="flat" cmpd="sng" algn="ctr">
          <a:solidFill>
            <a:schemeClr val="phClr">
              <a:alpha val="60000"/>
            </a:schemeClr>
          </a:solidFill>
          <a:prstDash val="solid"/>
        </a:ln>
        <a:ln w="19525" cap="flat" cmpd="sng" algn="ctr">
          <a:solidFill>
            <a:schemeClr val="phClr">
              <a:alpha val="90000"/>
            </a:schemeClr>
          </a:solidFill>
          <a:prstDash val="solid"/>
        </a:ln>
        <a:ln w="38100" cap="flat" cmpd="sng" algn="ctr">
          <a:solidFill>
            <a:schemeClr val="phClr">
              <a:alpha val="100000"/>
            </a:schemeClr>
          </a:solidFill>
          <a:prstDash val="solid"/>
        </a:ln>
      </a:lnStyleLst>
      <a:effectStyleLst>
        <a:effectStyle>
          <a:effectLst>
            <a:outerShdw blurRad="50800" algn="tl" rotWithShape="0">
              <a:srgbClr val="000000">
                <a:alpha val="64000"/>
              </a:srgbClr>
            </a:outerShdw>
          </a:effectLst>
        </a:effectStyle>
        <a:effectStyle>
          <a:effectLst>
            <a:outerShdw blurRad="50800" algn="tl" rotWithShape="0">
              <a:srgbClr val="000000">
                <a:alpha val="64000"/>
              </a:srgbClr>
            </a:outerShdw>
          </a:effectLst>
          <a:scene3d>
            <a:camera prst="orthographicFront"/>
            <a:lightRig rig="soft" dir="tl">
              <a:rot lat="0" lon="0" rev="0"/>
            </a:lightRig>
          </a:scene3d>
          <a:sp3d>
            <a:bevelT prst="angle"/>
            <a:bevelB w="304800" h="44450"/>
            <a:contourClr>
              <a:schemeClr val="phClr">
                <a:shade val="60000"/>
                <a:satMod val="110000"/>
              </a:schemeClr>
            </a:contourClr>
          </a:sp3d>
        </a:effectStyle>
        <a:effectStyle>
          <a:effectLst>
            <a:glow rad="51600">
              <a:schemeClr val="phClr">
                <a:alpha val="60000"/>
              </a:schemeClr>
            </a:glow>
          </a:effectLst>
          <a:scene3d>
            <a:camera prst="orthographicFront"/>
            <a:lightRig rig="threePt" dir="t"/>
          </a:scene3d>
          <a:sp3d>
            <a:bevelT w="165100" prst="coolSlant"/>
            <a:contourClr>
              <a:schemeClr val="phClr">
                <a:shade val="60000"/>
                <a:satMod val="110000"/>
              </a:schemeClr>
            </a:contourClr>
          </a:sp3d>
        </a:effectStyle>
      </a:effectStyleLst>
      <a:bgFillStyleLst>
        <a:solidFill>
          <a:schemeClr val="phClr">
            <a:shade val="90000"/>
          </a:schemeClr>
        </a:solidFill>
        <a:blipFill>
          <a:blip xmlns:r="http://schemas.openxmlformats.org/officeDocument/2006/relationships" r:embed="rId2">
            <a:duotone>
              <a:schemeClr val="phClr">
                <a:tint val="100000"/>
                <a:shade val="5000"/>
              </a:schemeClr>
              <a:schemeClr val="phClr">
                <a:shade val="100000"/>
              </a:schemeClr>
            </a:duotone>
          </a:blip>
          <a:tile tx="0" ty="0" sx="120000" sy="120000" flip="xy" algn="t"/>
        </a:blipFill>
        <a:blipFill rotWithShape="0">
          <a:blip xmlns:r="http://schemas.openxmlformats.org/officeDocument/2006/relationships" r:embed="rId3">
            <a:duotone>
              <a:schemeClr val="phClr">
                <a:tint val="100000"/>
                <a:shade val="5000"/>
              </a:schemeClr>
              <a:schemeClr val="phClr">
                <a:shade val="100000"/>
              </a:schemeClr>
            </a:duotone>
          </a:blip>
          <a:srcRect/>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Yamato Painting</Template>
  <TotalTime>3469</TotalTime>
  <Words>1218</Words>
  <Application>Microsoft Office PowerPoint</Application>
  <PresentationFormat>On-screen Show (4:3)</PresentationFormat>
  <Paragraphs>85</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YamatoPainting</vt:lpstr>
      <vt:lpstr>PREPARED FOR ACTION A Study from  1 Peter</vt:lpstr>
      <vt:lpstr>A TIME FOR REJOICING</vt:lpstr>
      <vt:lpstr>NATURE OF THE TRIALS</vt:lpstr>
      <vt:lpstr>THE VALUE OF TRIALS</vt:lpstr>
      <vt:lpstr>REFINING</vt:lpstr>
      <vt:lpstr>WHAT CAN BE SPOKEN</vt:lpstr>
      <vt:lpstr>THE PROPHETIC MESSAGES</vt:lpstr>
      <vt:lpstr>THE PROPHETS THEMSELVES</vt:lpstr>
      <vt:lpstr>MESSAGES FOR THE FUTURE</vt:lpstr>
      <vt:lpstr>PROPHECY REVEALED</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PREPARED FOR ACTION A Study from 1 Peter</dc:title>
  <dc:creator> </dc:creator>
  <cp:lastModifiedBy> </cp:lastModifiedBy>
  <cp:revision>8</cp:revision>
  <dcterms:created xsi:type="dcterms:W3CDTF">2013-01-30T14:18:10Z</dcterms:created>
  <dcterms:modified xsi:type="dcterms:W3CDTF">2013-02-17T13:45:09Z</dcterms:modified>
</cp:coreProperties>
</file>