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svg" ContentType="image/svg+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7"/>
  </p:notesMasterIdLst>
  <p:sldIdLst>
    <p:sldId id="256" r:id="rId5"/>
    <p:sldId id="257" r:id="rId6"/>
    <p:sldId id="258" r:id="rId7"/>
    <p:sldId id="259" r:id="rId8"/>
    <p:sldId id="262" r:id="rId9"/>
    <p:sldId id="263" r:id="rId10"/>
    <p:sldId id="260" r:id="rId11"/>
    <p:sldId id="261" r:id="rId12"/>
    <p:sldId id="264" r:id="rId13"/>
    <p:sldId id="265" r:id="rId14"/>
    <p:sldId id="266" r:id="rId15"/>
    <p:sldId id="268" r:id="rId16"/>
  </p:sldIdLst>
  <p:sldSz cx="10058400" cy="7772400"/>
  <p:notesSz cx="7086600" cy="90249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76280B"/>
    <a:srgbClr val="FFFFFF"/>
    <a:srgbClr val="942D0B"/>
    <a:srgbClr val="F6BF73"/>
    <a:srgbClr val="F9D4A1"/>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96"/>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125E5076-3810-47DD-B79F-674D7AD40C01}">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1" autoAdjust="0"/>
    <p:restoredTop sz="91678" autoAdjust="0"/>
  </p:normalViewPr>
  <p:slideViewPr>
    <p:cSldViewPr snapToGrid="0">
      <p:cViewPr>
        <p:scale>
          <a:sx n="60" d="100"/>
          <a:sy n="60" d="100"/>
        </p:scale>
        <p:origin x="-1506" y="-150"/>
      </p:cViewPr>
      <p:guideLst>
        <p:guide orient="horz" pos="2448"/>
        <p:guide pos="3168"/>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5281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100" y="0"/>
            <a:ext cx="3070860" cy="452814"/>
          </a:xfrm>
          <a:prstGeom prst="rect">
            <a:avLst/>
          </a:prstGeom>
        </p:spPr>
        <p:txBody>
          <a:bodyPr vert="horz" lIns="91440" tIns="45720" rIns="91440" bIns="45720" rtlCol="0"/>
          <a:lstStyle>
            <a:lvl1pPr algn="r">
              <a:defRPr sz="1200"/>
            </a:lvl1pPr>
          </a:lstStyle>
          <a:p>
            <a:fld id="{733789D0-CA34-4934-A369-C3113E12A3EF}" type="datetimeFigureOut">
              <a:rPr lang="en-US" smtClean="0"/>
              <a:pPr/>
              <a:t>9/22/2018</a:t>
            </a:fld>
            <a:endParaRPr lang="en-US"/>
          </a:p>
        </p:txBody>
      </p:sp>
      <p:sp>
        <p:nvSpPr>
          <p:cNvPr id="4" name="Slide Image Placeholder 3"/>
          <p:cNvSpPr>
            <a:spLocks noGrp="1" noRot="1" noChangeAspect="1"/>
          </p:cNvSpPr>
          <p:nvPr>
            <p:ph type="sldImg" idx="2"/>
          </p:nvPr>
        </p:nvSpPr>
        <p:spPr>
          <a:xfrm>
            <a:off x="1573213" y="1128713"/>
            <a:ext cx="3940175" cy="30448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660" y="4343252"/>
            <a:ext cx="5669280" cy="3553569"/>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572125"/>
            <a:ext cx="3070860" cy="45281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100" y="8572125"/>
            <a:ext cx="3070860" cy="452813"/>
          </a:xfrm>
          <a:prstGeom prst="rect">
            <a:avLst/>
          </a:prstGeom>
        </p:spPr>
        <p:txBody>
          <a:bodyPr vert="horz" lIns="91440" tIns="45720" rIns="91440" bIns="45720" rtlCol="0" anchor="b"/>
          <a:lstStyle>
            <a:lvl1pPr algn="r">
              <a:defRPr sz="1200"/>
            </a:lvl1pPr>
          </a:lstStyle>
          <a:p>
            <a:fld id="{D5D79418-37EB-4378-AD22-89DBB000B0DA}" type="slidenum">
              <a:rPr lang="en-US" smtClean="0"/>
              <a:pPr/>
              <a:t>‹#›</a:t>
            </a:fld>
            <a:endParaRPr lang="en-US"/>
          </a:p>
        </p:txBody>
      </p:sp>
    </p:spTree>
    <p:extLst>
      <p:ext uri="{BB962C8B-B14F-4D97-AF65-F5344CB8AC3E}">
        <p14:creationId xmlns:p14="http://schemas.microsoft.com/office/powerpoint/2010/main" xmlns="" val="3764642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xmlns="" id="{DD826893-9059-400D-A708-615823828BC9}"/>
              </a:ext>
            </a:extLst>
          </p:cNvPr>
          <p:cNvGrpSpPr/>
          <p:nvPr userDrawn="1"/>
        </p:nvGrpSpPr>
        <p:grpSpPr bwMode="ltGray">
          <a:xfrm>
            <a:off x="5966812" y="-180519"/>
            <a:ext cx="4091588" cy="6262529"/>
            <a:chOff x="7232499" y="-159283"/>
            <a:chExt cx="4959501" cy="5525761"/>
          </a:xfrm>
          <a:solidFill>
            <a:srgbClr val="76280B">
              <a:alpha val="60000"/>
            </a:srgbClr>
          </a:solidFill>
        </p:grpSpPr>
        <p:pic>
          <p:nvPicPr>
            <p:cNvPr id="10" name="Graphic 9" descr="Single gear">
              <a:extLst>
                <a:ext uri="{FF2B5EF4-FFF2-40B4-BE49-F238E27FC236}">
                  <a16:creationId xmlns:a16="http://schemas.microsoft.com/office/drawing/2014/main" xmlns="" id="{4BD7AE3B-6321-488C-8378-B441F7AC62CC}"/>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1" name="Graphic 10" descr="Single gear">
              <a:extLst>
                <a:ext uri="{FF2B5EF4-FFF2-40B4-BE49-F238E27FC236}">
                  <a16:creationId xmlns:a16="http://schemas.microsoft.com/office/drawing/2014/main" xmlns="" id="{52566813-48BF-44A8-9FBD-C9035FDE143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14" name="Graphic 13" descr="Single gear">
              <a:extLst>
                <a:ext uri="{FF2B5EF4-FFF2-40B4-BE49-F238E27FC236}">
                  <a16:creationId xmlns:a16="http://schemas.microsoft.com/office/drawing/2014/main" xmlns="" id="{C9098912-FEFB-4951-B070-7ED0F1D45558}"/>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486478"/>
              <a:ext cx="2880000" cy="2880000"/>
            </a:xfrm>
            <a:prstGeom prst="rect">
              <a:avLst/>
            </a:prstGeom>
          </p:spPr>
        </p:pic>
        <p:pic>
          <p:nvPicPr>
            <p:cNvPr id="15" name="Graphic 14" descr="Single gear">
              <a:extLst>
                <a:ext uri="{FF2B5EF4-FFF2-40B4-BE49-F238E27FC236}">
                  <a16:creationId xmlns:a16="http://schemas.microsoft.com/office/drawing/2014/main" xmlns="" id="{7187CCFC-946C-4708-98C2-CC97857A5160}"/>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sp>
        <p:nvSpPr>
          <p:cNvPr id="9" name="Rectangle 8"/>
          <p:cNvSpPr/>
          <p:nvPr/>
        </p:nvSpPr>
        <p:spPr bwMode="ltGray">
          <a:xfrm>
            <a:off x="1406608" y="2945345"/>
            <a:ext cx="7344002" cy="1881710"/>
          </a:xfrm>
          <a:prstGeom prst="rect">
            <a:avLst/>
          </a:prstGeom>
          <a:solidFill>
            <a:schemeClr val="bg1">
              <a:lumMod val="85000"/>
              <a:lumOff val="1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508342" y="3108127"/>
            <a:ext cx="7007932" cy="1556146"/>
          </a:xfrm>
        </p:spPr>
        <p:txBody>
          <a:bodyPr anchor="b">
            <a:noAutofit/>
          </a:bodyPr>
          <a:lstStyle>
            <a:lvl1pPr algn="ctr">
              <a:defRPr sz="6676"/>
            </a:lvl1pPr>
          </a:lstStyle>
          <a:p>
            <a:r>
              <a:rPr lang="en-US" dirty="0"/>
              <a:t>Click to edit Master title style</a:t>
            </a:r>
          </a:p>
        </p:txBody>
      </p:sp>
      <p:sp>
        <p:nvSpPr>
          <p:cNvPr id="3" name="Subtitle 2"/>
          <p:cNvSpPr>
            <a:spLocks noGrp="1"/>
          </p:cNvSpPr>
          <p:nvPr>
            <p:ph type="subTitle" idx="1"/>
          </p:nvPr>
        </p:nvSpPr>
        <p:spPr>
          <a:xfrm>
            <a:off x="1508759" y="4979912"/>
            <a:ext cx="7007515" cy="1266712"/>
          </a:xfrm>
        </p:spPr>
        <p:txBody>
          <a:bodyPr>
            <a:normAutofit/>
          </a:bodyPr>
          <a:lstStyle>
            <a:lvl1pPr marL="0" indent="0" algn="ctr">
              <a:buNone/>
              <a:defRPr sz="2473"/>
            </a:lvl1pPr>
            <a:lvl2pPr marL="565253" indent="0" algn="ctr">
              <a:buNone/>
              <a:defRPr sz="2473"/>
            </a:lvl2pPr>
            <a:lvl3pPr marL="1130507" indent="0" algn="ctr">
              <a:buNone/>
              <a:defRPr sz="2225"/>
            </a:lvl3pPr>
            <a:lvl4pPr marL="1695761" indent="0" algn="ctr">
              <a:buNone/>
              <a:defRPr sz="1978"/>
            </a:lvl4pPr>
            <a:lvl5pPr marL="2261014" indent="0" algn="ctr">
              <a:buNone/>
              <a:defRPr sz="1978"/>
            </a:lvl5pPr>
            <a:lvl6pPr marL="2826268" indent="0" algn="ctr">
              <a:buNone/>
              <a:defRPr sz="1978"/>
            </a:lvl6pPr>
            <a:lvl7pPr marL="3391522" indent="0" algn="ctr">
              <a:buNone/>
              <a:defRPr sz="1978"/>
            </a:lvl7pPr>
            <a:lvl8pPr marL="3956776" indent="0" algn="ctr">
              <a:buNone/>
              <a:defRPr sz="1978"/>
            </a:lvl8pPr>
            <a:lvl9pPr marL="4522029" indent="0" algn="ctr">
              <a:buNone/>
              <a:defRPr sz="1978"/>
            </a:lvl9pPr>
          </a:lstStyle>
          <a:p>
            <a:r>
              <a:rPr lang="en-US"/>
              <a:t>Click to edit Master subtitle style</a:t>
            </a:r>
            <a:endParaRPr lang="en-US" dirty="0"/>
          </a:p>
        </p:txBody>
      </p:sp>
      <p:sp>
        <p:nvSpPr>
          <p:cNvPr id="4" name="Date Placeholder 3"/>
          <p:cNvSpPr>
            <a:spLocks noGrp="1"/>
          </p:cNvSpPr>
          <p:nvPr>
            <p:ph type="dt" sz="half" idx="10"/>
          </p:nvPr>
        </p:nvSpPr>
        <p:spPr>
          <a:xfrm>
            <a:off x="6693188" y="6727679"/>
            <a:ext cx="2263140" cy="413809"/>
          </a:xfrm>
        </p:spPr>
        <p:txBody>
          <a:bodyPr/>
          <a:lstStyle/>
          <a:p>
            <a:fld id="{616D6166-2B42-4F11-BAA6-8ABAE1BE810C}" type="datetimeFigureOut">
              <a:rPr lang="en-US" smtClean="0"/>
              <a:pPr/>
              <a:t>9/22/2018</a:t>
            </a:fld>
            <a:endParaRPr lang="en-US" dirty="0"/>
          </a:p>
        </p:txBody>
      </p:sp>
      <p:sp>
        <p:nvSpPr>
          <p:cNvPr id="5" name="Footer Placeholder 4"/>
          <p:cNvSpPr>
            <a:spLocks noGrp="1"/>
          </p:cNvSpPr>
          <p:nvPr>
            <p:ph type="ftr" sz="quarter" idx="11"/>
          </p:nvPr>
        </p:nvSpPr>
        <p:spPr>
          <a:xfrm>
            <a:off x="1024895" y="6727681"/>
            <a:ext cx="5668295" cy="413809"/>
          </a:xfrm>
        </p:spPr>
        <p:txBody>
          <a:bodyPr/>
          <a:lstStyle/>
          <a:p>
            <a:r>
              <a:rPr lang="en-ZA" dirty="0"/>
              <a:t>Add a footer</a:t>
            </a:r>
            <a:endParaRPr lang="en-US" dirty="0"/>
          </a:p>
        </p:txBody>
      </p:sp>
      <p:sp>
        <p:nvSpPr>
          <p:cNvPr id="12" name="Rectangle 11">
            <a:extLst>
              <a:ext uri="{FF2B5EF4-FFF2-40B4-BE49-F238E27FC236}">
                <a16:creationId xmlns:a16="http://schemas.microsoft.com/office/drawing/2014/main" xmlns="" id="{10A59AF3-34E3-4F2D-B219-533C8164A410}"/>
              </a:ext>
            </a:extLst>
          </p:cNvPr>
          <p:cNvSpPr/>
          <p:nvPr userDrawn="1"/>
        </p:nvSpPr>
        <p:spPr>
          <a:xfrm>
            <a:off x="3" y="2935422"/>
            <a:ext cx="1322473" cy="1881710"/>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xmlns="" id="{3B98DDA9-3997-4600-985C-44C2CABD0BA3}"/>
              </a:ext>
            </a:extLst>
          </p:cNvPr>
          <p:cNvSpPr/>
          <p:nvPr userDrawn="1"/>
        </p:nvSpPr>
        <p:spPr>
          <a:xfrm>
            <a:off x="8750611" y="2935422"/>
            <a:ext cx="1322473" cy="1881708"/>
          </a:xfrm>
          <a:prstGeom prst="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6" name="Slide Number Placeholder 5"/>
          <p:cNvSpPr>
            <a:spLocks noGrp="1"/>
          </p:cNvSpPr>
          <p:nvPr>
            <p:ph type="sldNum" sz="quarter" idx="12"/>
          </p:nvPr>
        </p:nvSpPr>
        <p:spPr>
          <a:xfrm>
            <a:off x="8912906" y="3117550"/>
            <a:ext cx="966808" cy="1537301"/>
          </a:xfrm>
        </p:spPr>
        <p:txBody>
          <a:bodyPr/>
          <a:lstStyle/>
          <a:p>
            <a:fld id="{9E3FA76C-C565-46B6-8652-D75785E2521F}" type="slidenum">
              <a:rPr lang="en-US" smtClean="0"/>
              <a:pPr/>
              <a:t>‹#›</a:t>
            </a:fld>
            <a:endParaRPr lang="en-US" dirty="0"/>
          </a:p>
        </p:txBody>
      </p:sp>
    </p:spTree>
    <p:extLst>
      <p:ext uri="{BB962C8B-B14F-4D97-AF65-F5344CB8AC3E}">
        <p14:creationId xmlns:p14="http://schemas.microsoft.com/office/powerpoint/2010/main" xmlns="" val="888968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xmlns="" id="{9F6BBB30-80DB-4A1B-9DD3-A090C4EF2F33}"/>
              </a:ext>
            </a:extLst>
          </p:cNvPr>
          <p:cNvGrpSpPr/>
          <p:nvPr userDrawn="1"/>
        </p:nvGrpSpPr>
        <p:grpSpPr bwMode="ltGray">
          <a:xfrm rot="5400000">
            <a:off x="5218159" y="2807112"/>
            <a:ext cx="5620768" cy="4309808"/>
            <a:chOff x="7232499" y="-159283"/>
            <a:chExt cx="4959501" cy="5224009"/>
          </a:xfrm>
          <a:solidFill>
            <a:srgbClr val="76280B">
              <a:alpha val="60000"/>
            </a:srgbClr>
          </a:solidFill>
        </p:grpSpPr>
        <p:pic>
          <p:nvPicPr>
            <p:cNvPr id="18" name="Graphic 17" descr="Single gear">
              <a:extLst>
                <a:ext uri="{FF2B5EF4-FFF2-40B4-BE49-F238E27FC236}">
                  <a16:creationId xmlns:a16="http://schemas.microsoft.com/office/drawing/2014/main" xmlns="" id="{4FC3313D-A401-4847-ABED-CDF1803D067C}"/>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9" name="Graphic 18" descr="Single gear">
              <a:extLst>
                <a:ext uri="{FF2B5EF4-FFF2-40B4-BE49-F238E27FC236}">
                  <a16:creationId xmlns:a16="http://schemas.microsoft.com/office/drawing/2014/main" xmlns="" id="{62BA598A-71EC-4BD4-8924-8F16E990AF5A}"/>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20" name="Graphic 19" descr="Single gear">
              <a:extLst>
                <a:ext uri="{FF2B5EF4-FFF2-40B4-BE49-F238E27FC236}">
                  <a16:creationId xmlns:a16="http://schemas.microsoft.com/office/drawing/2014/main" xmlns="" id="{2086399E-589B-48EE-B396-961A783106E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21" name="Graphic 20" descr="Single gear">
              <a:extLst>
                <a:ext uri="{FF2B5EF4-FFF2-40B4-BE49-F238E27FC236}">
                  <a16:creationId xmlns:a16="http://schemas.microsoft.com/office/drawing/2014/main" xmlns="" id="{F2A039E4-F69C-4905-B047-6891B77F8CAA}"/>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445899" y="2232940"/>
            <a:ext cx="8611195" cy="363986"/>
          </a:xfrm>
          <a:prstGeom prst="rect">
            <a:avLst/>
          </a:prstGeom>
        </p:spPr>
      </p:pic>
      <p:sp>
        <p:nvSpPr>
          <p:cNvPr id="10" name="Rectangle 9"/>
          <p:cNvSpPr/>
          <p:nvPr/>
        </p:nvSpPr>
        <p:spPr bwMode="ltGray">
          <a:xfrm>
            <a:off x="1445899"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2932" y="690880"/>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007164" y="853658"/>
            <a:ext cx="7931434" cy="1225066"/>
          </a:xfrm>
        </p:spPr>
        <p:txBody>
          <a:bodyPr anchor="ctr">
            <a:normAutofit/>
          </a:bodyPr>
          <a:lstStyle>
            <a:lvl1pPr>
              <a:defRPr sz="4451"/>
            </a:lvl1pPr>
          </a:lstStyle>
          <a:p>
            <a:r>
              <a:rPr lang="en-US"/>
              <a:t>Click to edit Master title style</a:t>
            </a:r>
            <a:endParaRPr lang="en-US" dirty="0"/>
          </a:p>
        </p:txBody>
      </p:sp>
      <p:sp>
        <p:nvSpPr>
          <p:cNvPr id="3" name="Content Placeholder 2"/>
          <p:cNvSpPr>
            <a:spLocks noGrp="1"/>
          </p:cNvSpPr>
          <p:nvPr>
            <p:ph idx="1"/>
          </p:nvPr>
        </p:nvSpPr>
        <p:spPr>
          <a:xfrm>
            <a:off x="5311718" y="2648457"/>
            <a:ext cx="4626877" cy="40792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007164" y="2648456"/>
            <a:ext cx="3126815" cy="4079226"/>
          </a:xfrm>
        </p:spPr>
        <p:txBody>
          <a:bodyPr anchor="ctr"/>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a:xfrm>
            <a:off x="7675454" y="6727679"/>
            <a:ext cx="2263140" cy="413809"/>
          </a:xfrm>
        </p:spPr>
        <p:txBody>
          <a:bodyPr/>
          <a:lstStyle/>
          <a:p>
            <a:fld id="{616D6166-2B42-4F11-BAA6-8ABAE1BE810C}" type="datetimeFigureOut">
              <a:rPr lang="en-US" smtClean="0"/>
              <a:pPr/>
              <a:t>9/22/2018</a:t>
            </a:fld>
            <a:endParaRPr lang="en-US"/>
          </a:p>
        </p:txBody>
      </p:sp>
      <p:sp>
        <p:nvSpPr>
          <p:cNvPr id="6" name="Footer Placeholder 5"/>
          <p:cNvSpPr>
            <a:spLocks noGrp="1"/>
          </p:cNvSpPr>
          <p:nvPr>
            <p:ph type="ftr" sz="quarter" idx="11"/>
          </p:nvPr>
        </p:nvSpPr>
        <p:spPr>
          <a:xfrm>
            <a:off x="2007160" y="6727681"/>
            <a:ext cx="5668295" cy="413809"/>
          </a:xfrm>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115565" y="853658"/>
            <a:ext cx="952174" cy="1236228"/>
          </a:xfrm>
        </p:spPr>
        <p:txBody>
          <a:bodyPr/>
          <a:lstStyle/>
          <a:p>
            <a:fld id="{9E3FA76C-C565-46B6-8652-D75785E2521F}" type="slidenum">
              <a:rPr lang="en-US" smtClean="0"/>
              <a:pPr/>
              <a:t>‹#›</a:t>
            </a:fld>
            <a:endParaRPr lang="en-US"/>
          </a:p>
        </p:txBody>
      </p:sp>
    </p:spTree>
    <p:extLst>
      <p:ext uri="{BB962C8B-B14F-4D97-AF65-F5344CB8AC3E}">
        <p14:creationId xmlns:p14="http://schemas.microsoft.com/office/powerpoint/2010/main" xmlns="" val="3220702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xmlns="" id="{9F6BBB30-80DB-4A1B-9DD3-A090C4EF2F33}"/>
              </a:ext>
            </a:extLst>
          </p:cNvPr>
          <p:cNvGrpSpPr/>
          <p:nvPr userDrawn="1"/>
        </p:nvGrpSpPr>
        <p:grpSpPr bwMode="ltGray">
          <a:xfrm rot="5400000">
            <a:off x="5218159" y="2807112"/>
            <a:ext cx="5620768" cy="4309808"/>
            <a:chOff x="7232499" y="-159283"/>
            <a:chExt cx="4959501" cy="5224009"/>
          </a:xfrm>
          <a:solidFill>
            <a:srgbClr val="76280B">
              <a:alpha val="60000"/>
            </a:srgbClr>
          </a:solidFill>
        </p:grpSpPr>
        <p:pic>
          <p:nvPicPr>
            <p:cNvPr id="18" name="Graphic 17" descr="Single gear">
              <a:extLst>
                <a:ext uri="{FF2B5EF4-FFF2-40B4-BE49-F238E27FC236}">
                  <a16:creationId xmlns:a16="http://schemas.microsoft.com/office/drawing/2014/main" xmlns="" id="{4FC3313D-A401-4847-ABED-CDF1803D067C}"/>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9" name="Graphic 18" descr="Single gear">
              <a:extLst>
                <a:ext uri="{FF2B5EF4-FFF2-40B4-BE49-F238E27FC236}">
                  <a16:creationId xmlns:a16="http://schemas.microsoft.com/office/drawing/2014/main" xmlns="" id="{62BA598A-71EC-4BD4-8924-8F16E990AF5A}"/>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20" name="Graphic 19" descr="Single gear">
              <a:extLst>
                <a:ext uri="{FF2B5EF4-FFF2-40B4-BE49-F238E27FC236}">
                  <a16:creationId xmlns:a16="http://schemas.microsoft.com/office/drawing/2014/main" xmlns="" id="{2086399E-589B-48EE-B396-961A783106E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21" name="Graphic 20" descr="Single gear">
              <a:extLst>
                <a:ext uri="{FF2B5EF4-FFF2-40B4-BE49-F238E27FC236}">
                  <a16:creationId xmlns:a16="http://schemas.microsoft.com/office/drawing/2014/main" xmlns="" id="{F2A039E4-F69C-4905-B047-6891B77F8CAA}"/>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445899" y="2232940"/>
            <a:ext cx="8611195" cy="363986"/>
          </a:xfrm>
          <a:prstGeom prst="rect">
            <a:avLst/>
          </a:prstGeom>
        </p:spPr>
      </p:pic>
      <p:sp>
        <p:nvSpPr>
          <p:cNvPr id="10" name="Rectangle 9"/>
          <p:cNvSpPr/>
          <p:nvPr/>
        </p:nvSpPr>
        <p:spPr bwMode="ltGray">
          <a:xfrm>
            <a:off x="1445899"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2932" y="690880"/>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007164" y="853658"/>
            <a:ext cx="7931434" cy="1225066"/>
          </a:xfrm>
        </p:spPr>
        <p:txBody>
          <a:bodyPr anchor="ctr">
            <a:normAutofit/>
          </a:bodyPr>
          <a:lstStyle>
            <a:lvl1pPr>
              <a:defRPr sz="4451"/>
            </a:lvl1pPr>
          </a:lstStyle>
          <a:p>
            <a:r>
              <a:rPr lang="en-US"/>
              <a:t>Click to edit Master title style</a:t>
            </a:r>
            <a:endParaRPr lang="en-US" dirty="0"/>
          </a:p>
        </p:txBody>
      </p:sp>
      <p:sp>
        <p:nvSpPr>
          <p:cNvPr id="4" name="Text Placeholder 3"/>
          <p:cNvSpPr>
            <a:spLocks noGrp="1"/>
          </p:cNvSpPr>
          <p:nvPr>
            <p:ph type="body" sz="half" idx="2"/>
          </p:nvPr>
        </p:nvSpPr>
        <p:spPr>
          <a:xfrm>
            <a:off x="2007164" y="2648456"/>
            <a:ext cx="2162174" cy="4079226"/>
          </a:xfrm>
        </p:spPr>
        <p:txBody>
          <a:bodyPr anchor="ctr"/>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a:xfrm>
            <a:off x="7675454" y="6727679"/>
            <a:ext cx="2263140" cy="413809"/>
          </a:xfrm>
        </p:spPr>
        <p:txBody>
          <a:bodyPr/>
          <a:lstStyle/>
          <a:p>
            <a:fld id="{616D6166-2B42-4F11-BAA6-8ABAE1BE810C}" type="datetimeFigureOut">
              <a:rPr lang="en-US" smtClean="0"/>
              <a:pPr/>
              <a:t>9/22/2018</a:t>
            </a:fld>
            <a:endParaRPr lang="en-US"/>
          </a:p>
        </p:txBody>
      </p:sp>
      <p:sp>
        <p:nvSpPr>
          <p:cNvPr id="6" name="Footer Placeholder 5"/>
          <p:cNvSpPr>
            <a:spLocks noGrp="1"/>
          </p:cNvSpPr>
          <p:nvPr>
            <p:ph type="ftr" sz="quarter" idx="11"/>
          </p:nvPr>
        </p:nvSpPr>
        <p:spPr>
          <a:xfrm>
            <a:off x="2007160" y="6727681"/>
            <a:ext cx="5668295" cy="413809"/>
          </a:xfrm>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115565" y="853658"/>
            <a:ext cx="952174" cy="1236228"/>
          </a:xfrm>
        </p:spPr>
        <p:txBody>
          <a:bodyPr/>
          <a:lstStyle/>
          <a:p>
            <a:fld id="{9E3FA76C-C565-46B6-8652-D75785E2521F}" type="slidenum">
              <a:rPr lang="en-US" smtClean="0"/>
              <a:pPr/>
              <a:t>‹#›</a:t>
            </a:fld>
            <a:endParaRPr lang="en-US"/>
          </a:p>
        </p:txBody>
      </p:sp>
      <p:sp>
        <p:nvSpPr>
          <p:cNvPr id="16" name="Picture Placeholder 2">
            <a:extLst>
              <a:ext uri="{FF2B5EF4-FFF2-40B4-BE49-F238E27FC236}">
                <a16:creationId xmlns:a16="http://schemas.microsoft.com/office/drawing/2014/main" xmlns="" id="{5E59F855-D2A7-4662-804E-17B59CD1A41D}"/>
              </a:ext>
            </a:extLst>
          </p:cNvPr>
          <p:cNvSpPr>
            <a:spLocks noGrp="1"/>
          </p:cNvSpPr>
          <p:nvPr>
            <p:ph type="pic" idx="1"/>
          </p:nvPr>
        </p:nvSpPr>
        <p:spPr>
          <a:xfrm>
            <a:off x="4300744" y="2637803"/>
            <a:ext cx="5637849" cy="4089874"/>
          </a:xfrm>
        </p:spPr>
        <p:txBody>
          <a:bodyPr/>
          <a:lstStyle>
            <a:lvl1pPr marL="0" indent="0">
              <a:buNone/>
              <a:defRPr sz="3956"/>
            </a:lvl1pPr>
            <a:lvl2pPr marL="565253" indent="0">
              <a:buNone/>
              <a:defRPr sz="3462"/>
            </a:lvl2pPr>
            <a:lvl3pPr marL="1130507" indent="0">
              <a:buNone/>
              <a:defRPr sz="2967"/>
            </a:lvl3pPr>
            <a:lvl4pPr marL="1695761" indent="0">
              <a:buNone/>
              <a:defRPr sz="2473"/>
            </a:lvl4pPr>
            <a:lvl5pPr marL="2261014" indent="0">
              <a:buNone/>
              <a:defRPr sz="2473"/>
            </a:lvl5pPr>
            <a:lvl6pPr marL="2826268" indent="0">
              <a:buNone/>
              <a:defRPr sz="2473"/>
            </a:lvl6pPr>
            <a:lvl7pPr marL="3391522" indent="0">
              <a:buNone/>
              <a:defRPr sz="2473"/>
            </a:lvl7pPr>
            <a:lvl8pPr marL="3956776" indent="0">
              <a:buNone/>
              <a:defRPr sz="2473"/>
            </a:lvl8pPr>
            <a:lvl9pPr marL="4522029" indent="0">
              <a:buNone/>
              <a:defRPr sz="2473"/>
            </a:lvl9pPr>
          </a:lstStyle>
          <a:p>
            <a:r>
              <a:rPr lang="en-US"/>
              <a:t>Click icon to add picture</a:t>
            </a:r>
            <a:endParaRPr lang="en-US" dirty="0"/>
          </a:p>
        </p:txBody>
      </p:sp>
    </p:spTree>
    <p:extLst>
      <p:ext uri="{BB962C8B-B14F-4D97-AF65-F5344CB8AC3E}">
        <p14:creationId xmlns:p14="http://schemas.microsoft.com/office/powerpoint/2010/main" xmlns="" val="22757395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4" y="6719113"/>
            <a:ext cx="8611195" cy="363986"/>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8733310" y="6720238"/>
            <a:ext cx="1322473" cy="163506"/>
          </a:xfrm>
          <a:prstGeom prst="rect">
            <a:avLst/>
          </a:prstGeom>
        </p:spPr>
      </p:pic>
      <p:sp>
        <p:nvSpPr>
          <p:cNvPr id="10" name="Rectangle 9"/>
          <p:cNvSpPr/>
          <p:nvPr/>
        </p:nvSpPr>
        <p:spPr bwMode="ltGray">
          <a:xfrm>
            <a:off x="3" y="5177053"/>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8733311" y="5177053"/>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61270" y="5339831"/>
            <a:ext cx="7931434" cy="1235880"/>
          </a:xfrm>
        </p:spPr>
        <p:txBody>
          <a:bodyPr anchor="ctr" anchorCtr="0">
            <a:normAutofit/>
          </a:bodyPr>
          <a:lstStyle>
            <a:lvl1pPr>
              <a:defRPr sz="2967"/>
            </a:lvl1pPr>
          </a:lstStyle>
          <a:p>
            <a:r>
              <a:rPr lang="en-US"/>
              <a:t>Click to edit Master title style</a:t>
            </a:r>
            <a:endParaRPr lang="en-US" dirty="0"/>
          </a:p>
        </p:txBody>
      </p:sp>
      <p:sp>
        <p:nvSpPr>
          <p:cNvPr id="5" name="Date Placeholder 4"/>
          <p:cNvSpPr>
            <a:spLocks noGrp="1"/>
          </p:cNvSpPr>
          <p:nvPr>
            <p:ph type="dt" sz="half" idx="10"/>
          </p:nvPr>
        </p:nvSpPr>
        <p:spPr/>
        <p:txBody>
          <a:bodyPr/>
          <a:lstStyle/>
          <a:p>
            <a:fld id="{616D6166-2B42-4F11-BAA6-8ABAE1BE810C}" type="datetimeFigureOut">
              <a:rPr lang="en-US" smtClean="0"/>
              <a:pPr/>
              <a:t>9/22/2018</a:t>
            </a:fld>
            <a:endParaRPr lang="en-US"/>
          </a:p>
        </p:txBody>
      </p:sp>
      <p:sp>
        <p:nvSpPr>
          <p:cNvPr id="6" name="Footer Placeholder 5"/>
          <p:cNvSpPr>
            <a:spLocks noGrp="1"/>
          </p:cNvSpPr>
          <p:nvPr>
            <p:ph type="ftr" sz="quarter" idx="11"/>
          </p:nvPr>
        </p:nvSpPr>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8851804" y="5339484"/>
            <a:ext cx="952174" cy="1236228"/>
          </a:xfrm>
        </p:spPr>
        <p:txBody>
          <a:bodyPr/>
          <a:lstStyle/>
          <a:p>
            <a:fld id="{9E3FA76C-C565-46B6-8652-D75785E2521F}" type="slidenum">
              <a:rPr lang="en-US" smtClean="0"/>
              <a:pPr/>
              <a:t>‹#›</a:t>
            </a:fld>
            <a:endParaRPr lang="en-US"/>
          </a:p>
        </p:txBody>
      </p:sp>
      <p:sp>
        <p:nvSpPr>
          <p:cNvPr id="13" name="SmartArt Placeholder 12">
            <a:extLst>
              <a:ext uri="{FF2B5EF4-FFF2-40B4-BE49-F238E27FC236}">
                <a16:creationId xmlns:a16="http://schemas.microsoft.com/office/drawing/2014/main" xmlns="" id="{DBD7FBFD-679C-4A5B-A176-220004B60453}"/>
              </a:ext>
            </a:extLst>
          </p:cNvPr>
          <p:cNvSpPr>
            <a:spLocks noGrp="1"/>
          </p:cNvSpPr>
          <p:nvPr>
            <p:ph type="dgm" sz="quarter" idx="13"/>
          </p:nvPr>
        </p:nvSpPr>
        <p:spPr>
          <a:xfrm>
            <a:off x="561265" y="438444"/>
            <a:ext cx="7932059" cy="4383323"/>
          </a:xfrm>
        </p:spPr>
        <p:txBody>
          <a:bodyPr/>
          <a:lstStyle/>
          <a:p>
            <a:r>
              <a:rPr lang="en-US"/>
              <a:t>Click icon to add SmartArt graphic</a:t>
            </a:r>
          </a:p>
        </p:txBody>
      </p:sp>
    </p:spTree>
    <p:extLst>
      <p:ext uri="{BB962C8B-B14F-4D97-AF65-F5344CB8AC3E}">
        <p14:creationId xmlns:p14="http://schemas.microsoft.com/office/powerpoint/2010/main" xmlns="" val="35259966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xmlns="" id="{22B243BA-55F2-42F1-B294-0EB708FCD888}"/>
              </a:ext>
            </a:extLst>
          </p:cNvPr>
          <p:cNvGrpSpPr/>
          <p:nvPr userDrawn="1"/>
        </p:nvGrpSpPr>
        <p:grpSpPr>
          <a:xfrm rot="10800000">
            <a:off x="89476" y="85530"/>
            <a:ext cx="4437510" cy="6334037"/>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xmlns="" id="{46408269-63CF-4017-AC0D-C35B044D3076}"/>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xmlns="" id="{7A3695B4-ADE3-45A9-8119-67D5F83A8C31}"/>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xmlns="" id="{6B8F0030-0551-4558-8533-64D2E4838DB7}"/>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xmlns="" id="{59607E3E-29E0-44E4-899A-0955FA4D3671}"/>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xmlns="" id="{AD4251FC-462A-4B83-9F84-2358E52E31E8}"/>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6719113"/>
            <a:ext cx="8611195" cy="363986"/>
          </a:xfrm>
          <a:prstGeom prst="rect">
            <a:avLst/>
          </a:prstGeom>
        </p:spPr>
      </p:pic>
      <p:pic>
        <p:nvPicPr>
          <p:cNvPr id="9" name="Picture 8"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6720238"/>
            <a:ext cx="1322473" cy="163506"/>
          </a:xfrm>
          <a:prstGeom prst="rect">
            <a:avLst/>
          </a:prstGeom>
        </p:spPr>
      </p:pic>
      <p:sp>
        <p:nvSpPr>
          <p:cNvPr id="10" name="Rectangle 9"/>
          <p:cNvSpPr/>
          <p:nvPr/>
        </p:nvSpPr>
        <p:spPr bwMode="ltGray">
          <a:xfrm>
            <a:off x="3" y="5177053"/>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8733311" y="5177053"/>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61267" y="690876"/>
            <a:ext cx="7931432" cy="4071784"/>
          </a:xfrm>
        </p:spPr>
        <p:txBody>
          <a:bodyPr anchor="ctr"/>
          <a:lstStyle>
            <a:lvl1pPr>
              <a:defRPr sz="3956"/>
            </a:lvl1pPr>
          </a:lstStyle>
          <a:p>
            <a:r>
              <a:rPr lang="en-US"/>
              <a:t>Click to edit Master title style</a:t>
            </a:r>
            <a:endParaRPr lang="en-US" dirty="0"/>
          </a:p>
        </p:txBody>
      </p:sp>
      <p:sp>
        <p:nvSpPr>
          <p:cNvPr id="4" name="Text Placeholder 3"/>
          <p:cNvSpPr>
            <a:spLocks noGrp="1"/>
          </p:cNvSpPr>
          <p:nvPr>
            <p:ph type="body" sz="half" idx="2"/>
          </p:nvPr>
        </p:nvSpPr>
        <p:spPr>
          <a:xfrm>
            <a:off x="561270" y="5339830"/>
            <a:ext cx="7931434" cy="1236228"/>
          </a:xfrm>
        </p:spPr>
        <p:txBody>
          <a:bodyPr anchor="ctr"/>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p:txBody>
          <a:bodyPr/>
          <a:lstStyle/>
          <a:p>
            <a:fld id="{616D6166-2B42-4F11-BAA6-8ABAE1BE810C}" type="datetimeFigureOut">
              <a:rPr lang="en-US" smtClean="0"/>
              <a:pPr/>
              <a:t>9/22/2018</a:t>
            </a:fld>
            <a:endParaRPr lang="en-US"/>
          </a:p>
        </p:txBody>
      </p:sp>
      <p:sp>
        <p:nvSpPr>
          <p:cNvPr id="6" name="Footer Placeholder 5"/>
          <p:cNvSpPr>
            <a:spLocks noGrp="1"/>
          </p:cNvSpPr>
          <p:nvPr>
            <p:ph type="ftr" sz="quarter" idx="11"/>
          </p:nvPr>
        </p:nvSpPr>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8851804" y="5339830"/>
            <a:ext cx="952174" cy="1236228"/>
          </a:xfrm>
        </p:spPr>
        <p:txBody>
          <a:bodyPr/>
          <a:lstStyle/>
          <a:p>
            <a:fld id="{9E3FA76C-C565-46B6-8652-D75785E2521F}" type="slidenum">
              <a:rPr lang="en-US" smtClean="0"/>
              <a:pPr/>
              <a:t>‹#›</a:t>
            </a:fld>
            <a:endParaRPr lang="en-US"/>
          </a:p>
        </p:txBody>
      </p:sp>
    </p:spTree>
    <p:extLst>
      <p:ext uri="{BB962C8B-B14F-4D97-AF65-F5344CB8AC3E}">
        <p14:creationId xmlns:p14="http://schemas.microsoft.com/office/powerpoint/2010/main" xmlns="" val="25140067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xmlns="" id="{D7FCAB52-C8F0-4659-9B95-C792632631CE}"/>
              </a:ext>
            </a:extLst>
          </p:cNvPr>
          <p:cNvGrpSpPr/>
          <p:nvPr userDrawn="1"/>
        </p:nvGrpSpPr>
        <p:grpSpPr bwMode="ltGray">
          <a:xfrm rot="5400000">
            <a:off x="5218159" y="2807112"/>
            <a:ext cx="5620768" cy="4309808"/>
            <a:chOff x="7232499" y="-159283"/>
            <a:chExt cx="4959501" cy="5224009"/>
          </a:xfrm>
          <a:solidFill>
            <a:srgbClr val="76280B">
              <a:alpha val="60000"/>
            </a:srgbClr>
          </a:solidFill>
        </p:grpSpPr>
        <p:pic>
          <p:nvPicPr>
            <p:cNvPr id="19" name="Graphic 18" descr="Single gear">
              <a:extLst>
                <a:ext uri="{FF2B5EF4-FFF2-40B4-BE49-F238E27FC236}">
                  <a16:creationId xmlns:a16="http://schemas.microsoft.com/office/drawing/2014/main" xmlns="" id="{5E98770F-9E46-4F69-9A76-F671813AF579}"/>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20" name="Graphic 19" descr="Single gear">
              <a:extLst>
                <a:ext uri="{FF2B5EF4-FFF2-40B4-BE49-F238E27FC236}">
                  <a16:creationId xmlns:a16="http://schemas.microsoft.com/office/drawing/2014/main" xmlns="" id="{F08BF8CF-C3C2-4767-B88B-DE07E6A628ED}"/>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21" name="Graphic 20" descr="Single gear">
              <a:extLst>
                <a:ext uri="{FF2B5EF4-FFF2-40B4-BE49-F238E27FC236}">
                  <a16:creationId xmlns:a16="http://schemas.microsoft.com/office/drawing/2014/main" xmlns="" id="{E63AFEB7-4AAE-448E-8B0B-C2F2287771A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22" name="Graphic 21" descr="Single gear">
              <a:extLst>
                <a:ext uri="{FF2B5EF4-FFF2-40B4-BE49-F238E27FC236}">
                  <a16:creationId xmlns:a16="http://schemas.microsoft.com/office/drawing/2014/main" xmlns="" id="{E279C731-1AAF-453A-94B0-6CC292039503}"/>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11" name="Picture 10"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6719113"/>
            <a:ext cx="8611195" cy="363986"/>
          </a:xfrm>
          <a:prstGeom prst="rect">
            <a:avLst/>
          </a:prstGeom>
        </p:spPr>
      </p:pic>
      <p:pic>
        <p:nvPicPr>
          <p:cNvPr id="13" name="Picture 12"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6720238"/>
            <a:ext cx="1322473" cy="163506"/>
          </a:xfrm>
          <a:prstGeom prst="rect">
            <a:avLst/>
          </a:prstGeom>
        </p:spPr>
      </p:pic>
      <p:sp>
        <p:nvSpPr>
          <p:cNvPr id="14" name="Rectangle 13"/>
          <p:cNvSpPr/>
          <p:nvPr/>
        </p:nvSpPr>
        <p:spPr bwMode="ltGray">
          <a:xfrm>
            <a:off x="3" y="5177053"/>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8733311" y="5177053"/>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30482" y="690880"/>
            <a:ext cx="7193073" cy="3440869"/>
          </a:xfrm>
        </p:spPr>
        <p:txBody>
          <a:bodyPr anchor="ctr"/>
          <a:lstStyle>
            <a:lvl1pPr>
              <a:defRPr sz="3956"/>
            </a:lvl1pPr>
          </a:lstStyle>
          <a:p>
            <a:r>
              <a:rPr lang="en-US"/>
              <a:t>Click to edit Master title style</a:t>
            </a:r>
            <a:endParaRPr lang="en-US" dirty="0"/>
          </a:p>
        </p:txBody>
      </p:sp>
      <p:sp>
        <p:nvSpPr>
          <p:cNvPr id="12" name="Text Placeholder 3"/>
          <p:cNvSpPr>
            <a:spLocks noGrp="1"/>
          </p:cNvSpPr>
          <p:nvPr>
            <p:ph type="body" sz="half" idx="13"/>
          </p:nvPr>
        </p:nvSpPr>
        <p:spPr>
          <a:xfrm>
            <a:off x="1156891" y="4140497"/>
            <a:ext cx="6729178" cy="622164"/>
          </a:xfrm>
        </p:spPr>
        <p:txBody>
          <a:bodyPr anchor="t">
            <a:normAutofit/>
          </a:bodyPr>
          <a:lstStyle>
            <a:lvl1pPr marL="0" indent="0">
              <a:buNone/>
              <a:defRPr sz="1731"/>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4" name="Text Placeholder 3"/>
          <p:cNvSpPr>
            <a:spLocks noGrp="1"/>
          </p:cNvSpPr>
          <p:nvPr>
            <p:ph type="body" sz="half" idx="2"/>
          </p:nvPr>
        </p:nvSpPr>
        <p:spPr>
          <a:xfrm>
            <a:off x="561270" y="5339830"/>
            <a:ext cx="7931434" cy="1236228"/>
          </a:xfrm>
        </p:spPr>
        <p:txBody>
          <a:bodyPr anchor="ctr">
            <a:normAutofit/>
          </a:bodyPr>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p:txBody>
          <a:bodyPr/>
          <a:lstStyle/>
          <a:p>
            <a:fld id="{616D6166-2B42-4F11-BAA6-8ABAE1BE810C}" type="datetimeFigureOut">
              <a:rPr lang="en-US" smtClean="0"/>
              <a:pPr/>
              <a:t>9/22/2018</a:t>
            </a:fld>
            <a:endParaRPr lang="en-US"/>
          </a:p>
        </p:txBody>
      </p:sp>
      <p:sp>
        <p:nvSpPr>
          <p:cNvPr id="6" name="Footer Placeholder 5"/>
          <p:cNvSpPr>
            <a:spLocks noGrp="1"/>
          </p:cNvSpPr>
          <p:nvPr>
            <p:ph type="ftr" sz="quarter" idx="11"/>
          </p:nvPr>
        </p:nvSpPr>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8851804" y="5337916"/>
            <a:ext cx="952174" cy="1236228"/>
          </a:xfrm>
        </p:spPr>
        <p:txBody>
          <a:bodyPr/>
          <a:lstStyle/>
          <a:p>
            <a:fld id="{9E3FA76C-C565-46B6-8652-D75785E2521F}" type="slidenum">
              <a:rPr lang="en-US" smtClean="0"/>
              <a:pPr/>
              <a:t>‹#›</a:t>
            </a:fld>
            <a:endParaRPr lang="en-US"/>
          </a:p>
        </p:txBody>
      </p:sp>
      <p:sp>
        <p:nvSpPr>
          <p:cNvPr id="16" name="TextBox 15"/>
          <p:cNvSpPr txBox="1"/>
          <p:nvPr/>
        </p:nvSpPr>
        <p:spPr>
          <a:xfrm>
            <a:off x="481447" y="847866"/>
            <a:ext cx="502920" cy="662746"/>
          </a:xfrm>
          <a:prstGeom prst="rect">
            <a:avLst/>
          </a:prstGeom>
        </p:spPr>
        <p:txBody>
          <a:bodyPr vert="horz" lIns="113053" tIns="56527" rIns="113053" bIns="56527"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902" dirty="0">
                <a:solidFill>
                  <a:schemeClr val="tx1"/>
                </a:solidFill>
                <a:effectLst/>
              </a:rPr>
              <a:t>“</a:t>
            </a:r>
          </a:p>
        </p:txBody>
      </p:sp>
      <p:sp>
        <p:nvSpPr>
          <p:cNvPr id="17" name="TextBox 16"/>
          <p:cNvSpPr txBox="1"/>
          <p:nvPr/>
        </p:nvSpPr>
        <p:spPr>
          <a:xfrm>
            <a:off x="7971818" y="3437995"/>
            <a:ext cx="502920" cy="662746"/>
          </a:xfrm>
          <a:prstGeom prst="rect">
            <a:avLst/>
          </a:prstGeom>
        </p:spPr>
        <p:txBody>
          <a:bodyPr vert="horz" lIns="113053" tIns="56527" rIns="113053" bIns="56527"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902" dirty="0">
                <a:solidFill>
                  <a:schemeClr val="tx1"/>
                </a:solidFill>
                <a:effectLst/>
              </a:rPr>
              <a:t>”</a:t>
            </a:r>
          </a:p>
        </p:txBody>
      </p:sp>
    </p:spTree>
    <p:extLst>
      <p:ext uri="{BB962C8B-B14F-4D97-AF65-F5344CB8AC3E}">
        <p14:creationId xmlns:p14="http://schemas.microsoft.com/office/powerpoint/2010/main" xmlns="" val="3331322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xmlns="" id="{8CB2BD5A-C0EC-4AC1-BBF1-851D8321B964}"/>
              </a:ext>
            </a:extLst>
          </p:cNvPr>
          <p:cNvGrpSpPr/>
          <p:nvPr userDrawn="1"/>
        </p:nvGrpSpPr>
        <p:grpSpPr>
          <a:xfrm rot="5400000">
            <a:off x="-673449" y="2315087"/>
            <a:ext cx="6095974" cy="4610807"/>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xmlns="" id="{538A56DB-6938-460F-9BB3-A0A34C234B32}"/>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xmlns="" id="{E2A1D679-9D00-4DC7-82EC-B6C33270E7F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xmlns="" id="{8DFB6E86-77FA-4731-B7FA-5A63254A3E67}"/>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xmlns="" id="{982D40F0-DDB8-45E0-B9D1-5964842C7304}"/>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xmlns="" id="{D744A42C-4948-489C-8EB2-12C65C47E90D}"/>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9" name="Picture 8"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447210" y="6719113"/>
            <a:ext cx="8611195" cy="363986"/>
          </a:xfrm>
          <a:prstGeom prst="rect">
            <a:avLst/>
          </a:prstGeom>
        </p:spPr>
      </p:pic>
      <p:sp>
        <p:nvSpPr>
          <p:cNvPr id="11" name="Rectangle 10"/>
          <p:cNvSpPr/>
          <p:nvPr/>
        </p:nvSpPr>
        <p:spPr bwMode="ltGray">
          <a:xfrm>
            <a:off x="1447208" y="5177053"/>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4064" y="5163582"/>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796302" y="5339831"/>
            <a:ext cx="7931436" cy="667007"/>
          </a:xfrm>
        </p:spPr>
        <p:txBody>
          <a:bodyPr anchor="b"/>
          <a:lstStyle>
            <a:lvl1pPr>
              <a:defRPr sz="3956"/>
            </a:lvl1pPr>
          </a:lstStyle>
          <a:p>
            <a:r>
              <a:rPr lang="en-US"/>
              <a:t>Click to edit Master title style</a:t>
            </a:r>
            <a:endParaRPr lang="en-US" dirty="0"/>
          </a:p>
        </p:txBody>
      </p:sp>
      <p:sp>
        <p:nvSpPr>
          <p:cNvPr id="4" name="Text Placeholder 3"/>
          <p:cNvSpPr>
            <a:spLocks noGrp="1"/>
          </p:cNvSpPr>
          <p:nvPr>
            <p:ph type="body" sz="half" idx="2"/>
          </p:nvPr>
        </p:nvSpPr>
        <p:spPr>
          <a:xfrm>
            <a:off x="1796303" y="6006836"/>
            <a:ext cx="7931436" cy="569223"/>
          </a:xfrm>
        </p:spPr>
        <p:txBody>
          <a:bodyPr anchor="t"/>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a:xfrm>
            <a:off x="7464595" y="6727679"/>
            <a:ext cx="2263140" cy="413809"/>
          </a:xfrm>
        </p:spPr>
        <p:txBody>
          <a:bodyPr/>
          <a:lstStyle/>
          <a:p>
            <a:fld id="{616D6166-2B42-4F11-BAA6-8ABAE1BE810C}" type="datetimeFigureOut">
              <a:rPr lang="en-US" smtClean="0"/>
              <a:pPr/>
              <a:t>9/22/2018</a:t>
            </a:fld>
            <a:endParaRPr lang="en-US"/>
          </a:p>
        </p:txBody>
      </p:sp>
      <p:sp>
        <p:nvSpPr>
          <p:cNvPr id="6" name="Footer Placeholder 5"/>
          <p:cNvSpPr>
            <a:spLocks noGrp="1"/>
          </p:cNvSpPr>
          <p:nvPr>
            <p:ph type="ftr" sz="quarter" idx="11"/>
          </p:nvPr>
        </p:nvSpPr>
        <p:spPr>
          <a:xfrm>
            <a:off x="1796300" y="6727681"/>
            <a:ext cx="5668295" cy="413809"/>
          </a:xfrm>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114429" y="5324445"/>
            <a:ext cx="952174" cy="1236228"/>
          </a:xfrm>
        </p:spPr>
        <p:txBody>
          <a:bodyPr/>
          <a:lstStyle/>
          <a:p>
            <a:fld id="{9E3FA76C-C565-46B6-8652-D75785E2521F}" type="slidenum">
              <a:rPr lang="en-US" smtClean="0"/>
              <a:pPr/>
              <a:t>‹#›</a:t>
            </a:fld>
            <a:endParaRPr lang="en-US"/>
          </a:p>
        </p:txBody>
      </p:sp>
    </p:spTree>
    <p:extLst>
      <p:ext uri="{BB962C8B-B14F-4D97-AF65-F5344CB8AC3E}">
        <p14:creationId xmlns:p14="http://schemas.microsoft.com/office/powerpoint/2010/main" xmlns="" val="15689363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BFC60FB4-27C2-4896-9B64-2DFE33815CE2}"/>
              </a:ext>
            </a:extLst>
          </p:cNvPr>
          <p:cNvGrpSpPr/>
          <p:nvPr userDrawn="1"/>
        </p:nvGrpSpPr>
        <p:grpSpPr bwMode="ltGray">
          <a:xfrm>
            <a:off x="5966812" y="-180520"/>
            <a:ext cx="4091588" cy="5920544"/>
            <a:chOff x="7232499" y="-159283"/>
            <a:chExt cx="4959501" cy="5224009"/>
          </a:xfrm>
          <a:solidFill>
            <a:srgbClr val="76280B">
              <a:alpha val="60000"/>
            </a:srgbClr>
          </a:solidFill>
        </p:grpSpPr>
        <p:pic>
          <p:nvPicPr>
            <p:cNvPr id="24" name="Graphic 23" descr="Single gear">
              <a:extLst>
                <a:ext uri="{FF2B5EF4-FFF2-40B4-BE49-F238E27FC236}">
                  <a16:creationId xmlns:a16="http://schemas.microsoft.com/office/drawing/2014/main" xmlns="" id="{EE89D477-BED5-4149-965A-0C122D97A012}"/>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25" name="Graphic 24" descr="Single gear">
              <a:extLst>
                <a:ext uri="{FF2B5EF4-FFF2-40B4-BE49-F238E27FC236}">
                  <a16:creationId xmlns:a16="http://schemas.microsoft.com/office/drawing/2014/main" xmlns="" id="{5CCE09A4-D09F-43A2-8459-2E9D3E96029E}"/>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26" name="Graphic 25" descr="Single gear">
              <a:extLst>
                <a:ext uri="{FF2B5EF4-FFF2-40B4-BE49-F238E27FC236}">
                  <a16:creationId xmlns:a16="http://schemas.microsoft.com/office/drawing/2014/main" xmlns="" id="{9A46A1B3-2A0B-4FFE-AE15-A11187E434D5}"/>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27" name="Graphic 26" descr="Single gear">
              <a:extLst>
                <a:ext uri="{FF2B5EF4-FFF2-40B4-BE49-F238E27FC236}">
                  <a16:creationId xmlns:a16="http://schemas.microsoft.com/office/drawing/2014/main" xmlns="" id="{D4F4A02A-94BC-4984-A372-3B77FC854C2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13" name="Picture 12"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14" name="Picture 13"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6" name="Rectangle 15"/>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552108" y="853658"/>
            <a:ext cx="7940592" cy="12250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545284" y="2648456"/>
            <a:ext cx="2532778"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8" name="Text Placeholder 3"/>
          <p:cNvSpPr>
            <a:spLocks noGrp="1"/>
          </p:cNvSpPr>
          <p:nvPr>
            <p:ph type="body" sz="half" idx="15"/>
          </p:nvPr>
        </p:nvSpPr>
        <p:spPr>
          <a:xfrm>
            <a:off x="561269" y="3425697"/>
            <a:ext cx="2516004" cy="3301981"/>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9" name="Text Placeholder 4"/>
          <p:cNvSpPr>
            <a:spLocks noGrp="1"/>
          </p:cNvSpPr>
          <p:nvPr>
            <p:ph type="body" sz="quarter" idx="3"/>
          </p:nvPr>
        </p:nvSpPr>
        <p:spPr>
          <a:xfrm>
            <a:off x="3263721" y="2648456"/>
            <a:ext cx="2527174"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10" name="Text Placeholder 3"/>
          <p:cNvSpPr>
            <a:spLocks noGrp="1"/>
          </p:cNvSpPr>
          <p:nvPr>
            <p:ph type="body" sz="half" idx="16"/>
          </p:nvPr>
        </p:nvSpPr>
        <p:spPr>
          <a:xfrm>
            <a:off x="3255012" y="3425697"/>
            <a:ext cx="2527174" cy="3301981"/>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11" name="Text Placeholder 4"/>
          <p:cNvSpPr>
            <a:spLocks noGrp="1"/>
          </p:cNvSpPr>
          <p:nvPr>
            <p:ph type="body" sz="quarter" idx="13"/>
          </p:nvPr>
        </p:nvSpPr>
        <p:spPr>
          <a:xfrm>
            <a:off x="5959933" y="2648456"/>
            <a:ext cx="2532771"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12" name="Text Placeholder 3"/>
          <p:cNvSpPr>
            <a:spLocks noGrp="1"/>
          </p:cNvSpPr>
          <p:nvPr>
            <p:ph type="body" sz="half" idx="17"/>
          </p:nvPr>
        </p:nvSpPr>
        <p:spPr>
          <a:xfrm>
            <a:off x="5959933" y="3425697"/>
            <a:ext cx="2532771" cy="3301981"/>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3" name="Date Placeholder 2"/>
          <p:cNvSpPr>
            <a:spLocks noGrp="1"/>
          </p:cNvSpPr>
          <p:nvPr>
            <p:ph type="dt" sz="half" idx="10"/>
          </p:nvPr>
        </p:nvSpPr>
        <p:spPr/>
        <p:txBody>
          <a:bodyPr/>
          <a:lstStyle/>
          <a:p>
            <a:fld id="{616D6166-2B42-4F11-BAA6-8ABAE1BE810C}" type="datetimeFigureOut">
              <a:rPr lang="en-US" smtClean="0"/>
              <a:pPr/>
              <a:t>9/22/2018</a:t>
            </a:fld>
            <a:endParaRPr lang="en-US"/>
          </a:p>
        </p:txBody>
      </p:sp>
      <p:sp>
        <p:nvSpPr>
          <p:cNvPr id="4" name="Footer Placeholder 3"/>
          <p:cNvSpPr>
            <a:spLocks noGrp="1"/>
          </p:cNvSpPr>
          <p:nvPr>
            <p:ph type="ftr" sz="quarter" idx="11"/>
          </p:nvPr>
        </p:nvSpPr>
        <p:spPr/>
        <p:txBody>
          <a:bodyPr/>
          <a:lstStyle/>
          <a:p>
            <a:r>
              <a:rPr lang="en-ZA" dirty="0"/>
              <a:t>Add a footer</a:t>
            </a:r>
            <a:endParaRPr lang="en-US" dirty="0"/>
          </a:p>
        </p:txBody>
      </p:sp>
      <p:sp>
        <p:nvSpPr>
          <p:cNvPr id="5" name="Slide Number Placeholder 4"/>
          <p:cNvSpPr>
            <a:spLocks noGrp="1"/>
          </p:cNvSpPr>
          <p:nvPr>
            <p:ph type="sldNum" sz="quarter" idx="12"/>
          </p:nvPr>
        </p:nvSpPr>
        <p:spPr/>
        <p:txBody>
          <a:bodyPr/>
          <a:lstStyle/>
          <a:p>
            <a:fld id="{9E3FA76C-C565-46B6-8652-D75785E2521F}" type="slidenum">
              <a:rPr lang="en-US" smtClean="0"/>
              <a:pPr/>
              <a:t>‹#›</a:t>
            </a:fld>
            <a:endParaRPr lang="en-US"/>
          </a:p>
        </p:txBody>
      </p:sp>
    </p:spTree>
    <p:extLst>
      <p:ext uri="{BB962C8B-B14F-4D97-AF65-F5344CB8AC3E}">
        <p14:creationId xmlns:p14="http://schemas.microsoft.com/office/powerpoint/2010/main" xmlns="" val="32528377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3 Column">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xmlns="" id="{D1F89FDF-9788-47AD-B230-0314E7C8D087}"/>
              </a:ext>
            </a:extLst>
          </p:cNvPr>
          <p:cNvGrpSpPr/>
          <p:nvPr userDrawn="1"/>
        </p:nvGrpSpPr>
        <p:grpSpPr>
          <a:xfrm rot="10800000">
            <a:off x="81933" y="85530"/>
            <a:ext cx="4437510" cy="6334037"/>
            <a:chOff x="-424090" y="303112"/>
            <a:chExt cx="5378800" cy="5588856"/>
          </a:xfrm>
          <a:solidFill>
            <a:srgbClr val="F6BF73">
              <a:alpha val="30196"/>
            </a:srgbClr>
          </a:solidFill>
        </p:grpSpPr>
        <p:pic>
          <p:nvPicPr>
            <p:cNvPr id="19" name="Graphic 18" descr="Single gear">
              <a:extLst>
                <a:ext uri="{FF2B5EF4-FFF2-40B4-BE49-F238E27FC236}">
                  <a16:creationId xmlns:a16="http://schemas.microsoft.com/office/drawing/2014/main" xmlns="" id="{9CD6B783-A97E-437E-B4E2-F7D761F0A2EB}"/>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20" name="Graphic 19" descr="Single gear">
              <a:extLst>
                <a:ext uri="{FF2B5EF4-FFF2-40B4-BE49-F238E27FC236}">
                  <a16:creationId xmlns:a16="http://schemas.microsoft.com/office/drawing/2014/main" xmlns="" id="{4699BB72-0480-4165-8D15-316CEED8CEBD}"/>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21" name="Graphic 20" descr="Single gear">
              <a:extLst>
                <a:ext uri="{FF2B5EF4-FFF2-40B4-BE49-F238E27FC236}">
                  <a16:creationId xmlns:a16="http://schemas.microsoft.com/office/drawing/2014/main" xmlns="" id="{685C07D9-1911-4085-8555-C992A61B10C3}"/>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22" name="Graphic 21" descr="Single gear">
              <a:extLst>
                <a:ext uri="{FF2B5EF4-FFF2-40B4-BE49-F238E27FC236}">
                  <a16:creationId xmlns:a16="http://schemas.microsoft.com/office/drawing/2014/main" xmlns="" id="{D621B3C3-2371-4ED0-BC1D-87AABF852BD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23" name="Graphic 22" descr="Single gear">
              <a:extLst>
                <a:ext uri="{FF2B5EF4-FFF2-40B4-BE49-F238E27FC236}">
                  <a16:creationId xmlns:a16="http://schemas.microsoft.com/office/drawing/2014/main" xmlns="" id="{D7D15287-50FE-4441-BA06-D454D73F7EFD}"/>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13" name="Picture 12"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438041" y="2232940"/>
            <a:ext cx="8611195" cy="363986"/>
          </a:xfrm>
          <a:prstGeom prst="rect">
            <a:avLst/>
          </a:prstGeom>
        </p:spPr>
      </p:pic>
      <p:pic>
        <p:nvPicPr>
          <p:cNvPr id="14" name="Picture 13"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6" name="Rectangle 15"/>
          <p:cNvSpPr/>
          <p:nvPr/>
        </p:nvSpPr>
        <p:spPr bwMode="ltGray">
          <a:xfrm>
            <a:off x="1445899"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790" y="690880"/>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3" name="Date Placeholder 2"/>
          <p:cNvSpPr>
            <a:spLocks noGrp="1"/>
          </p:cNvSpPr>
          <p:nvPr>
            <p:ph type="dt" sz="half" idx="10"/>
          </p:nvPr>
        </p:nvSpPr>
        <p:spPr>
          <a:xfrm>
            <a:off x="7416137" y="6727679"/>
            <a:ext cx="2263140" cy="413809"/>
          </a:xfrm>
        </p:spPr>
        <p:txBody>
          <a:bodyPr/>
          <a:lstStyle/>
          <a:p>
            <a:fld id="{616D6166-2B42-4F11-BAA6-8ABAE1BE810C}" type="datetimeFigureOut">
              <a:rPr lang="en-US" smtClean="0"/>
              <a:pPr/>
              <a:t>9/22/2018</a:t>
            </a:fld>
            <a:endParaRPr lang="en-US"/>
          </a:p>
        </p:txBody>
      </p:sp>
      <p:sp>
        <p:nvSpPr>
          <p:cNvPr id="4" name="Footer Placeholder 3"/>
          <p:cNvSpPr>
            <a:spLocks noGrp="1"/>
          </p:cNvSpPr>
          <p:nvPr>
            <p:ph type="ftr" sz="quarter" idx="11"/>
          </p:nvPr>
        </p:nvSpPr>
        <p:spPr>
          <a:xfrm>
            <a:off x="1747842" y="6727681"/>
            <a:ext cx="5668295" cy="413809"/>
          </a:xfrm>
        </p:spPr>
        <p:txBody>
          <a:bodyPr/>
          <a:lstStyle/>
          <a:p>
            <a:r>
              <a:rPr lang="en-ZA" dirty="0"/>
              <a:t>Add a footer</a:t>
            </a:r>
            <a:endParaRPr lang="en-US" dirty="0"/>
          </a:p>
        </p:txBody>
      </p:sp>
      <p:sp>
        <p:nvSpPr>
          <p:cNvPr id="5" name="Slide Number Placeholder 4"/>
          <p:cNvSpPr>
            <a:spLocks noGrp="1"/>
          </p:cNvSpPr>
          <p:nvPr>
            <p:ph type="sldNum" sz="quarter" idx="12"/>
          </p:nvPr>
        </p:nvSpPr>
        <p:spPr>
          <a:xfrm>
            <a:off x="115911" y="848079"/>
            <a:ext cx="952174" cy="1236228"/>
          </a:xfrm>
        </p:spPr>
        <p:txBody>
          <a:bodyPr/>
          <a:lstStyle/>
          <a:p>
            <a:fld id="{9E3FA76C-C565-46B6-8652-D75785E2521F}" type="slidenum">
              <a:rPr lang="en-US" smtClean="0"/>
              <a:pPr/>
              <a:t>‹#›</a:t>
            </a:fld>
            <a:endParaRPr lang="en-US"/>
          </a:p>
        </p:txBody>
      </p:sp>
      <p:cxnSp>
        <p:nvCxnSpPr>
          <p:cNvPr id="33" name="Straight Connector 32">
            <a:extLst>
              <a:ext uri="{FF2B5EF4-FFF2-40B4-BE49-F238E27FC236}">
                <a16:creationId xmlns:a16="http://schemas.microsoft.com/office/drawing/2014/main" xmlns="" id="{2664D24B-EA78-4E18-9226-569365267E5E}"/>
              </a:ext>
            </a:extLst>
          </p:cNvPr>
          <p:cNvCxnSpPr/>
          <p:nvPr userDrawn="1"/>
        </p:nvCxnSpPr>
        <p:spPr>
          <a:xfrm>
            <a:off x="7071190" y="1098992"/>
            <a:ext cx="0" cy="73440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37" name="Title 1">
            <a:extLst>
              <a:ext uri="{FF2B5EF4-FFF2-40B4-BE49-F238E27FC236}">
                <a16:creationId xmlns:a16="http://schemas.microsoft.com/office/drawing/2014/main" xmlns="" id="{5BE17E03-04A7-46ED-8623-88DFFD7E30B0}"/>
              </a:ext>
            </a:extLst>
          </p:cNvPr>
          <p:cNvSpPr txBox="1">
            <a:spLocks/>
          </p:cNvSpPr>
          <p:nvPr userDrawn="1"/>
        </p:nvSpPr>
        <p:spPr>
          <a:xfrm>
            <a:off x="1737562" y="895620"/>
            <a:ext cx="2525161" cy="1225063"/>
          </a:xfrm>
          <a:prstGeom prst="rect">
            <a:avLst/>
          </a:prstGeom>
        </p:spPr>
        <p:txBody>
          <a:bodyPr vert="horz" lIns="113053" tIns="56527" rIns="113053" bIns="56527"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algn="ctr"/>
            <a:endParaRPr lang="en-US" sz="2967" dirty="0"/>
          </a:p>
        </p:txBody>
      </p:sp>
      <p:cxnSp>
        <p:nvCxnSpPr>
          <p:cNvPr id="38" name="Straight Connector 37">
            <a:extLst>
              <a:ext uri="{FF2B5EF4-FFF2-40B4-BE49-F238E27FC236}">
                <a16:creationId xmlns:a16="http://schemas.microsoft.com/office/drawing/2014/main" xmlns="" id="{A3840076-AFCB-4C84-8E23-85DAD3CBEF3E}"/>
              </a:ext>
            </a:extLst>
          </p:cNvPr>
          <p:cNvCxnSpPr/>
          <p:nvPr userDrawn="1"/>
        </p:nvCxnSpPr>
        <p:spPr>
          <a:xfrm>
            <a:off x="4367995" y="1098992"/>
            <a:ext cx="0" cy="73440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51" name="Title 50">
            <a:extLst>
              <a:ext uri="{FF2B5EF4-FFF2-40B4-BE49-F238E27FC236}">
                <a16:creationId xmlns:a16="http://schemas.microsoft.com/office/drawing/2014/main" xmlns="" id="{BBA20603-8433-4B38-976F-F18CF78D6BF9}"/>
              </a:ext>
            </a:extLst>
          </p:cNvPr>
          <p:cNvSpPr>
            <a:spLocks noGrp="1"/>
          </p:cNvSpPr>
          <p:nvPr>
            <p:ph type="title"/>
          </p:nvPr>
        </p:nvSpPr>
        <p:spPr>
          <a:xfrm>
            <a:off x="1737562" y="833099"/>
            <a:ext cx="2525161" cy="1225063"/>
          </a:xfrm>
        </p:spPr>
        <p:txBody>
          <a:bodyPr anchor="ctr" anchorCtr="0"/>
          <a:lstStyle>
            <a:lvl1pPr algn="ctr">
              <a:defRPr/>
            </a:lvl1pPr>
          </a:lstStyle>
          <a:p>
            <a:r>
              <a:rPr lang="en-US"/>
              <a:t>Click to edit Master title style</a:t>
            </a:r>
            <a:endParaRPr lang="en-US" dirty="0"/>
          </a:p>
        </p:txBody>
      </p:sp>
      <p:sp>
        <p:nvSpPr>
          <p:cNvPr id="53" name="Text Placeholder 52">
            <a:extLst>
              <a:ext uri="{FF2B5EF4-FFF2-40B4-BE49-F238E27FC236}">
                <a16:creationId xmlns:a16="http://schemas.microsoft.com/office/drawing/2014/main" xmlns="" id="{EF340F6C-3335-49B0-AE89-7103CA6A7F5E}"/>
              </a:ext>
            </a:extLst>
          </p:cNvPr>
          <p:cNvSpPr>
            <a:spLocks noGrp="1"/>
          </p:cNvSpPr>
          <p:nvPr>
            <p:ph type="body" sz="quarter" idx="18"/>
          </p:nvPr>
        </p:nvSpPr>
        <p:spPr>
          <a:xfrm>
            <a:off x="4442305" y="833016"/>
            <a:ext cx="2525077" cy="1225232"/>
          </a:xfrm>
        </p:spPr>
        <p:txBody>
          <a:bodyPr anchor="ctr" anchorCtr="0">
            <a:noAutofit/>
          </a:bodyPr>
          <a:lstStyle>
            <a:lvl1pPr marL="0" indent="0" algn="ctr">
              <a:buNone/>
              <a:defRPr sz="4451">
                <a:latin typeface="+mj-lt"/>
              </a:defRPr>
            </a:lvl1pPr>
            <a:lvl2pPr>
              <a:defRPr sz="4451">
                <a:latin typeface="+mj-lt"/>
              </a:defRPr>
            </a:lvl2pPr>
            <a:lvl3pPr>
              <a:defRPr sz="4451">
                <a:latin typeface="+mj-lt"/>
              </a:defRPr>
            </a:lvl3pPr>
            <a:lvl4pPr>
              <a:defRPr sz="4451">
                <a:latin typeface="+mj-lt"/>
              </a:defRPr>
            </a:lvl4pPr>
            <a:lvl5pPr>
              <a:defRPr sz="4451">
                <a:latin typeface="+mj-lt"/>
              </a:defRPr>
            </a:lvl5pPr>
          </a:lstStyle>
          <a:p>
            <a:pPr lvl="0"/>
            <a:r>
              <a:rPr lang="en-US"/>
              <a:t>Click to edit Master text styles</a:t>
            </a:r>
          </a:p>
        </p:txBody>
      </p:sp>
      <p:sp>
        <p:nvSpPr>
          <p:cNvPr id="55" name="Text Placeholder 54">
            <a:extLst>
              <a:ext uri="{FF2B5EF4-FFF2-40B4-BE49-F238E27FC236}">
                <a16:creationId xmlns:a16="http://schemas.microsoft.com/office/drawing/2014/main" xmlns="" id="{1F0AD31D-2FFB-40A9-96C2-F4EE3869BC54}"/>
              </a:ext>
            </a:extLst>
          </p:cNvPr>
          <p:cNvSpPr>
            <a:spLocks noGrp="1"/>
          </p:cNvSpPr>
          <p:nvPr>
            <p:ph type="body" sz="quarter" idx="19"/>
          </p:nvPr>
        </p:nvSpPr>
        <p:spPr>
          <a:xfrm>
            <a:off x="7146965" y="845608"/>
            <a:ext cx="2532935" cy="1200044"/>
          </a:xfrm>
        </p:spPr>
        <p:txBody>
          <a:bodyPr anchor="ctr" anchorCtr="0">
            <a:noAutofit/>
          </a:bodyPr>
          <a:lstStyle>
            <a:lvl1pPr marL="0" indent="0" algn="ctr">
              <a:buNone/>
              <a:defRPr sz="4451">
                <a:latin typeface="+mj-lt"/>
              </a:defRPr>
            </a:lvl1pPr>
            <a:lvl2pPr algn="ctr">
              <a:defRPr sz="4451">
                <a:latin typeface="+mj-lt"/>
              </a:defRPr>
            </a:lvl2pPr>
            <a:lvl3pPr algn="ctr">
              <a:defRPr sz="4451">
                <a:latin typeface="+mj-lt"/>
              </a:defRPr>
            </a:lvl3pPr>
            <a:lvl4pPr algn="ctr">
              <a:defRPr sz="4451">
                <a:latin typeface="+mj-lt"/>
              </a:defRPr>
            </a:lvl4pPr>
            <a:lvl5pPr algn="ctr">
              <a:defRPr sz="4451">
                <a:latin typeface="+mj-lt"/>
              </a:defRPr>
            </a:lvl5pPr>
          </a:lstStyle>
          <a:p>
            <a:pPr lvl="0"/>
            <a:r>
              <a:rPr lang="en-US"/>
              <a:t>Click to edit Master text styles</a:t>
            </a:r>
          </a:p>
        </p:txBody>
      </p:sp>
      <p:sp>
        <p:nvSpPr>
          <p:cNvPr id="57" name="Content Placeholder 56">
            <a:extLst>
              <a:ext uri="{FF2B5EF4-FFF2-40B4-BE49-F238E27FC236}">
                <a16:creationId xmlns:a16="http://schemas.microsoft.com/office/drawing/2014/main" xmlns="" id="{52B689E9-5B4C-4CC0-AAA4-847EB66C3302}"/>
              </a:ext>
            </a:extLst>
          </p:cNvPr>
          <p:cNvSpPr>
            <a:spLocks noGrp="1"/>
          </p:cNvSpPr>
          <p:nvPr>
            <p:ph sz="quarter" idx="20"/>
          </p:nvPr>
        </p:nvSpPr>
        <p:spPr>
          <a:xfrm>
            <a:off x="1737562" y="2398291"/>
            <a:ext cx="2525161" cy="4208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8" name="Content Placeholder 56">
            <a:extLst>
              <a:ext uri="{FF2B5EF4-FFF2-40B4-BE49-F238E27FC236}">
                <a16:creationId xmlns:a16="http://schemas.microsoft.com/office/drawing/2014/main" xmlns="" id="{1D5202CC-08D0-4157-9CB3-AA1EF4A2C855}"/>
              </a:ext>
            </a:extLst>
          </p:cNvPr>
          <p:cNvSpPr>
            <a:spLocks noGrp="1"/>
          </p:cNvSpPr>
          <p:nvPr>
            <p:ph sz="quarter" idx="21"/>
          </p:nvPr>
        </p:nvSpPr>
        <p:spPr>
          <a:xfrm>
            <a:off x="4442308" y="2383640"/>
            <a:ext cx="2525161" cy="4208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9" name="Content Placeholder 56">
            <a:extLst>
              <a:ext uri="{FF2B5EF4-FFF2-40B4-BE49-F238E27FC236}">
                <a16:creationId xmlns:a16="http://schemas.microsoft.com/office/drawing/2014/main" xmlns="" id="{7BE8E782-50B7-4C4E-BEA5-DDA27E0F6817}"/>
              </a:ext>
            </a:extLst>
          </p:cNvPr>
          <p:cNvSpPr>
            <a:spLocks noGrp="1"/>
          </p:cNvSpPr>
          <p:nvPr>
            <p:ph sz="quarter" idx="22"/>
          </p:nvPr>
        </p:nvSpPr>
        <p:spPr>
          <a:xfrm>
            <a:off x="7144414" y="2377296"/>
            <a:ext cx="2525161" cy="4208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xmlns="" val="27253014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 Column">
    <p:bg bwMode="blackWhite">
      <p:bgRef idx="1003">
        <a:schemeClr val="bg2"/>
      </p:bgRef>
    </p:bg>
    <p:spTree>
      <p:nvGrpSpPr>
        <p:cNvPr id="1" name=""/>
        <p:cNvGrpSpPr/>
        <p:nvPr/>
      </p:nvGrpSpPr>
      <p:grpSpPr>
        <a:xfrm>
          <a:off x="0" y="0"/>
          <a:ext cx="0" cy="0"/>
          <a:chOff x="0" y="0"/>
          <a:chExt cx="0" cy="0"/>
        </a:xfrm>
      </p:grpSpPr>
      <p:grpSp>
        <p:nvGrpSpPr>
          <p:cNvPr id="28" name="Group 27">
            <a:extLst>
              <a:ext uri="{FF2B5EF4-FFF2-40B4-BE49-F238E27FC236}">
                <a16:creationId xmlns:a16="http://schemas.microsoft.com/office/drawing/2014/main" xmlns="" id="{2C074DF2-6D4F-4B58-A82E-6322DB69A6CC}"/>
              </a:ext>
            </a:extLst>
          </p:cNvPr>
          <p:cNvGrpSpPr/>
          <p:nvPr userDrawn="1"/>
        </p:nvGrpSpPr>
        <p:grpSpPr bwMode="ltGray">
          <a:xfrm>
            <a:off x="5966812" y="-180520"/>
            <a:ext cx="4091588" cy="5941270"/>
            <a:chOff x="7232499" y="-159283"/>
            <a:chExt cx="4959501" cy="5242297"/>
          </a:xfrm>
          <a:solidFill>
            <a:srgbClr val="76280B">
              <a:alpha val="60000"/>
            </a:srgbClr>
          </a:solidFill>
        </p:grpSpPr>
        <p:pic>
          <p:nvPicPr>
            <p:cNvPr id="29" name="Graphic 28" descr="Single gear">
              <a:extLst>
                <a:ext uri="{FF2B5EF4-FFF2-40B4-BE49-F238E27FC236}">
                  <a16:creationId xmlns:a16="http://schemas.microsoft.com/office/drawing/2014/main" xmlns="" id="{B9A8CB2C-0A50-43EC-A2C7-F536FF84DE44}"/>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31" name="Graphic 30" descr="Single gear">
              <a:extLst>
                <a:ext uri="{FF2B5EF4-FFF2-40B4-BE49-F238E27FC236}">
                  <a16:creationId xmlns:a16="http://schemas.microsoft.com/office/drawing/2014/main" xmlns="" id="{71F3D36D-2C1A-4D06-A27F-6A64AA11889D}"/>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32" name="Graphic 31" descr="Single gear">
              <a:extLst>
                <a:ext uri="{FF2B5EF4-FFF2-40B4-BE49-F238E27FC236}">
                  <a16:creationId xmlns:a16="http://schemas.microsoft.com/office/drawing/2014/main" xmlns="" id="{61F0F601-D5AC-45C0-92B6-2376085B0D50}"/>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203014"/>
              <a:ext cx="2880000" cy="2880000"/>
            </a:xfrm>
            <a:prstGeom prst="rect">
              <a:avLst/>
            </a:prstGeom>
          </p:spPr>
        </p:pic>
        <p:pic>
          <p:nvPicPr>
            <p:cNvPr id="33" name="Graphic 32" descr="Single gear">
              <a:extLst>
                <a:ext uri="{FF2B5EF4-FFF2-40B4-BE49-F238E27FC236}">
                  <a16:creationId xmlns:a16="http://schemas.microsoft.com/office/drawing/2014/main" xmlns="" id="{DE792A6A-B423-4979-BD59-4CD4A74069B3}"/>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15" name="Picture 14"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16" name="Picture 15"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7" name="Rectangle 16"/>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561265" y="853658"/>
            <a:ext cx="7931435" cy="12250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61266" y="4870504"/>
            <a:ext cx="2516007"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20" name="Picture Placeholder 2"/>
          <p:cNvSpPr>
            <a:spLocks noGrp="1" noChangeAspect="1"/>
          </p:cNvSpPr>
          <p:nvPr>
            <p:ph type="pic" idx="15"/>
          </p:nvPr>
        </p:nvSpPr>
        <p:spPr>
          <a:xfrm>
            <a:off x="561266" y="2648456"/>
            <a:ext cx="2516007" cy="17272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978"/>
            </a:lvl1pPr>
            <a:lvl2pPr marL="565253" indent="0">
              <a:buNone/>
              <a:defRPr sz="1978"/>
            </a:lvl2pPr>
            <a:lvl3pPr marL="1130507" indent="0">
              <a:buNone/>
              <a:defRPr sz="1978"/>
            </a:lvl3pPr>
            <a:lvl4pPr marL="1695761" indent="0">
              <a:buNone/>
              <a:defRPr sz="1978"/>
            </a:lvl4pPr>
            <a:lvl5pPr marL="2261014" indent="0">
              <a:buNone/>
              <a:defRPr sz="1978"/>
            </a:lvl5pPr>
            <a:lvl6pPr marL="2826268" indent="0">
              <a:buNone/>
              <a:defRPr sz="1978"/>
            </a:lvl6pPr>
            <a:lvl7pPr marL="3391522" indent="0">
              <a:buNone/>
              <a:defRPr sz="1978"/>
            </a:lvl7pPr>
            <a:lvl8pPr marL="3956776" indent="0">
              <a:buNone/>
              <a:defRPr sz="1978"/>
            </a:lvl8pPr>
            <a:lvl9pPr marL="4522029" indent="0">
              <a:buNone/>
              <a:defRPr sz="1978"/>
            </a:lvl9pPr>
          </a:lstStyle>
          <a:p>
            <a:r>
              <a:rPr lang="en-US"/>
              <a:t>Click icon to add picture</a:t>
            </a:r>
            <a:endParaRPr lang="en-US" dirty="0"/>
          </a:p>
        </p:txBody>
      </p:sp>
      <p:sp>
        <p:nvSpPr>
          <p:cNvPr id="21" name="Text Placeholder 3"/>
          <p:cNvSpPr>
            <a:spLocks noGrp="1"/>
          </p:cNvSpPr>
          <p:nvPr>
            <p:ph type="body" sz="half" idx="18"/>
          </p:nvPr>
        </p:nvSpPr>
        <p:spPr>
          <a:xfrm>
            <a:off x="561266" y="5523602"/>
            <a:ext cx="2516007" cy="1204078"/>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22" name="Text Placeholder 4"/>
          <p:cNvSpPr>
            <a:spLocks noGrp="1"/>
          </p:cNvSpPr>
          <p:nvPr>
            <p:ph type="body" sz="quarter" idx="3"/>
          </p:nvPr>
        </p:nvSpPr>
        <p:spPr>
          <a:xfrm>
            <a:off x="3255014" y="4870504"/>
            <a:ext cx="2527174"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23" name="Picture Placeholder 2"/>
          <p:cNvSpPr>
            <a:spLocks noGrp="1" noChangeAspect="1"/>
          </p:cNvSpPr>
          <p:nvPr>
            <p:ph type="pic" idx="21"/>
          </p:nvPr>
        </p:nvSpPr>
        <p:spPr>
          <a:xfrm>
            <a:off x="3255012" y="2648456"/>
            <a:ext cx="2527174" cy="17272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978"/>
            </a:lvl1pPr>
            <a:lvl2pPr marL="565253" indent="0">
              <a:buNone/>
              <a:defRPr sz="1978"/>
            </a:lvl2pPr>
            <a:lvl3pPr marL="1130507" indent="0">
              <a:buNone/>
              <a:defRPr sz="1978"/>
            </a:lvl3pPr>
            <a:lvl4pPr marL="1695761" indent="0">
              <a:buNone/>
              <a:defRPr sz="1978"/>
            </a:lvl4pPr>
            <a:lvl5pPr marL="2261014" indent="0">
              <a:buNone/>
              <a:defRPr sz="1978"/>
            </a:lvl5pPr>
            <a:lvl6pPr marL="2826268" indent="0">
              <a:buNone/>
              <a:defRPr sz="1978"/>
            </a:lvl6pPr>
            <a:lvl7pPr marL="3391522" indent="0">
              <a:buNone/>
              <a:defRPr sz="1978"/>
            </a:lvl7pPr>
            <a:lvl8pPr marL="3956776" indent="0">
              <a:buNone/>
              <a:defRPr sz="1978"/>
            </a:lvl8pPr>
            <a:lvl9pPr marL="4522029" indent="0">
              <a:buNone/>
              <a:defRPr sz="1978"/>
            </a:lvl9pPr>
          </a:lstStyle>
          <a:p>
            <a:r>
              <a:rPr lang="en-US"/>
              <a:t>Click icon to add picture</a:t>
            </a:r>
            <a:endParaRPr lang="en-US" dirty="0"/>
          </a:p>
        </p:txBody>
      </p:sp>
      <p:sp>
        <p:nvSpPr>
          <p:cNvPr id="24" name="Text Placeholder 3"/>
          <p:cNvSpPr>
            <a:spLocks noGrp="1"/>
          </p:cNvSpPr>
          <p:nvPr>
            <p:ph type="body" sz="half" idx="19"/>
          </p:nvPr>
        </p:nvSpPr>
        <p:spPr>
          <a:xfrm>
            <a:off x="3253897" y="5523600"/>
            <a:ext cx="2530520" cy="1204078"/>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25" name="Text Placeholder 4"/>
          <p:cNvSpPr>
            <a:spLocks noGrp="1"/>
          </p:cNvSpPr>
          <p:nvPr>
            <p:ph type="body" sz="quarter" idx="13"/>
          </p:nvPr>
        </p:nvSpPr>
        <p:spPr>
          <a:xfrm>
            <a:off x="5965310" y="4870504"/>
            <a:ext cx="2527391"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26" name="Picture Placeholder 2"/>
          <p:cNvSpPr>
            <a:spLocks noGrp="1" noChangeAspect="1"/>
          </p:cNvSpPr>
          <p:nvPr>
            <p:ph type="pic" idx="22"/>
          </p:nvPr>
        </p:nvSpPr>
        <p:spPr>
          <a:xfrm>
            <a:off x="5965309" y="2648456"/>
            <a:ext cx="2527391" cy="17272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978"/>
            </a:lvl1pPr>
            <a:lvl2pPr marL="565253" indent="0">
              <a:buNone/>
              <a:defRPr sz="1978"/>
            </a:lvl2pPr>
            <a:lvl3pPr marL="1130507" indent="0">
              <a:buNone/>
              <a:defRPr sz="1978"/>
            </a:lvl3pPr>
            <a:lvl4pPr marL="1695761" indent="0">
              <a:buNone/>
              <a:defRPr sz="1978"/>
            </a:lvl4pPr>
            <a:lvl5pPr marL="2261014" indent="0">
              <a:buNone/>
              <a:defRPr sz="1978"/>
            </a:lvl5pPr>
            <a:lvl6pPr marL="2826268" indent="0">
              <a:buNone/>
              <a:defRPr sz="1978"/>
            </a:lvl6pPr>
            <a:lvl7pPr marL="3391522" indent="0">
              <a:buNone/>
              <a:defRPr sz="1978"/>
            </a:lvl7pPr>
            <a:lvl8pPr marL="3956776" indent="0">
              <a:buNone/>
              <a:defRPr sz="1978"/>
            </a:lvl8pPr>
            <a:lvl9pPr marL="4522029" indent="0">
              <a:buNone/>
              <a:defRPr sz="1978"/>
            </a:lvl9pPr>
          </a:lstStyle>
          <a:p>
            <a:r>
              <a:rPr lang="en-US"/>
              <a:t>Click icon to add picture</a:t>
            </a:r>
            <a:endParaRPr lang="en-US" dirty="0"/>
          </a:p>
        </p:txBody>
      </p:sp>
      <p:sp>
        <p:nvSpPr>
          <p:cNvPr id="27" name="Text Placeholder 3"/>
          <p:cNvSpPr>
            <a:spLocks noGrp="1"/>
          </p:cNvSpPr>
          <p:nvPr>
            <p:ph type="body" sz="half" idx="20"/>
          </p:nvPr>
        </p:nvSpPr>
        <p:spPr>
          <a:xfrm>
            <a:off x="5965210" y="5523598"/>
            <a:ext cx="2530739" cy="1204078"/>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3" name="Date Placeholder 2"/>
          <p:cNvSpPr>
            <a:spLocks noGrp="1"/>
          </p:cNvSpPr>
          <p:nvPr>
            <p:ph type="dt" sz="half" idx="10"/>
          </p:nvPr>
        </p:nvSpPr>
        <p:spPr/>
        <p:txBody>
          <a:bodyPr/>
          <a:lstStyle/>
          <a:p>
            <a:fld id="{616D6166-2B42-4F11-BAA6-8ABAE1BE810C}" type="datetimeFigureOut">
              <a:rPr lang="en-US" smtClean="0"/>
              <a:pPr/>
              <a:t>9/22/2018</a:t>
            </a:fld>
            <a:endParaRPr lang="en-US"/>
          </a:p>
        </p:txBody>
      </p:sp>
      <p:sp>
        <p:nvSpPr>
          <p:cNvPr id="4" name="Footer Placeholder 3"/>
          <p:cNvSpPr>
            <a:spLocks noGrp="1"/>
          </p:cNvSpPr>
          <p:nvPr>
            <p:ph type="ftr" sz="quarter" idx="11"/>
          </p:nvPr>
        </p:nvSpPr>
        <p:spPr/>
        <p:txBody>
          <a:bodyPr/>
          <a:lstStyle/>
          <a:p>
            <a:r>
              <a:rPr lang="en-ZA" dirty="0"/>
              <a:t>Add a footer</a:t>
            </a:r>
            <a:endParaRPr lang="en-US" dirty="0"/>
          </a:p>
        </p:txBody>
      </p:sp>
      <p:sp>
        <p:nvSpPr>
          <p:cNvPr id="5" name="Slide Number Placeholder 4"/>
          <p:cNvSpPr>
            <a:spLocks noGrp="1"/>
          </p:cNvSpPr>
          <p:nvPr>
            <p:ph type="sldNum" sz="quarter" idx="12"/>
          </p:nvPr>
        </p:nvSpPr>
        <p:spPr/>
        <p:txBody>
          <a:bodyPr/>
          <a:lstStyle/>
          <a:p>
            <a:fld id="{9E3FA76C-C565-46B6-8652-D75785E2521F}" type="slidenum">
              <a:rPr lang="en-US" smtClean="0"/>
              <a:pPr/>
              <a:t>‹#›</a:t>
            </a:fld>
            <a:endParaRPr lang="en-US"/>
          </a:p>
        </p:txBody>
      </p:sp>
    </p:spTree>
    <p:extLst>
      <p:ext uri="{BB962C8B-B14F-4D97-AF65-F5344CB8AC3E}">
        <p14:creationId xmlns:p14="http://schemas.microsoft.com/office/powerpoint/2010/main" xmlns="" val="2025567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Multiple Content">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xmlns="" id="{4E106B9E-EBA8-4369-8705-FDBBA60DC72E}"/>
              </a:ext>
            </a:extLst>
          </p:cNvPr>
          <p:cNvSpPr>
            <a:spLocks noGrp="1"/>
          </p:cNvSpPr>
          <p:nvPr>
            <p:ph type="body" sz="quarter" idx="13"/>
          </p:nvPr>
        </p:nvSpPr>
        <p:spPr>
          <a:xfrm>
            <a:off x="1534956" y="2382098"/>
            <a:ext cx="3657556" cy="933768"/>
          </a:xfrm>
        </p:spPr>
        <p:txBody>
          <a:bodyPr anchor="ctr" anchorCtr="0"/>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1" name="Group 10">
            <a:extLst>
              <a:ext uri="{FF2B5EF4-FFF2-40B4-BE49-F238E27FC236}">
                <a16:creationId xmlns:a16="http://schemas.microsoft.com/office/drawing/2014/main" xmlns="" id="{180D0165-A38B-4CE8-AE4D-186DBC04F8D4}"/>
              </a:ext>
            </a:extLst>
          </p:cNvPr>
          <p:cNvGrpSpPr/>
          <p:nvPr userDrawn="1"/>
        </p:nvGrpSpPr>
        <p:grpSpPr bwMode="ltGray">
          <a:xfrm rot="5400000">
            <a:off x="5218159" y="2807112"/>
            <a:ext cx="5620768" cy="4309808"/>
            <a:chOff x="7232499" y="-159283"/>
            <a:chExt cx="4959501" cy="5224009"/>
          </a:xfrm>
          <a:solidFill>
            <a:srgbClr val="76280B">
              <a:alpha val="60000"/>
            </a:srgbClr>
          </a:solidFill>
        </p:grpSpPr>
        <p:pic>
          <p:nvPicPr>
            <p:cNvPr id="12" name="Graphic 11" descr="Single gear">
              <a:extLst>
                <a:ext uri="{FF2B5EF4-FFF2-40B4-BE49-F238E27FC236}">
                  <a16:creationId xmlns:a16="http://schemas.microsoft.com/office/drawing/2014/main" xmlns="" id="{90C052C9-F1E0-4264-8CAC-31B0B8F76D67}"/>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3" name="Graphic 12" descr="Single gear">
              <a:extLst>
                <a:ext uri="{FF2B5EF4-FFF2-40B4-BE49-F238E27FC236}">
                  <a16:creationId xmlns:a16="http://schemas.microsoft.com/office/drawing/2014/main" xmlns="" id="{892FFF3D-7B2E-44EB-83BA-5453FEC4892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14" name="Graphic 13" descr="Single gear">
              <a:extLst>
                <a:ext uri="{FF2B5EF4-FFF2-40B4-BE49-F238E27FC236}">
                  <a16:creationId xmlns:a16="http://schemas.microsoft.com/office/drawing/2014/main" xmlns="" id="{CC5A9AF4-A787-49A3-83CF-889F9AEE0DB5}"/>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19" name="Graphic 18" descr="Single gear">
              <a:extLst>
                <a:ext uri="{FF2B5EF4-FFF2-40B4-BE49-F238E27FC236}">
                  <a16:creationId xmlns:a16="http://schemas.microsoft.com/office/drawing/2014/main" xmlns="" id="{B5D192A5-6FE9-49BC-9104-102935BA03A5}"/>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15" name="Picture 14"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16" name="Picture 15"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7" name="Rectangle 16"/>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4" name="Date Placeholder 3"/>
          <p:cNvSpPr>
            <a:spLocks noGrp="1"/>
          </p:cNvSpPr>
          <p:nvPr>
            <p:ph type="dt" sz="half" idx="10"/>
          </p:nvPr>
        </p:nvSpPr>
        <p:spPr/>
        <p:txBody>
          <a:bodyPr/>
          <a:lstStyle/>
          <a:p>
            <a:fld id="{616D6166-2B42-4F11-BAA6-8ABAE1BE810C}" type="datetimeFigureOut">
              <a:rPr lang="en-US" smtClean="0"/>
              <a:pPr/>
              <a:t>9/22/2018</a:t>
            </a:fld>
            <a:endParaRPr lang="en-US" dirty="0"/>
          </a:p>
        </p:txBody>
      </p:sp>
      <p:sp>
        <p:nvSpPr>
          <p:cNvPr id="5" name="Footer Placeholder 4"/>
          <p:cNvSpPr>
            <a:spLocks noGrp="1"/>
          </p:cNvSpPr>
          <p:nvPr>
            <p:ph type="ftr" sz="quarter" idx="11"/>
          </p:nvPr>
        </p:nvSpPr>
        <p:spPr/>
        <p:txBody>
          <a:bodyPr/>
          <a:lstStyle/>
          <a:p>
            <a:r>
              <a:rPr lang="en-ZA" dirty="0"/>
              <a:t>Add a footer</a:t>
            </a:r>
            <a:endParaRPr lang="en-US" dirty="0"/>
          </a:p>
        </p:txBody>
      </p:sp>
      <p:sp>
        <p:nvSpPr>
          <p:cNvPr id="6" name="Slide Number Placeholder 5"/>
          <p:cNvSpPr>
            <a:spLocks noGrp="1"/>
          </p:cNvSpPr>
          <p:nvPr>
            <p:ph type="sldNum" sz="quarter" idx="12"/>
          </p:nvPr>
        </p:nvSpPr>
        <p:spPr/>
        <p:txBody>
          <a:bodyPr/>
          <a:lstStyle/>
          <a:p>
            <a:fld id="{9E3FA76C-C565-46B6-8652-D75785E2521F}" type="slidenum">
              <a:rPr lang="en-US" smtClean="0"/>
              <a:pPr/>
              <a:t>‹#›</a:t>
            </a:fld>
            <a:endParaRPr lang="en-US"/>
          </a:p>
        </p:txBody>
      </p:sp>
      <p:sp>
        <p:nvSpPr>
          <p:cNvPr id="24" name="Text Placeholder 7">
            <a:extLst>
              <a:ext uri="{FF2B5EF4-FFF2-40B4-BE49-F238E27FC236}">
                <a16:creationId xmlns:a16="http://schemas.microsoft.com/office/drawing/2014/main" xmlns="" id="{F099E8F9-E092-4E4C-AB87-FB2B4EC4D0AD}"/>
              </a:ext>
            </a:extLst>
          </p:cNvPr>
          <p:cNvSpPr>
            <a:spLocks noGrp="1"/>
          </p:cNvSpPr>
          <p:nvPr>
            <p:ph type="body" sz="quarter" idx="14"/>
          </p:nvPr>
        </p:nvSpPr>
        <p:spPr>
          <a:xfrm>
            <a:off x="1534956" y="3450575"/>
            <a:ext cx="3657556" cy="933768"/>
          </a:xfrm>
        </p:spPr>
        <p:txBody>
          <a:bodyPr anchor="ctr" anchorCtr="0"/>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5" name="Text Placeholder 7">
            <a:extLst>
              <a:ext uri="{FF2B5EF4-FFF2-40B4-BE49-F238E27FC236}">
                <a16:creationId xmlns:a16="http://schemas.microsoft.com/office/drawing/2014/main" xmlns="" id="{782CF4FC-13E5-4A63-BCF2-3AF43B5F15B9}"/>
              </a:ext>
            </a:extLst>
          </p:cNvPr>
          <p:cNvSpPr>
            <a:spLocks noGrp="1"/>
          </p:cNvSpPr>
          <p:nvPr>
            <p:ph type="body" sz="quarter" idx="15"/>
          </p:nvPr>
        </p:nvSpPr>
        <p:spPr>
          <a:xfrm>
            <a:off x="1534956" y="4519051"/>
            <a:ext cx="3657556" cy="933768"/>
          </a:xfrm>
        </p:spPr>
        <p:txBody>
          <a:bodyPr anchor="ctr" anchorCtr="0"/>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6" name="Text Placeholder 7">
            <a:extLst>
              <a:ext uri="{FF2B5EF4-FFF2-40B4-BE49-F238E27FC236}">
                <a16:creationId xmlns:a16="http://schemas.microsoft.com/office/drawing/2014/main" xmlns="" id="{8523C4DE-E0C6-4EE1-9145-DA7819174663}"/>
              </a:ext>
            </a:extLst>
          </p:cNvPr>
          <p:cNvSpPr>
            <a:spLocks noGrp="1"/>
          </p:cNvSpPr>
          <p:nvPr>
            <p:ph type="body" sz="quarter" idx="16"/>
          </p:nvPr>
        </p:nvSpPr>
        <p:spPr>
          <a:xfrm>
            <a:off x="1534956" y="5587528"/>
            <a:ext cx="3657556" cy="933768"/>
          </a:xfrm>
        </p:spPr>
        <p:txBody>
          <a:bodyPr anchor="ctr" anchorCtr="0"/>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xmlns="" val="2035263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xmlns="" id="{EE363D07-B7E9-4C17-BF5B-ADACCCAD7C6C}"/>
              </a:ext>
            </a:extLst>
          </p:cNvPr>
          <p:cNvGrpSpPr/>
          <p:nvPr userDrawn="1"/>
        </p:nvGrpSpPr>
        <p:grpSpPr>
          <a:xfrm rot="10800000">
            <a:off x="89476" y="85530"/>
            <a:ext cx="4437510" cy="6334037"/>
            <a:chOff x="-424090" y="303112"/>
            <a:chExt cx="5378800" cy="5588856"/>
          </a:xfrm>
          <a:solidFill>
            <a:srgbClr val="F6BF73">
              <a:alpha val="30196"/>
            </a:srgbClr>
          </a:solidFill>
        </p:grpSpPr>
        <p:pic>
          <p:nvPicPr>
            <p:cNvPr id="12" name="Graphic 11" descr="Single gear">
              <a:extLst>
                <a:ext uri="{FF2B5EF4-FFF2-40B4-BE49-F238E27FC236}">
                  <a16:creationId xmlns:a16="http://schemas.microsoft.com/office/drawing/2014/main" xmlns="" id="{BF7F7D52-1EF2-49FA-AE87-7BE7232893FF}"/>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3" name="Graphic 12" descr="Single gear">
              <a:extLst>
                <a:ext uri="{FF2B5EF4-FFF2-40B4-BE49-F238E27FC236}">
                  <a16:creationId xmlns:a16="http://schemas.microsoft.com/office/drawing/2014/main" xmlns="" id="{ACC0D449-4064-40FD-A10D-BE7844EB8774}"/>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4" name="Graphic 13" descr="Single gear">
              <a:extLst>
                <a:ext uri="{FF2B5EF4-FFF2-40B4-BE49-F238E27FC236}">
                  <a16:creationId xmlns:a16="http://schemas.microsoft.com/office/drawing/2014/main" xmlns="" id="{1FE621D1-1FD9-49E2-99C8-0CB37634CDC9}"/>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xmlns="" id="{0EA6856C-35D0-465E-B0CB-B889D4DA0B27}"/>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xmlns="" id="{A493FB47-F1DA-40B8-A1F4-115CD1F70849}"/>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7" name="Picture 6"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 y="4631829"/>
            <a:ext cx="8611195" cy="363986"/>
          </a:xfrm>
          <a:prstGeom prst="rect">
            <a:avLst/>
          </a:prstGeom>
        </p:spPr>
      </p:pic>
      <p:pic>
        <p:nvPicPr>
          <p:cNvPr id="8" name="Picture 7"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08" y="4632954"/>
            <a:ext cx="1322473" cy="163506"/>
          </a:xfrm>
          <a:prstGeom prst="rect">
            <a:avLst/>
          </a:prstGeom>
        </p:spPr>
      </p:pic>
      <p:sp>
        <p:nvSpPr>
          <p:cNvPr id="9" name="Rectangle 8"/>
          <p:cNvSpPr/>
          <p:nvPr/>
        </p:nvSpPr>
        <p:spPr bwMode="ltGray">
          <a:xfrm>
            <a:off x="-1" y="3089769"/>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8733310" y="3089769"/>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61265" y="3252548"/>
            <a:ext cx="7931435" cy="1236226"/>
          </a:xfrm>
        </p:spPr>
        <p:txBody>
          <a:bodyPr anchor="ctr">
            <a:normAutofit/>
          </a:bodyPr>
          <a:lstStyle>
            <a:lvl1pPr algn="r">
              <a:defRPr sz="4451"/>
            </a:lvl1pPr>
          </a:lstStyle>
          <a:p>
            <a:r>
              <a:rPr lang="en-US"/>
              <a:t>Click to edit Master title style</a:t>
            </a:r>
            <a:endParaRPr lang="en-US" dirty="0"/>
          </a:p>
        </p:txBody>
      </p:sp>
      <p:sp>
        <p:nvSpPr>
          <p:cNvPr id="3" name="Text Placeholder 2"/>
          <p:cNvSpPr>
            <a:spLocks noGrp="1"/>
          </p:cNvSpPr>
          <p:nvPr>
            <p:ph type="body" idx="1"/>
          </p:nvPr>
        </p:nvSpPr>
        <p:spPr>
          <a:xfrm>
            <a:off x="561265" y="4796462"/>
            <a:ext cx="7931435" cy="1931219"/>
          </a:xfrm>
        </p:spPr>
        <p:txBody>
          <a:bodyPr>
            <a:normAutofit/>
          </a:bodyPr>
          <a:lstStyle>
            <a:lvl1pPr marL="0" indent="0" algn="r">
              <a:buNone/>
              <a:defRPr sz="2473">
                <a:solidFill>
                  <a:schemeClr val="tx1">
                    <a:tint val="75000"/>
                  </a:schemeClr>
                </a:solidFill>
              </a:defRPr>
            </a:lvl1pPr>
            <a:lvl2pPr marL="565253" indent="0">
              <a:buNone/>
              <a:defRPr sz="2473">
                <a:solidFill>
                  <a:schemeClr val="tx1">
                    <a:tint val="75000"/>
                  </a:schemeClr>
                </a:solidFill>
              </a:defRPr>
            </a:lvl2pPr>
            <a:lvl3pPr marL="1130507" indent="0">
              <a:buNone/>
              <a:defRPr sz="2225">
                <a:solidFill>
                  <a:schemeClr val="tx1">
                    <a:tint val="75000"/>
                  </a:schemeClr>
                </a:solidFill>
              </a:defRPr>
            </a:lvl3pPr>
            <a:lvl4pPr marL="1695761" indent="0">
              <a:buNone/>
              <a:defRPr sz="1978">
                <a:solidFill>
                  <a:schemeClr val="tx1">
                    <a:tint val="75000"/>
                  </a:schemeClr>
                </a:solidFill>
              </a:defRPr>
            </a:lvl4pPr>
            <a:lvl5pPr marL="2261014" indent="0">
              <a:buNone/>
              <a:defRPr sz="1978">
                <a:solidFill>
                  <a:schemeClr val="tx1">
                    <a:tint val="75000"/>
                  </a:schemeClr>
                </a:solidFill>
              </a:defRPr>
            </a:lvl5pPr>
            <a:lvl6pPr marL="2826268" indent="0">
              <a:buNone/>
              <a:defRPr sz="1978">
                <a:solidFill>
                  <a:schemeClr val="tx1">
                    <a:tint val="75000"/>
                  </a:schemeClr>
                </a:solidFill>
              </a:defRPr>
            </a:lvl6pPr>
            <a:lvl7pPr marL="3391522" indent="0">
              <a:buNone/>
              <a:defRPr sz="1978">
                <a:solidFill>
                  <a:schemeClr val="tx1">
                    <a:tint val="75000"/>
                  </a:schemeClr>
                </a:solidFill>
              </a:defRPr>
            </a:lvl7pPr>
            <a:lvl8pPr marL="3956776" indent="0">
              <a:buNone/>
              <a:defRPr sz="1978">
                <a:solidFill>
                  <a:schemeClr val="tx1">
                    <a:tint val="75000"/>
                  </a:schemeClr>
                </a:solidFill>
              </a:defRPr>
            </a:lvl8pPr>
            <a:lvl9pPr marL="4522029" indent="0">
              <a:buNone/>
              <a:defRPr sz="1978">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16D6166-2B42-4F11-BAA6-8ABAE1BE810C}" type="datetimeFigureOut">
              <a:rPr lang="en-US" smtClean="0"/>
              <a:pPr/>
              <a:t>9/22/2018</a:t>
            </a:fld>
            <a:endParaRPr lang="en-US" dirty="0"/>
          </a:p>
        </p:txBody>
      </p:sp>
      <p:sp>
        <p:nvSpPr>
          <p:cNvPr id="5" name="Footer Placeholder 4"/>
          <p:cNvSpPr>
            <a:spLocks noGrp="1"/>
          </p:cNvSpPr>
          <p:nvPr>
            <p:ph type="ftr" sz="quarter" idx="11"/>
          </p:nvPr>
        </p:nvSpPr>
        <p:spPr/>
        <p:txBody>
          <a:bodyPr/>
          <a:lstStyle/>
          <a:p>
            <a:r>
              <a:rPr lang="en-ZA" dirty="0"/>
              <a:t>Add a footer</a:t>
            </a:r>
            <a:endParaRPr lang="en-US" dirty="0"/>
          </a:p>
        </p:txBody>
      </p:sp>
      <p:sp>
        <p:nvSpPr>
          <p:cNvPr id="6" name="Slide Number Placeholder 5"/>
          <p:cNvSpPr>
            <a:spLocks noGrp="1"/>
          </p:cNvSpPr>
          <p:nvPr>
            <p:ph type="sldNum" sz="quarter" idx="12"/>
          </p:nvPr>
        </p:nvSpPr>
        <p:spPr>
          <a:xfrm>
            <a:off x="8851804" y="3252549"/>
            <a:ext cx="952174" cy="1236228"/>
          </a:xfrm>
        </p:spPr>
        <p:txBody>
          <a:bodyPr/>
          <a:lstStyle/>
          <a:p>
            <a:fld id="{9E3FA76C-C565-46B6-8652-D75785E2521F}" type="slidenum">
              <a:rPr lang="en-US" smtClean="0"/>
              <a:pPr/>
              <a:t>‹#›</a:t>
            </a:fld>
            <a:endParaRPr lang="en-US" dirty="0"/>
          </a:p>
        </p:txBody>
      </p:sp>
    </p:spTree>
    <p:extLst>
      <p:ext uri="{BB962C8B-B14F-4D97-AF65-F5344CB8AC3E}">
        <p14:creationId xmlns:p14="http://schemas.microsoft.com/office/powerpoint/2010/main" xmlns="" val="50330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xmlns="" id="{CBF5BF6C-5F7D-464E-B42E-D194CF355A7E}"/>
              </a:ext>
            </a:extLst>
          </p:cNvPr>
          <p:cNvGrpSpPr/>
          <p:nvPr userDrawn="1"/>
        </p:nvGrpSpPr>
        <p:grpSpPr bwMode="ltGray">
          <a:xfrm rot="5400000">
            <a:off x="5089987" y="2682641"/>
            <a:ext cx="5620768" cy="4558753"/>
            <a:chOff x="7232499" y="-159283"/>
            <a:chExt cx="4959501" cy="5525761"/>
          </a:xfrm>
          <a:solidFill>
            <a:srgbClr val="76280B">
              <a:alpha val="60000"/>
            </a:srgbClr>
          </a:solidFill>
        </p:grpSpPr>
        <p:pic>
          <p:nvPicPr>
            <p:cNvPr id="13" name="Graphic 12" descr="Single gear">
              <a:extLst>
                <a:ext uri="{FF2B5EF4-FFF2-40B4-BE49-F238E27FC236}">
                  <a16:creationId xmlns:a16="http://schemas.microsoft.com/office/drawing/2014/main" xmlns="" id="{8F045C13-A0AE-4F21-8EE7-47DCE4B458F8}"/>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4" name="Graphic 13" descr="Single gear">
              <a:extLst>
                <a:ext uri="{FF2B5EF4-FFF2-40B4-BE49-F238E27FC236}">
                  <a16:creationId xmlns:a16="http://schemas.microsoft.com/office/drawing/2014/main" xmlns="" id="{D5197B13-7446-4E28-A62C-4543D7BD632C}"/>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15" name="Graphic 14" descr="Single gear">
              <a:extLst>
                <a:ext uri="{FF2B5EF4-FFF2-40B4-BE49-F238E27FC236}">
                  <a16:creationId xmlns:a16="http://schemas.microsoft.com/office/drawing/2014/main" xmlns="" id="{4B5B975A-536D-4192-B3DE-875F5E141AA3}"/>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486478"/>
              <a:ext cx="2880000" cy="2880000"/>
            </a:xfrm>
            <a:prstGeom prst="rect">
              <a:avLst/>
            </a:prstGeom>
          </p:spPr>
        </p:pic>
        <p:pic>
          <p:nvPicPr>
            <p:cNvPr id="16" name="Graphic 15" descr="Single gear">
              <a:extLst>
                <a:ext uri="{FF2B5EF4-FFF2-40B4-BE49-F238E27FC236}">
                  <a16:creationId xmlns:a16="http://schemas.microsoft.com/office/drawing/2014/main" xmlns="" id="{5BB09BB4-511A-4714-92A7-D9CA09D1FD72}"/>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9" name="Picture 8"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0" name="Rectangle 9"/>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61267" y="2648457"/>
            <a:ext cx="3876145" cy="40792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15154" y="2648457"/>
            <a:ext cx="3877548" cy="40792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16D6166-2B42-4F11-BAA6-8ABAE1BE810C}" type="datetimeFigureOut">
              <a:rPr lang="en-US" smtClean="0"/>
              <a:pPr/>
              <a:t>9/22/2018</a:t>
            </a:fld>
            <a:endParaRPr lang="en-US"/>
          </a:p>
        </p:txBody>
      </p:sp>
      <p:sp>
        <p:nvSpPr>
          <p:cNvPr id="6" name="Footer Placeholder 5"/>
          <p:cNvSpPr>
            <a:spLocks noGrp="1"/>
          </p:cNvSpPr>
          <p:nvPr>
            <p:ph type="ftr" sz="quarter" idx="11"/>
          </p:nvPr>
        </p:nvSpPr>
        <p:spPr/>
        <p:txBody>
          <a:bodyPr/>
          <a:lstStyle/>
          <a:p>
            <a:r>
              <a:rPr lang="en-ZA" dirty="0"/>
              <a:t>Add a footer</a:t>
            </a:r>
            <a:endParaRPr lang="en-US" dirty="0"/>
          </a:p>
        </p:txBody>
      </p:sp>
      <p:sp>
        <p:nvSpPr>
          <p:cNvPr id="7" name="Slide Number Placeholder 6"/>
          <p:cNvSpPr>
            <a:spLocks noGrp="1"/>
          </p:cNvSpPr>
          <p:nvPr>
            <p:ph type="sldNum" sz="quarter" idx="12"/>
          </p:nvPr>
        </p:nvSpPr>
        <p:spPr/>
        <p:txBody>
          <a:bodyPr/>
          <a:lstStyle/>
          <a:p>
            <a:fld id="{9E3FA76C-C565-46B6-8652-D75785E2521F}" type="slidenum">
              <a:rPr lang="en-US" smtClean="0"/>
              <a:pPr/>
              <a:t>‹#›</a:t>
            </a:fld>
            <a:endParaRPr lang="en-US"/>
          </a:p>
        </p:txBody>
      </p:sp>
    </p:spTree>
    <p:extLst>
      <p:ext uri="{BB962C8B-B14F-4D97-AF65-F5344CB8AC3E}">
        <p14:creationId xmlns:p14="http://schemas.microsoft.com/office/powerpoint/2010/main" xmlns="" val="1762720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xmlns="" id="{11281ABC-1821-4B63-88B5-74D2B13A11AF}"/>
              </a:ext>
            </a:extLst>
          </p:cNvPr>
          <p:cNvGrpSpPr/>
          <p:nvPr userDrawn="1"/>
        </p:nvGrpSpPr>
        <p:grpSpPr>
          <a:xfrm rot="5400000">
            <a:off x="-684747" y="2304724"/>
            <a:ext cx="6095974" cy="4610807"/>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xmlns="" id="{0BD16937-7ADD-43BC-AFAD-ABA8E1E4D044}"/>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xmlns="" id="{A93E95CB-8B7F-4CE0-BD90-8078D78E5BE9}"/>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xmlns="" id="{308EA72E-9FD8-4137-AF70-2F45B4623A1E}"/>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xmlns="" id="{7E5F03E5-E60E-40E5-996F-CE212FF6425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xmlns="" id="{7EB0518D-8C62-493A-B053-F7B2F41290B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445899" y="2232940"/>
            <a:ext cx="8611195" cy="363986"/>
          </a:xfrm>
          <a:prstGeom prst="rect">
            <a:avLst/>
          </a:prstGeom>
        </p:spPr>
      </p:pic>
      <p:sp>
        <p:nvSpPr>
          <p:cNvPr id="10" name="Rectangle 9"/>
          <p:cNvSpPr/>
          <p:nvPr/>
        </p:nvSpPr>
        <p:spPr bwMode="ltGray">
          <a:xfrm>
            <a:off x="1423679" y="2232939"/>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29286" y="2234472"/>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763559" y="853658"/>
            <a:ext cx="7931435" cy="1225063"/>
          </a:xfrm>
        </p:spPr>
        <p:txBody>
          <a:bodyPr/>
          <a:lstStyle/>
          <a:p>
            <a:r>
              <a:rPr lang="en-US"/>
              <a:t>Click to edit Master title style</a:t>
            </a:r>
            <a:endParaRPr lang="en-US" dirty="0"/>
          </a:p>
        </p:txBody>
      </p:sp>
      <p:sp>
        <p:nvSpPr>
          <p:cNvPr id="5" name="Date Placeholder 4"/>
          <p:cNvSpPr>
            <a:spLocks noGrp="1"/>
          </p:cNvSpPr>
          <p:nvPr>
            <p:ph type="dt" sz="half" idx="10"/>
          </p:nvPr>
        </p:nvSpPr>
        <p:spPr>
          <a:xfrm>
            <a:off x="7431852" y="6727679"/>
            <a:ext cx="2263140" cy="413809"/>
          </a:xfrm>
        </p:spPr>
        <p:txBody>
          <a:bodyPr/>
          <a:lstStyle/>
          <a:p>
            <a:fld id="{616D6166-2B42-4F11-BAA6-8ABAE1BE810C}" type="datetimeFigureOut">
              <a:rPr lang="en-US" smtClean="0"/>
              <a:pPr/>
              <a:t>9/22/2018</a:t>
            </a:fld>
            <a:endParaRPr lang="en-US"/>
          </a:p>
        </p:txBody>
      </p:sp>
      <p:sp>
        <p:nvSpPr>
          <p:cNvPr id="7" name="Slide Number Placeholder 6"/>
          <p:cNvSpPr>
            <a:spLocks noGrp="1"/>
          </p:cNvSpPr>
          <p:nvPr>
            <p:ph type="sldNum" sz="quarter" idx="12"/>
          </p:nvPr>
        </p:nvSpPr>
        <p:spPr>
          <a:xfrm>
            <a:off x="129286" y="853658"/>
            <a:ext cx="952174" cy="1236228"/>
          </a:xfrm>
        </p:spPr>
        <p:txBody>
          <a:bodyPr/>
          <a:lstStyle/>
          <a:p>
            <a:fld id="{9E3FA76C-C565-46B6-8652-D75785E2521F}" type="slidenum">
              <a:rPr lang="en-US" smtClean="0"/>
              <a:pPr/>
              <a:t>‹#›</a:t>
            </a:fld>
            <a:endParaRPr lang="en-US" dirty="0"/>
          </a:p>
        </p:txBody>
      </p:sp>
      <p:sp>
        <p:nvSpPr>
          <p:cNvPr id="18" name="Content Placeholder 17"/>
          <p:cNvSpPr>
            <a:spLocks noGrp="1"/>
          </p:cNvSpPr>
          <p:nvPr>
            <p:ph sz="quarter" idx="13"/>
          </p:nvPr>
        </p:nvSpPr>
        <p:spPr>
          <a:xfrm>
            <a:off x="2759076" y="4587875"/>
            <a:ext cx="1183341" cy="7065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xmlns="" val="3206977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xmlns="" id="{F90C5C8C-B074-498F-921D-CC0B5DF8FBD3}"/>
              </a:ext>
            </a:extLst>
          </p:cNvPr>
          <p:cNvGrpSpPr/>
          <p:nvPr userDrawn="1"/>
        </p:nvGrpSpPr>
        <p:grpSpPr>
          <a:xfrm rot="10800000">
            <a:off x="89476" y="85530"/>
            <a:ext cx="4437510" cy="6334037"/>
            <a:chOff x="-424090" y="303112"/>
            <a:chExt cx="5378800" cy="5588856"/>
          </a:xfrm>
          <a:solidFill>
            <a:srgbClr val="F6BF73">
              <a:alpha val="30196"/>
            </a:srgbClr>
          </a:solidFill>
        </p:grpSpPr>
        <p:pic>
          <p:nvPicPr>
            <p:cNvPr id="15" name="Graphic 14" descr="Single gear">
              <a:extLst>
                <a:ext uri="{FF2B5EF4-FFF2-40B4-BE49-F238E27FC236}">
                  <a16:creationId xmlns:a16="http://schemas.microsoft.com/office/drawing/2014/main" xmlns="" id="{C270183A-92E0-49A5-B6BC-F19346763723}"/>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6" name="Graphic 15" descr="Single gear">
              <a:extLst>
                <a:ext uri="{FF2B5EF4-FFF2-40B4-BE49-F238E27FC236}">
                  <a16:creationId xmlns:a16="http://schemas.microsoft.com/office/drawing/2014/main" xmlns="" id="{6E086889-5472-4B65-A156-D0B8F369C344}"/>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7" name="Graphic 16" descr="Single gear">
              <a:extLst>
                <a:ext uri="{FF2B5EF4-FFF2-40B4-BE49-F238E27FC236}">
                  <a16:creationId xmlns:a16="http://schemas.microsoft.com/office/drawing/2014/main" xmlns="" id="{4BCBF44F-62C7-4F40-99DF-85C459F43ED6}"/>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8" name="Graphic 17" descr="Single gear">
              <a:extLst>
                <a:ext uri="{FF2B5EF4-FFF2-40B4-BE49-F238E27FC236}">
                  <a16:creationId xmlns:a16="http://schemas.microsoft.com/office/drawing/2014/main" xmlns="" id="{ABF64D53-5ED0-4A1D-A7EA-94CDB0D37EC9}"/>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9" name="Graphic 18" descr="Single gear">
              <a:extLst>
                <a:ext uri="{FF2B5EF4-FFF2-40B4-BE49-F238E27FC236}">
                  <a16:creationId xmlns:a16="http://schemas.microsoft.com/office/drawing/2014/main" xmlns="" id="{2565C769-10BF-4E7B-B099-B4FD458436E5}"/>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10" name="Picture 9"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11" name="Picture 10"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2" name="Rectangle 11"/>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61264" y="853661"/>
            <a:ext cx="7931437" cy="122506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61267" y="2648456"/>
            <a:ext cx="3876145" cy="785553"/>
          </a:xfrm>
        </p:spPr>
        <p:txBody>
          <a:bodyPr anchor="b"/>
          <a:lstStyle>
            <a:lvl1pPr marL="0" indent="0">
              <a:buNone/>
              <a:defRPr sz="2967" b="1"/>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4" name="Content Placeholder 3"/>
          <p:cNvSpPr>
            <a:spLocks noGrp="1"/>
          </p:cNvSpPr>
          <p:nvPr>
            <p:ph sz="half" idx="2"/>
          </p:nvPr>
        </p:nvSpPr>
        <p:spPr>
          <a:xfrm>
            <a:off x="561270" y="3434010"/>
            <a:ext cx="3876142" cy="32936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15152" y="2648457"/>
            <a:ext cx="3877549" cy="784353"/>
          </a:xfrm>
        </p:spPr>
        <p:txBody>
          <a:bodyPr anchor="b"/>
          <a:lstStyle>
            <a:lvl1pPr marL="0" indent="0">
              <a:buNone/>
              <a:defRPr sz="2967" b="1"/>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6" name="Content Placeholder 5"/>
          <p:cNvSpPr>
            <a:spLocks noGrp="1"/>
          </p:cNvSpPr>
          <p:nvPr>
            <p:ph sz="quarter" idx="4"/>
          </p:nvPr>
        </p:nvSpPr>
        <p:spPr>
          <a:xfrm>
            <a:off x="4615152" y="3434010"/>
            <a:ext cx="3877549" cy="32936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16D6166-2B42-4F11-BAA6-8ABAE1BE810C}" type="datetimeFigureOut">
              <a:rPr lang="en-US" smtClean="0"/>
              <a:pPr/>
              <a:t>9/22/2018</a:t>
            </a:fld>
            <a:endParaRPr lang="en-US"/>
          </a:p>
        </p:txBody>
      </p:sp>
      <p:sp>
        <p:nvSpPr>
          <p:cNvPr id="8" name="Footer Placeholder 7"/>
          <p:cNvSpPr>
            <a:spLocks noGrp="1"/>
          </p:cNvSpPr>
          <p:nvPr>
            <p:ph type="ftr" sz="quarter" idx="11"/>
          </p:nvPr>
        </p:nvSpPr>
        <p:spPr/>
        <p:txBody>
          <a:bodyPr/>
          <a:lstStyle/>
          <a:p>
            <a:r>
              <a:rPr lang="en-ZA" dirty="0"/>
              <a:t>Add a footer</a:t>
            </a:r>
            <a:endParaRPr lang="en-US" dirty="0"/>
          </a:p>
        </p:txBody>
      </p:sp>
      <p:sp>
        <p:nvSpPr>
          <p:cNvPr id="9" name="Slide Number Placeholder 8"/>
          <p:cNvSpPr>
            <a:spLocks noGrp="1"/>
          </p:cNvSpPr>
          <p:nvPr>
            <p:ph type="sldNum" sz="quarter" idx="12"/>
          </p:nvPr>
        </p:nvSpPr>
        <p:spPr/>
        <p:txBody>
          <a:bodyPr/>
          <a:lstStyle/>
          <a:p>
            <a:fld id="{9E3FA76C-C565-46B6-8652-D75785E2521F}" type="slidenum">
              <a:rPr lang="en-US" smtClean="0"/>
              <a:pPr/>
              <a:t>‹#›</a:t>
            </a:fld>
            <a:endParaRPr lang="en-US"/>
          </a:p>
        </p:txBody>
      </p:sp>
    </p:spTree>
    <p:extLst>
      <p:ext uri="{BB962C8B-B14F-4D97-AF65-F5344CB8AC3E}">
        <p14:creationId xmlns:p14="http://schemas.microsoft.com/office/powerpoint/2010/main" xmlns="" val="727138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Rectangle 9"/>
          <p:cNvSpPr/>
          <p:nvPr/>
        </p:nvSpPr>
        <p:spPr bwMode="ltGray">
          <a:xfrm>
            <a:off x="29571" y="-105937"/>
            <a:ext cx="9999257" cy="142956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29571" y="98564"/>
            <a:ext cx="9999257" cy="715211"/>
          </a:xfrm>
        </p:spPr>
        <p:txBody>
          <a:bodyPr/>
          <a:lstStyle>
            <a:lvl1pPr algn="ctr">
              <a:defRPr sz="5400">
                <a:latin typeface="Tahoma" panose="020B0604030504040204" pitchFamily="34" charset="0"/>
                <a:ea typeface="Tahoma" panose="020B0604030504040204" pitchFamily="34" charset="0"/>
                <a:cs typeface="Tahoma" panose="020B0604030504040204" pitchFamily="34" charset="0"/>
              </a:defRPr>
            </a:lvl1pPr>
          </a:lstStyle>
          <a:p>
            <a:r>
              <a:rPr lang="en-US" dirty="0"/>
              <a:t>Click to edit aster title style</a:t>
            </a:r>
          </a:p>
        </p:txBody>
      </p:sp>
      <p:sp>
        <p:nvSpPr>
          <p:cNvPr id="5" name="Date Placeholder 4"/>
          <p:cNvSpPr>
            <a:spLocks noGrp="1"/>
          </p:cNvSpPr>
          <p:nvPr>
            <p:ph type="dt" sz="half" idx="10"/>
          </p:nvPr>
        </p:nvSpPr>
        <p:spPr>
          <a:xfrm>
            <a:off x="7431852" y="6727679"/>
            <a:ext cx="2263140" cy="413809"/>
          </a:xfrm>
        </p:spPr>
        <p:txBody>
          <a:bodyPr/>
          <a:lstStyle/>
          <a:p>
            <a:fld id="{616D6166-2B42-4F11-BAA6-8ABAE1BE810C}" type="datetimeFigureOut">
              <a:rPr lang="en-US" smtClean="0"/>
              <a:pPr/>
              <a:t>9/22/2018</a:t>
            </a:fld>
            <a:endParaRPr lang="en-US"/>
          </a:p>
        </p:txBody>
      </p:sp>
      <p:sp>
        <p:nvSpPr>
          <p:cNvPr id="18" name="Content Placeholder 2">
            <a:extLst>
              <a:ext uri="{FF2B5EF4-FFF2-40B4-BE49-F238E27FC236}">
                <a16:creationId xmlns:a16="http://schemas.microsoft.com/office/drawing/2014/main" xmlns="" id="{FD7CD5CF-F924-43C6-9C02-06FBC84A6729}"/>
              </a:ext>
            </a:extLst>
          </p:cNvPr>
          <p:cNvSpPr>
            <a:spLocks noGrp="1"/>
          </p:cNvSpPr>
          <p:nvPr>
            <p:ph idx="1"/>
          </p:nvPr>
        </p:nvSpPr>
        <p:spPr>
          <a:xfrm>
            <a:off x="0" y="813775"/>
            <a:ext cx="9999257" cy="6958625"/>
          </a:xfrm>
          <a:gradFill>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p:spPr>
        <p:txBody>
          <a:bodyPr/>
          <a:lstStyle>
            <a:lvl1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1pPr>
            <a:lvl2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2pPr>
            <a:lvl3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3pPr>
            <a:lvl4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4pPr>
            <a:lvl5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xmlns="" val="2413184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xmlns="" id="{1CA97C9F-27FA-4BCE-84C2-EA9C0347E974}"/>
              </a:ext>
            </a:extLst>
          </p:cNvPr>
          <p:cNvGrpSpPr/>
          <p:nvPr userDrawn="1"/>
        </p:nvGrpSpPr>
        <p:grpSpPr>
          <a:xfrm rot="5400000">
            <a:off x="-641689" y="2315378"/>
            <a:ext cx="6095974" cy="4610807"/>
            <a:chOff x="-424090" y="303112"/>
            <a:chExt cx="5378800" cy="5588856"/>
          </a:xfrm>
          <a:solidFill>
            <a:srgbClr val="F6BF73">
              <a:alpha val="30196"/>
            </a:srgbClr>
          </a:solidFill>
        </p:grpSpPr>
        <p:pic>
          <p:nvPicPr>
            <p:cNvPr id="11" name="Graphic 10" descr="Single gear">
              <a:extLst>
                <a:ext uri="{FF2B5EF4-FFF2-40B4-BE49-F238E27FC236}">
                  <a16:creationId xmlns:a16="http://schemas.microsoft.com/office/drawing/2014/main" xmlns="" id="{6EEB6AF8-1385-4805-8E97-CDE431030B09}"/>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2" name="Graphic 11" descr="Single gear">
              <a:extLst>
                <a:ext uri="{FF2B5EF4-FFF2-40B4-BE49-F238E27FC236}">
                  <a16:creationId xmlns:a16="http://schemas.microsoft.com/office/drawing/2014/main" xmlns="" id="{1F08FE59-AC1A-4BF7-B9D5-7672C8C7D396}"/>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3" name="Graphic 12" descr="Single gear">
              <a:extLst>
                <a:ext uri="{FF2B5EF4-FFF2-40B4-BE49-F238E27FC236}">
                  <a16:creationId xmlns:a16="http://schemas.microsoft.com/office/drawing/2014/main" xmlns="" id="{F44470E0-8B01-46E6-90F1-4B52CB3EFFE8}"/>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4" name="Graphic 13" descr="Single gear">
              <a:extLst>
                <a:ext uri="{FF2B5EF4-FFF2-40B4-BE49-F238E27FC236}">
                  <a16:creationId xmlns:a16="http://schemas.microsoft.com/office/drawing/2014/main" xmlns="" id="{2FB2E216-0387-4DF4-A432-E877C96A7BA6}"/>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5" name="Graphic 14" descr="Single gear">
              <a:extLst>
                <a:ext uri="{FF2B5EF4-FFF2-40B4-BE49-F238E27FC236}">
                  <a16:creationId xmlns:a16="http://schemas.microsoft.com/office/drawing/2014/main" xmlns="" id="{53685AA4-853C-46A8-8ADB-FA80FE59BFB5}"/>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6" name="Picture 5"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7" name="Picture 6"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8" name="Rectangle 7"/>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p:txBody>
          <a:bodyPr/>
          <a:lstStyle/>
          <a:p>
            <a:r>
              <a:rPr lang="en-US" dirty="0"/>
              <a:t>Click to edit Master </a:t>
            </a:r>
            <a:r>
              <a:rPr lang="en-US" dirty="0" err="1"/>
              <a:t>ttle</a:t>
            </a:r>
            <a:r>
              <a:rPr lang="en-US" dirty="0"/>
              <a:t> style</a:t>
            </a:r>
          </a:p>
        </p:txBody>
      </p:sp>
      <p:sp>
        <p:nvSpPr>
          <p:cNvPr id="3" name="Date Placeholder 2"/>
          <p:cNvSpPr>
            <a:spLocks noGrp="1"/>
          </p:cNvSpPr>
          <p:nvPr>
            <p:ph type="dt" sz="half" idx="10"/>
          </p:nvPr>
        </p:nvSpPr>
        <p:spPr/>
        <p:txBody>
          <a:bodyPr/>
          <a:lstStyle/>
          <a:p>
            <a:fld id="{616D6166-2B42-4F11-BAA6-8ABAE1BE810C}" type="datetimeFigureOut">
              <a:rPr lang="en-US" smtClean="0"/>
              <a:pPr/>
              <a:t>9/22/2018</a:t>
            </a:fld>
            <a:endParaRPr lang="en-US"/>
          </a:p>
        </p:txBody>
      </p:sp>
      <p:sp>
        <p:nvSpPr>
          <p:cNvPr id="4" name="Footer Placeholder 3"/>
          <p:cNvSpPr>
            <a:spLocks noGrp="1"/>
          </p:cNvSpPr>
          <p:nvPr>
            <p:ph type="ftr" sz="quarter" idx="11"/>
          </p:nvPr>
        </p:nvSpPr>
        <p:spPr/>
        <p:txBody>
          <a:bodyPr/>
          <a:lstStyle/>
          <a:p>
            <a:r>
              <a:rPr lang="en-ZA" dirty="0"/>
              <a:t>Add a footer</a:t>
            </a:r>
            <a:endParaRPr lang="en-US" dirty="0"/>
          </a:p>
        </p:txBody>
      </p:sp>
      <p:sp>
        <p:nvSpPr>
          <p:cNvPr id="5" name="Slide Number Placeholder 4"/>
          <p:cNvSpPr>
            <a:spLocks noGrp="1"/>
          </p:cNvSpPr>
          <p:nvPr>
            <p:ph type="sldNum" sz="quarter" idx="12"/>
          </p:nvPr>
        </p:nvSpPr>
        <p:spPr/>
        <p:txBody>
          <a:bodyPr/>
          <a:lstStyle/>
          <a:p>
            <a:fld id="{9E3FA76C-C565-46B6-8652-D75785E2521F}" type="slidenum">
              <a:rPr lang="en-US" smtClean="0"/>
              <a:pPr/>
              <a:t>‹#›</a:t>
            </a:fld>
            <a:endParaRPr lang="en-US"/>
          </a:p>
        </p:txBody>
      </p:sp>
    </p:spTree>
    <p:extLst>
      <p:ext uri="{BB962C8B-B14F-4D97-AF65-F5344CB8AC3E}">
        <p14:creationId xmlns:p14="http://schemas.microsoft.com/office/powerpoint/2010/main" xmlns="" val="4199344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xmlns="" id="{AC2D2AED-B2EF-46D8-BC7C-81AE25C80786}"/>
              </a:ext>
            </a:extLst>
          </p:cNvPr>
          <p:cNvGrpSpPr/>
          <p:nvPr userDrawn="1"/>
        </p:nvGrpSpPr>
        <p:grpSpPr bwMode="ltGray">
          <a:xfrm>
            <a:off x="5966812" y="-180520"/>
            <a:ext cx="4091588" cy="5920544"/>
            <a:chOff x="7232499" y="-159283"/>
            <a:chExt cx="4959501" cy="5224009"/>
          </a:xfrm>
          <a:solidFill>
            <a:srgbClr val="76280B">
              <a:alpha val="60000"/>
            </a:srgbClr>
          </a:solidFill>
        </p:grpSpPr>
        <p:pic>
          <p:nvPicPr>
            <p:cNvPr id="8" name="Graphic 7" descr="Single gear">
              <a:extLst>
                <a:ext uri="{FF2B5EF4-FFF2-40B4-BE49-F238E27FC236}">
                  <a16:creationId xmlns:a16="http://schemas.microsoft.com/office/drawing/2014/main" xmlns="" id="{2F9289FC-9317-4EC5-8064-00D341850192}"/>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9" name="Graphic 8" descr="Single gear">
              <a:extLst>
                <a:ext uri="{FF2B5EF4-FFF2-40B4-BE49-F238E27FC236}">
                  <a16:creationId xmlns:a16="http://schemas.microsoft.com/office/drawing/2014/main" xmlns="" id="{09784D29-4AB9-4581-A176-2BC2AD58F82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10" name="Graphic 9" descr="Single gear">
              <a:extLst>
                <a:ext uri="{FF2B5EF4-FFF2-40B4-BE49-F238E27FC236}">
                  <a16:creationId xmlns:a16="http://schemas.microsoft.com/office/drawing/2014/main" xmlns="" id="{25EF2775-3EFB-4A64-8FAF-4D8B56AE073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11" name="Graphic 10" descr="Single gear">
              <a:extLst>
                <a:ext uri="{FF2B5EF4-FFF2-40B4-BE49-F238E27FC236}">
                  <a16:creationId xmlns:a16="http://schemas.microsoft.com/office/drawing/2014/main" xmlns="" id="{A34C11DA-4074-454D-800C-0FC5FBF1CD12}"/>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5" name="Picture 4" descr="HD-ShadowShort.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6" name="Rectangle 5"/>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616D6166-2B42-4F11-BAA6-8ABAE1BE810C}" type="datetimeFigureOut">
              <a:rPr lang="en-US" smtClean="0"/>
              <a:pPr/>
              <a:t>9/22/2018</a:t>
            </a:fld>
            <a:endParaRPr lang="en-US"/>
          </a:p>
        </p:txBody>
      </p:sp>
      <p:sp>
        <p:nvSpPr>
          <p:cNvPr id="3" name="Footer Placeholder 2"/>
          <p:cNvSpPr>
            <a:spLocks noGrp="1"/>
          </p:cNvSpPr>
          <p:nvPr>
            <p:ph type="ftr" sz="quarter" idx="11"/>
          </p:nvPr>
        </p:nvSpPr>
        <p:spPr/>
        <p:txBody>
          <a:bodyPr/>
          <a:lstStyle/>
          <a:p>
            <a:r>
              <a:rPr lang="en-ZA" dirty="0"/>
              <a:t>Add a footer</a:t>
            </a:r>
            <a:endParaRPr lang="en-US" dirty="0"/>
          </a:p>
        </p:txBody>
      </p:sp>
      <p:sp>
        <p:nvSpPr>
          <p:cNvPr id="4" name="Slide Number Placeholder 3"/>
          <p:cNvSpPr>
            <a:spLocks noGrp="1"/>
          </p:cNvSpPr>
          <p:nvPr>
            <p:ph type="sldNum" sz="quarter" idx="12"/>
          </p:nvPr>
        </p:nvSpPr>
        <p:spPr/>
        <p:txBody>
          <a:bodyPr/>
          <a:lstStyle/>
          <a:p>
            <a:fld id="{9E3FA76C-C565-46B6-8652-D75785E2521F}" type="slidenum">
              <a:rPr lang="en-US" smtClean="0"/>
              <a:pPr/>
              <a:t>‹#›</a:t>
            </a:fld>
            <a:endParaRPr lang="en-US"/>
          </a:p>
        </p:txBody>
      </p:sp>
    </p:spTree>
    <p:extLst>
      <p:ext uri="{BB962C8B-B14F-4D97-AF65-F5344CB8AC3E}">
        <p14:creationId xmlns:p14="http://schemas.microsoft.com/office/powerpoint/2010/main" xmlns="" val="1735406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20">
            <a:alphaModFix amt="10000"/>
            <a:extLst>
              <a:ext uri="{28A0092B-C50C-407E-A947-70E740481C1C}">
                <a14:useLocalDpi xmlns:a14="http://schemas.microsoft.com/office/drawing/2010/main" xmlns="" val="0"/>
              </a:ext>
            </a:extLst>
          </a:blip>
          <a:stretch>
            <a:fillRect/>
          </a:stretch>
        </p:blipFill>
        <p:spPr>
          <a:xfrm>
            <a:off x="0" y="0"/>
            <a:ext cx="10058400" cy="7772400"/>
          </a:xfrm>
          <a:prstGeom prst="rect">
            <a:avLst/>
          </a:prstGeom>
        </p:spPr>
      </p:pic>
      <p:sp>
        <p:nvSpPr>
          <p:cNvPr id="2" name="Title Placeholder 1"/>
          <p:cNvSpPr>
            <a:spLocks noGrp="1"/>
          </p:cNvSpPr>
          <p:nvPr>
            <p:ph type="title"/>
          </p:nvPr>
        </p:nvSpPr>
        <p:spPr>
          <a:xfrm>
            <a:off x="561265" y="117988"/>
            <a:ext cx="7931435" cy="1960734"/>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561265" y="2648457"/>
            <a:ext cx="7931435" cy="407922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29559" y="6727679"/>
            <a:ext cx="2263140" cy="413809"/>
          </a:xfrm>
          <a:prstGeom prst="rect">
            <a:avLst/>
          </a:prstGeom>
        </p:spPr>
        <p:txBody>
          <a:bodyPr vert="horz" lIns="91440" tIns="45720" rIns="91440" bIns="45720" rtlCol="0" anchor="ctr"/>
          <a:lstStyle>
            <a:lvl1pPr algn="r">
              <a:defRPr sz="1298">
                <a:solidFill>
                  <a:schemeClr val="tx1">
                    <a:tint val="75000"/>
                  </a:schemeClr>
                </a:solidFill>
              </a:defRPr>
            </a:lvl1pPr>
          </a:lstStyle>
          <a:p>
            <a:fld id="{616D6166-2B42-4F11-BAA6-8ABAE1BE810C}" type="datetimeFigureOut">
              <a:rPr lang="en-US" smtClean="0"/>
              <a:pPr/>
              <a:t>9/22/2018</a:t>
            </a:fld>
            <a:endParaRPr lang="en-US" dirty="0"/>
          </a:p>
        </p:txBody>
      </p:sp>
      <p:sp>
        <p:nvSpPr>
          <p:cNvPr id="5" name="Footer Placeholder 4"/>
          <p:cNvSpPr>
            <a:spLocks noGrp="1"/>
          </p:cNvSpPr>
          <p:nvPr>
            <p:ph type="ftr" sz="quarter" idx="3"/>
          </p:nvPr>
        </p:nvSpPr>
        <p:spPr>
          <a:xfrm>
            <a:off x="561265" y="6727681"/>
            <a:ext cx="5668295" cy="413809"/>
          </a:xfrm>
          <a:prstGeom prst="rect">
            <a:avLst/>
          </a:prstGeom>
        </p:spPr>
        <p:txBody>
          <a:bodyPr vert="horz" lIns="91440" tIns="45720" rIns="91440" bIns="45720" rtlCol="0" anchor="ctr"/>
          <a:lstStyle>
            <a:lvl1pPr algn="l">
              <a:defRPr sz="1298">
                <a:solidFill>
                  <a:schemeClr val="tx1">
                    <a:tint val="75000"/>
                  </a:schemeClr>
                </a:solidFill>
              </a:defRPr>
            </a:lvl1pPr>
          </a:lstStyle>
          <a:p>
            <a:r>
              <a:rPr lang="en-ZA" dirty="0"/>
              <a:t>Add a footer</a:t>
            </a:r>
            <a:endParaRPr lang="en-US" dirty="0"/>
          </a:p>
        </p:txBody>
      </p:sp>
      <p:sp>
        <p:nvSpPr>
          <p:cNvPr id="6" name="Slide Number Placeholder 5"/>
          <p:cNvSpPr>
            <a:spLocks noGrp="1"/>
          </p:cNvSpPr>
          <p:nvPr>
            <p:ph type="sldNum" sz="quarter" idx="4"/>
          </p:nvPr>
        </p:nvSpPr>
        <p:spPr>
          <a:xfrm>
            <a:off x="8851804" y="853658"/>
            <a:ext cx="952174" cy="1236228"/>
          </a:xfrm>
          <a:prstGeom prst="rect">
            <a:avLst/>
          </a:prstGeom>
        </p:spPr>
        <p:txBody>
          <a:bodyPr vert="horz" lIns="91440" tIns="45720" rIns="91440" bIns="45720" rtlCol="0" anchor="ctr"/>
          <a:lstStyle>
            <a:lvl1pPr algn="l">
              <a:defRPr sz="4451">
                <a:solidFill>
                  <a:schemeClr val="tx1">
                    <a:tint val="75000"/>
                  </a:schemeClr>
                </a:solidFill>
              </a:defRPr>
            </a:lvl1pPr>
          </a:lstStyle>
          <a:p>
            <a:fld id="{9E3FA76C-C565-46B6-8652-D75785E2521F}" type="slidenum">
              <a:rPr lang="en-US" smtClean="0"/>
              <a:pPr/>
              <a:t>‹#›</a:t>
            </a:fld>
            <a:endParaRPr lang="en-US" dirty="0"/>
          </a:p>
        </p:txBody>
      </p:sp>
      <p:pic>
        <p:nvPicPr>
          <p:cNvPr id="8" name="Picture 7">
            <a:extLst>
              <a:ext uri="{FF2B5EF4-FFF2-40B4-BE49-F238E27FC236}">
                <a16:creationId xmlns:a16="http://schemas.microsoft.com/office/drawing/2014/main" xmlns="" id="{910161FD-23F2-43F5-A722-478BA179A789}"/>
              </a:ext>
            </a:extLst>
          </p:cNvPr>
          <p:cNvPicPr>
            <a:picLocks noChangeAspect="1"/>
          </p:cNvPicPr>
          <p:nvPr userDrawn="1"/>
        </p:nvPicPr>
        <p:blipFill>
          <a:blip r:embed="rId21"/>
          <a:stretch>
            <a:fillRect/>
          </a:stretch>
        </p:blipFill>
        <p:spPr>
          <a:xfrm>
            <a:off x="2721664" y="837936"/>
            <a:ext cx="4615072" cy="6096528"/>
          </a:xfrm>
          <a:prstGeom prst="rect">
            <a:avLst/>
          </a:prstGeom>
        </p:spPr>
      </p:pic>
    </p:spTree>
    <p:extLst>
      <p:ext uri="{BB962C8B-B14F-4D97-AF65-F5344CB8AC3E}">
        <p14:creationId xmlns:p14="http://schemas.microsoft.com/office/powerpoint/2010/main" xmlns="" val="38322647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79" r:id="rId5"/>
    <p:sldLayoutId id="2147483665" r:id="rId6"/>
    <p:sldLayoutId id="2147483680" r:id="rId7"/>
    <p:sldLayoutId id="2147483666" r:id="rId8"/>
    <p:sldLayoutId id="2147483667" r:id="rId9"/>
    <p:sldLayoutId id="2147483668" r:id="rId10"/>
    <p:sldLayoutId id="2147483681" r:id="rId11"/>
    <p:sldLayoutId id="2147483670" r:id="rId12"/>
    <p:sldLayoutId id="2147483671" r:id="rId13"/>
    <p:sldLayoutId id="2147483672" r:id="rId14"/>
    <p:sldLayoutId id="2147483673" r:id="rId15"/>
    <p:sldLayoutId id="2147483674" r:id="rId16"/>
    <p:sldLayoutId id="2147483678" r:id="rId17"/>
    <p:sldLayoutId id="2147483675" r:id="rId18"/>
  </p:sldLayoutIdLst>
  <p:txStyles>
    <p:titleStyle>
      <a:lvl1pPr algn="l" defTabSz="1130507" rtl="0" eaLnBrk="1" latinLnBrk="0" hangingPunct="1">
        <a:lnSpc>
          <a:spcPct val="90000"/>
        </a:lnSpc>
        <a:spcBef>
          <a:spcPct val="0"/>
        </a:spcBef>
        <a:buNone/>
        <a:defRPr sz="4451" b="1" kern="1200">
          <a:solidFill>
            <a:schemeClr val="tx1"/>
          </a:solidFill>
          <a:latin typeface="+mj-lt"/>
          <a:ea typeface="+mj-ea"/>
          <a:cs typeface="+mj-cs"/>
        </a:defRPr>
      </a:lvl1pPr>
    </p:titleStyle>
    <p:bodyStyle>
      <a:lvl1pPr marL="282627" indent="-282627" algn="l" defTabSz="1130507" rtl="0" eaLnBrk="1" latinLnBrk="0" hangingPunct="1">
        <a:lnSpc>
          <a:spcPct val="90000"/>
        </a:lnSpc>
        <a:spcBef>
          <a:spcPts val="1236"/>
        </a:spcBef>
        <a:buFont typeface="Arial" panose="020B0604020202020204" pitchFamily="34" charset="0"/>
        <a:buChar char="•"/>
        <a:defRPr sz="2967" kern="1200">
          <a:solidFill>
            <a:schemeClr val="tx1"/>
          </a:solidFill>
          <a:latin typeface="+mn-lt"/>
          <a:ea typeface="+mn-ea"/>
          <a:cs typeface="+mn-cs"/>
        </a:defRPr>
      </a:lvl1pPr>
      <a:lvl2pPr marL="847881" indent="-282627" algn="l" defTabSz="1130507" rtl="0" eaLnBrk="1" latinLnBrk="0" hangingPunct="1">
        <a:lnSpc>
          <a:spcPct val="90000"/>
        </a:lnSpc>
        <a:spcBef>
          <a:spcPts val="618"/>
        </a:spcBef>
        <a:buFont typeface="Arial" panose="020B0604020202020204" pitchFamily="34" charset="0"/>
        <a:buChar char="•"/>
        <a:defRPr sz="2473" kern="1200">
          <a:solidFill>
            <a:schemeClr val="tx1"/>
          </a:solidFill>
          <a:latin typeface="+mn-lt"/>
          <a:ea typeface="+mn-ea"/>
          <a:cs typeface="+mn-cs"/>
        </a:defRPr>
      </a:lvl2pPr>
      <a:lvl3pPr marL="1413134" indent="-282627" algn="l" defTabSz="1130507" rtl="0" eaLnBrk="1" latinLnBrk="0" hangingPunct="1">
        <a:lnSpc>
          <a:spcPct val="90000"/>
        </a:lnSpc>
        <a:spcBef>
          <a:spcPts val="618"/>
        </a:spcBef>
        <a:buFont typeface="Arial" panose="020B0604020202020204" pitchFamily="34" charset="0"/>
        <a:buChar char="•"/>
        <a:defRPr sz="2225" kern="1200">
          <a:solidFill>
            <a:schemeClr val="tx1"/>
          </a:solidFill>
          <a:latin typeface="+mn-lt"/>
          <a:ea typeface="+mn-ea"/>
          <a:cs typeface="+mn-cs"/>
        </a:defRPr>
      </a:lvl3pPr>
      <a:lvl4pPr marL="1978387" indent="-282627" algn="l" defTabSz="1130507" rtl="0" eaLnBrk="1" latinLnBrk="0" hangingPunct="1">
        <a:lnSpc>
          <a:spcPct val="90000"/>
        </a:lnSpc>
        <a:spcBef>
          <a:spcPts val="618"/>
        </a:spcBef>
        <a:buFont typeface="Arial" panose="020B0604020202020204" pitchFamily="34" charset="0"/>
        <a:buChar char="•"/>
        <a:defRPr sz="1978" kern="1200">
          <a:solidFill>
            <a:schemeClr val="tx1"/>
          </a:solidFill>
          <a:latin typeface="+mn-lt"/>
          <a:ea typeface="+mn-ea"/>
          <a:cs typeface="+mn-cs"/>
        </a:defRPr>
      </a:lvl4pPr>
      <a:lvl5pPr marL="2543642" indent="-282627" algn="l" defTabSz="1130507" rtl="0" eaLnBrk="1" latinLnBrk="0" hangingPunct="1">
        <a:lnSpc>
          <a:spcPct val="90000"/>
        </a:lnSpc>
        <a:spcBef>
          <a:spcPts val="618"/>
        </a:spcBef>
        <a:buFont typeface="Arial" panose="020B0604020202020204" pitchFamily="34" charset="0"/>
        <a:buChar char="•"/>
        <a:defRPr sz="1978" kern="1200">
          <a:solidFill>
            <a:schemeClr val="tx1"/>
          </a:solidFill>
          <a:latin typeface="+mn-lt"/>
          <a:ea typeface="+mn-ea"/>
          <a:cs typeface="+mn-cs"/>
        </a:defRPr>
      </a:lvl5pPr>
      <a:lvl6pPr marL="3108895" indent="-282627" algn="l" defTabSz="1130507" rtl="0" eaLnBrk="1" latinLnBrk="0" hangingPunct="1">
        <a:lnSpc>
          <a:spcPct val="90000"/>
        </a:lnSpc>
        <a:spcBef>
          <a:spcPts val="618"/>
        </a:spcBef>
        <a:buFont typeface="Arial" panose="020B0604020202020204" pitchFamily="34" charset="0"/>
        <a:buChar char="•"/>
        <a:defRPr sz="1731" kern="1200">
          <a:solidFill>
            <a:schemeClr val="tx1"/>
          </a:solidFill>
          <a:latin typeface="+mn-lt"/>
          <a:ea typeface="+mn-ea"/>
          <a:cs typeface="+mn-cs"/>
        </a:defRPr>
      </a:lvl6pPr>
      <a:lvl7pPr marL="3674148" indent="-282627" algn="l" defTabSz="1130507" rtl="0" eaLnBrk="1" latinLnBrk="0" hangingPunct="1">
        <a:lnSpc>
          <a:spcPct val="90000"/>
        </a:lnSpc>
        <a:spcBef>
          <a:spcPts val="618"/>
        </a:spcBef>
        <a:buFont typeface="Arial" panose="020B0604020202020204" pitchFamily="34" charset="0"/>
        <a:buChar char="•"/>
        <a:defRPr sz="1731" kern="1200">
          <a:solidFill>
            <a:schemeClr val="tx1"/>
          </a:solidFill>
          <a:latin typeface="+mn-lt"/>
          <a:ea typeface="+mn-ea"/>
          <a:cs typeface="+mn-cs"/>
        </a:defRPr>
      </a:lvl7pPr>
      <a:lvl8pPr marL="4239402" indent="-282627" algn="l" defTabSz="1130507" rtl="0" eaLnBrk="1" latinLnBrk="0" hangingPunct="1">
        <a:lnSpc>
          <a:spcPct val="90000"/>
        </a:lnSpc>
        <a:spcBef>
          <a:spcPts val="618"/>
        </a:spcBef>
        <a:buFont typeface="Arial" panose="020B0604020202020204" pitchFamily="34" charset="0"/>
        <a:buChar char="•"/>
        <a:defRPr sz="1731" kern="1200">
          <a:solidFill>
            <a:schemeClr val="tx1"/>
          </a:solidFill>
          <a:latin typeface="+mn-lt"/>
          <a:ea typeface="+mn-ea"/>
          <a:cs typeface="+mn-cs"/>
        </a:defRPr>
      </a:lvl8pPr>
      <a:lvl9pPr marL="4804656" indent="-282627" algn="l" defTabSz="1130507" rtl="0" eaLnBrk="1" latinLnBrk="0" hangingPunct="1">
        <a:lnSpc>
          <a:spcPct val="90000"/>
        </a:lnSpc>
        <a:spcBef>
          <a:spcPts val="618"/>
        </a:spcBef>
        <a:buFont typeface="Arial" panose="020B0604020202020204" pitchFamily="34" charset="0"/>
        <a:buChar char="•"/>
        <a:defRPr sz="1731" kern="1200">
          <a:solidFill>
            <a:schemeClr val="tx1"/>
          </a:solidFill>
          <a:latin typeface="+mn-lt"/>
          <a:ea typeface="+mn-ea"/>
          <a:cs typeface="+mn-cs"/>
        </a:defRPr>
      </a:lvl9pPr>
    </p:bodyStyle>
    <p:otherStyle>
      <a:defPPr>
        <a:defRPr lang="en-US"/>
      </a:defPPr>
      <a:lvl1pPr marL="0" algn="l" defTabSz="1130507" rtl="0" eaLnBrk="1" latinLnBrk="0" hangingPunct="1">
        <a:defRPr sz="2225" kern="1200">
          <a:solidFill>
            <a:schemeClr val="tx1"/>
          </a:solidFill>
          <a:latin typeface="+mn-lt"/>
          <a:ea typeface="+mn-ea"/>
          <a:cs typeface="+mn-cs"/>
        </a:defRPr>
      </a:lvl1pPr>
      <a:lvl2pPr marL="565253" algn="l" defTabSz="1130507" rtl="0" eaLnBrk="1" latinLnBrk="0" hangingPunct="1">
        <a:defRPr sz="2225" kern="1200">
          <a:solidFill>
            <a:schemeClr val="tx1"/>
          </a:solidFill>
          <a:latin typeface="+mn-lt"/>
          <a:ea typeface="+mn-ea"/>
          <a:cs typeface="+mn-cs"/>
        </a:defRPr>
      </a:lvl2pPr>
      <a:lvl3pPr marL="1130507" algn="l" defTabSz="1130507" rtl="0" eaLnBrk="1" latinLnBrk="0" hangingPunct="1">
        <a:defRPr sz="2225" kern="1200">
          <a:solidFill>
            <a:schemeClr val="tx1"/>
          </a:solidFill>
          <a:latin typeface="+mn-lt"/>
          <a:ea typeface="+mn-ea"/>
          <a:cs typeface="+mn-cs"/>
        </a:defRPr>
      </a:lvl3pPr>
      <a:lvl4pPr marL="1695761" algn="l" defTabSz="1130507" rtl="0" eaLnBrk="1" latinLnBrk="0" hangingPunct="1">
        <a:defRPr sz="2225" kern="1200">
          <a:solidFill>
            <a:schemeClr val="tx1"/>
          </a:solidFill>
          <a:latin typeface="+mn-lt"/>
          <a:ea typeface="+mn-ea"/>
          <a:cs typeface="+mn-cs"/>
        </a:defRPr>
      </a:lvl4pPr>
      <a:lvl5pPr marL="2261014" algn="l" defTabSz="1130507" rtl="0" eaLnBrk="1" latinLnBrk="0" hangingPunct="1">
        <a:defRPr sz="2225" kern="1200">
          <a:solidFill>
            <a:schemeClr val="tx1"/>
          </a:solidFill>
          <a:latin typeface="+mn-lt"/>
          <a:ea typeface="+mn-ea"/>
          <a:cs typeface="+mn-cs"/>
        </a:defRPr>
      </a:lvl5pPr>
      <a:lvl6pPr marL="2826268" algn="l" defTabSz="1130507" rtl="0" eaLnBrk="1" latinLnBrk="0" hangingPunct="1">
        <a:defRPr sz="2225" kern="1200">
          <a:solidFill>
            <a:schemeClr val="tx1"/>
          </a:solidFill>
          <a:latin typeface="+mn-lt"/>
          <a:ea typeface="+mn-ea"/>
          <a:cs typeface="+mn-cs"/>
        </a:defRPr>
      </a:lvl6pPr>
      <a:lvl7pPr marL="3391522" algn="l" defTabSz="1130507" rtl="0" eaLnBrk="1" latinLnBrk="0" hangingPunct="1">
        <a:defRPr sz="2225" kern="1200">
          <a:solidFill>
            <a:schemeClr val="tx1"/>
          </a:solidFill>
          <a:latin typeface="+mn-lt"/>
          <a:ea typeface="+mn-ea"/>
          <a:cs typeface="+mn-cs"/>
        </a:defRPr>
      </a:lvl7pPr>
      <a:lvl8pPr marL="3956776" algn="l" defTabSz="1130507" rtl="0" eaLnBrk="1" latinLnBrk="0" hangingPunct="1">
        <a:defRPr sz="2225" kern="1200">
          <a:solidFill>
            <a:schemeClr val="tx1"/>
          </a:solidFill>
          <a:latin typeface="+mn-lt"/>
          <a:ea typeface="+mn-ea"/>
          <a:cs typeface="+mn-cs"/>
        </a:defRPr>
      </a:lvl8pPr>
      <a:lvl9pPr marL="4522029" algn="l" defTabSz="1130507" rtl="0" eaLnBrk="1" latinLnBrk="0" hangingPunct="1">
        <a:defRPr sz="222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98BBFB-4314-436C-A688-96F483D693AB}"/>
              </a:ext>
            </a:extLst>
          </p:cNvPr>
          <p:cNvSpPr>
            <a:spLocks noGrp="1"/>
          </p:cNvSpPr>
          <p:nvPr>
            <p:ph type="ctrTitle"/>
          </p:nvPr>
        </p:nvSpPr>
        <p:spPr/>
        <p:txBody>
          <a:bodyPr anchor="ctr" anchorCtr="0"/>
          <a:lstStyle/>
          <a:p>
            <a:r>
              <a:rPr lang="en-US" sz="3372" dirty="0">
                <a:solidFill>
                  <a:srgbClr val="76280B"/>
                </a:solidFill>
              </a:rPr>
              <a:t>INVISIBLE POWERS</a:t>
            </a:r>
            <a:br>
              <a:rPr lang="en-US" sz="3372" dirty="0">
                <a:solidFill>
                  <a:srgbClr val="76280B"/>
                </a:solidFill>
              </a:rPr>
            </a:br>
            <a:r>
              <a:rPr lang="en-US" sz="3372" dirty="0">
                <a:solidFill>
                  <a:srgbClr val="76280B"/>
                </a:solidFill>
              </a:rPr>
              <a:t>AND PLACES</a:t>
            </a:r>
          </a:p>
        </p:txBody>
      </p:sp>
      <p:sp>
        <p:nvSpPr>
          <p:cNvPr id="3" name="Subtitle 2">
            <a:extLst>
              <a:ext uri="{FF2B5EF4-FFF2-40B4-BE49-F238E27FC236}">
                <a16:creationId xmlns:a16="http://schemas.microsoft.com/office/drawing/2014/main" xmlns="" id="{6AA173D3-8B7E-4F91-B862-AC30CB0D2705}"/>
              </a:ext>
            </a:extLst>
          </p:cNvPr>
          <p:cNvSpPr>
            <a:spLocks noGrp="1"/>
          </p:cNvSpPr>
          <p:nvPr>
            <p:ph type="subTitle" idx="1"/>
          </p:nvPr>
        </p:nvSpPr>
        <p:spPr>
          <a:xfrm>
            <a:off x="2607552" y="5914392"/>
            <a:ext cx="4564624" cy="1381867"/>
          </a:xfrm>
        </p:spPr>
        <p:txBody>
          <a:bodyPr>
            <a:noAutofit/>
          </a:bodyPr>
          <a:lstStyle/>
          <a:p>
            <a:pPr>
              <a:spcBef>
                <a:spcPts val="0"/>
              </a:spcBef>
            </a:pPr>
            <a:r>
              <a:rPr lang="en-US" sz="2400" b="1" dirty="0">
                <a:solidFill>
                  <a:srgbClr val="76280B"/>
                </a:solidFill>
                <a:effectLst>
                  <a:outerShdw blurRad="38100" dist="38100" dir="2700000" algn="tl">
                    <a:srgbClr val="000000">
                      <a:alpha val="43137"/>
                    </a:srgbClr>
                  </a:outerShdw>
                </a:effectLst>
              </a:rPr>
              <a:t>JoLynn Gower</a:t>
            </a:r>
          </a:p>
          <a:p>
            <a:pPr>
              <a:spcBef>
                <a:spcPts val="0"/>
              </a:spcBef>
            </a:pPr>
            <a:r>
              <a:rPr lang="en-US" sz="2400" b="1" dirty="0">
                <a:solidFill>
                  <a:srgbClr val="76280B"/>
                </a:solidFill>
                <a:effectLst>
                  <a:outerShdw blurRad="38100" dist="38100" dir="2700000" algn="tl">
                    <a:srgbClr val="000000">
                      <a:alpha val="43137"/>
                    </a:srgbClr>
                  </a:outerShdw>
                </a:effectLst>
              </a:rPr>
              <a:t>Fall 2018</a:t>
            </a:r>
          </a:p>
          <a:p>
            <a:pPr>
              <a:spcBef>
                <a:spcPts val="0"/>
              </a:spcBef>
            </a:pPr>
            <a:r>
              <a:rPr lang="en-US" sz="2400" b="1" dirty="0">
                <a:solidFill>
                  <a:srgbClr val="76280B"/>
                </a:solidFill>
                <a:effectLst>
                  <a:outerShdw blurRad="38100" dist="38100" dir="2700000" algn="tl">
                    <a:srgbClr val="000000">
                      <a:alpha val="43137"/>
                    </a:srgbClr>
                  </a:outerShdw>
                </a:effectLst>
              </a:rPr>
              <a:t>217-493-6151</a:t>
            </a:r>
          </a:p>
          <a:p>
            <a:pPr>
              <a:spcBef>
                <a:spcPts val="0"/>
              </a:spcBef>
            </a:pPr>
            <a:r>
              <a:rPr lang="en-US" sz="2400" b="1" dirty="0">
                <a:solidFill>
                  <a:srgbClr val="76280B"/>
                </a:solidFill>
                <a:effectLst>
                  <a:outerShdw blurRad="38100" dist="38100" dir="2700000" algn="tl">
                    <a:srgbClr val="000000">
                      <a:alpha val="43137"/>
                    </a:srgbClr>
                  </a:outerShdw>
                </a:effectLst>
              </a:rPr>
              <a:t>jgower@guardingthetruth.org</a:t>
            </a:r>
          </a:p>
        </p:txBody>
      </p:sp>
      <p:pic>
        <p:nvPicPr>
          <p:cNvPr id="9" name="Graphic 8" descr="Book">
            <a:extLst>
              <a:ext uri="{FF2B5EF4-FFF2-40B4-BE49-F238E27FC236}">
                <a16:creationId xmlns:a16="http://schemas.microsoft.com/office/drawing/2014/main" xmlns="" id="{E26792AF-5D39-4A12-8EDD-CC09A60BDA44}"/>
              </a:ext>
            </a:extLst>
          </p:cNvPr>
          <p:cNvPicPr>
            <a:picLocks noChangeAspect="1"/>
          </p:cNvPicPr>
          <p:nvPr/>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a:off x="-3834365" y="3307582"/>
            <a:ext cx="1157236" cy="1157236"/>
          </a:xfrm>
          <a:prstGeom prst="rect">
            <a:avLst/>
          </a:prstGeom>
        </p:spPr>
      </p:pic>
    </p:spTree>
    <p:extLst>
      <p:ext uri="{BB962C8B-B14F-4D97-AF65-F5344CB8AC3E}">
        <p14:creationId xmlns:p14="http://schemas.microsoft.com/office/powerpoint/2010/main" xmlns="" val="19065309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3D57C3-7E00-4DC0-8993-3D9E19894104}"/>
              </a:ext>
            </a:extLst>
          </p:cNvPr>
          <p:cNvSpPr>
            <a:spLocks noGrp="1"/>
          </p:cNvSpPr>
          <p:nvPr>
            <p:ph type="title"/>
          </p:nvPr>
        </p:nvSpPr>
        <p:spPr>
          <a:xfrm>
            <a:off x="29571" y="98564"/>
            <a:ext cx="9999257" cy="894664"/>
          </a:xfrm>
        </p:spPr>
        <p:txBody>
          <a:bodyPr>
            <a:normAutofit/>
          </a:bodyPr>
          <a:lstStyle/>
          <a:p>
            <a:r>
              <a:rPr lang="en-US" b="0" dirty="0" smtClean="0">
                <a:solidFill>
                  <a:srgbClr val="76280B"/>
                </a:solidFill>
              </a:rPr>
              <a:t>THE DISGUISE</a:t>
            </a:r>
            <a:endParaRPr lang="en-US" b="0" dirty="0">
              <a:solidFill>
                <a:srgbClr val="76280B"/>
              </a:solidFill>
            </a:endParaRPr>
          </a:p>
        </p:txBody>
      </p:sp>
      <p:sp>
        <p:nvSpPr>
          <p:cNvPr id="3" name="Content Placeholder 2">
            <a:extLst>
              <a:ext uri="{FF2B5EF4-FFF2-40B4-BE49-F238E27FC236}">
                <a16:creationId xmlns:a16="http://schemas.microsoft.com/office/drawing/2014/main" xmlns="" id="{3F418A50-04F7-4F50-80A2-EE51445B2F9A}"/>
              </a:ext>
            </a:extLst>
          </p:cNvPr>
          <p:cNvSpPr>
            <a:spLocks noGrp="1"/>
          </p:cNvSpPr>
          <p:nvPr>
            <p:ph idx="1"/>
          </p:nvPr>
        </p:nvSpPr>
        <p:spPr>
          <a:xfrm>
            <a:off x="0" y="1150883"/>
            <a:ext cx="9999257" cy="6621517"/>
          </a:xfrm>
        </p:spPr>
        <p:txBody>
          <a:bodyPr>
            <a:noAutofit/>
          </a:bodyPr>
          <a:lstStyle/>
          <a:p>
            <a:pPr>
              <a:lnSpc>
                <a:spcPct val="100000"/>
              </a:lnSpc>
              <a:spcBef>
                <a:spcPts val="200"/>
              </a:spcBef>
            </a:pPr>
            <a:r>
              <a:rPr lang="en-US" b="1" dirty="0" smtClean="0"/>
              <a:t>2 Corinthians 11:12-15 </a:t>
            </a:r>
            <a:r>
              <a:rPr lang="en-US" dirty="0" smtClean="0"/>
              <a:t> But what I am doing I will continue to do, so that I may cut off opportunity from those who desire an opportunity to be regarded just as we are in the matter about which they are boasting.  For such men are false apostles, deceitful workers, disguising themselves as apostles of Christ.  No wonder, for even Satan disguises himself as an angel of light. Therefore it is not surprising if his servants also disguise themselves as servants of righteousness, whose end will be according to their deeds…</a:t>
            </a:r>
          </a:p>
          <a:p>
            <a:pPr>
              <a:lnSpc>
                <a:spcPct val="100000"/>
              </a:lnSpc>
              <a:spcBef>
                <a:spcPts val="200"/>
              </a:spcBef>
            </a:pPr>
            <a:r>
              <a:rPr lang="en-US" dirty="0" smtClean="0"/>
              <a:t>Satan may come with “good” things and speak truth, at least at the beginning </a:t>
            </a:r>
          </a:p>
          <a:p>
            <a:pPr>
              <a:lnSpc>
                <a:spcPct val="100000"/>
              </a:lnSpc>
              <a:spcBef>
                <a:spcPts val="200"/>
              </a:spcBef>
            </a:pPr>
            <a:r>
              <a:rPr lang="en-US" dirty="0" smtClean="0"/>
              <a:t>Some of his good things are “shortcuts” that we should never take</a:t>
            </a:r>
          </a:p>
          <a:p>
            <a:pPr>
              <a:lnSpc>
                <a:spcPct val="100000"/>
              </a:lnSpc>
              <a:spcBef>
                <a:spcPts val="200"/>
              </a:spcBef>
            </a:pPr>
            <a:r>
              <a:rPr lang="en-US" dirty="0" smtClean="0"/>
              <a:t>God cares about both the journey  and the destination</a:t>
            </a:r>
            <a:endParaRPr lang="en-US" dirty="0"/>
          </a:p>
        </p:txBody>
      </p:sp>
    </p:spTree>
    <p:extLst>
      <p:ext uri="{BB962C8B-B14F-4D97-AF65-F5344CB8AC3E}">
        <p14:creationId xmlns:p14="http://schemas.microsoft.com/office/powerpoint/2010/main" xmlns="" val="817345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4D36604-9869-46A0-8C8E-5F837247A3AD}"/>
              </a:ext>
            </a:extLst>
          </p:cNvPr>
          <p:cNvSpPr>
            <a:spLocks noGrp="1"/>
          </p:cNvSpPr>
          <p:nvPr>
            <p:ph idx="1"/>
          </p:nvPr>
        </p:nvSpPr>
        <p:spPr>
          <a:xfrm>
            <a:off x="0" y="945931"/>
            <a:ext cx="9999257" cy="6826469"/>
          </a:xfrm>
        </p:spPr>
        <p:txBody>
          <a:bodyPr>
            <a:noAutofit/>
          </a:bodyPr>
          <a:lstStyle/>
          <a:p>
            <a:pPr>
              <a:spcBef>
                <a:spcPts val="200"/>
              </a:spcBef>
            </a:pPr>
            <a:r>
              <a:rPr lang="en-US" b="1" dirty="0" smtClean="0"/>
              <a:t>Matthew 4:8-11 </a:t>
            </a:r>
            <a:r>
              <a:rPr lang="en-US" dirty="0" smtClean="0"/>
              <a:t> Again, the devil took Him to a very high mountain and showed Him all the kingdoms of the world and their glory; and he said to Him, "All these things I will give You, if You fall down and worship me.”</a:t>
            </a:r>
            <a:r>
              <a:rPr lang="en-US" baseline="30000" dirty="0" smtClean="0"/>
              <a:t> </a:t>
            </a:r>
            <a:r>
              <a:rPr lang="en-US" dirty="0" smtClean="0"/>
              <a:t> Then Jesus said to him, "Go, Satan! For it is written, '</a:t>
            </a:r>
            <a:r>
              <a:rPr lang="en-US" cap="small" dirty="0" smtClean="0"/>
              <a:t>YOU SHALL WORSHIP THE</a:t>
            </a:r>
            <a:r>
              <a:rPr lang="en-US" dirty="0" smtClean="0"/>
              <a:t> </a:t>
            </a:r>
            <a:r>
              <a:rPr lang="en-US" cap="small" dirty="0" smtClean="0"/>
              <a:t>LORD YOUR</a:t>
            </a:r>
            <a:r>
              <a:rPr lang="en-US" dirty="0" smtClean="0"/>
              <a:t> </a:t>
            </a:r>
            <a:r>
              <a:rPr lang="en-US" cap="small" dirty="0" smtClean="0"/>
              <a:t>GOD</a:t>
            </a:r>
            <a:r>
              <a:rPr lang="en-US" dirty="0" smtClean="0"/>
              <a:t>, </a:t>
            </a:r>
            <a:r>
              <a:rPr lang="en-US" cap="small" dirty="0" smtClean="0"/>
              <a:t>AND</a:t>
            </a:r>
            <a:r>
              <a:rPr lang="en-US" dirty="0" smtClean="0"/>
              <a:t> </a:t>
            </a:r>
            <a:r>
              <a:rPr lang="en-US" cap="small" dirty="0" smtClean="0"/>
              <a:t>SERVE</a:t>
            </a:r>
            <a:r>
              <a:rPr lang="en-US" dirty="0" smtClean="0"/>
              <a:t> </a:t>
            </a:r>
            <a:r>
              <a:rPr lang="en-US" cap="small" dirty="0" smtClean="0"/>
              <a:t>HIM ONLY</a:t>
            </a:r>
            <a:r>
              <a:rPr lang="en-US" dirty="0" smtClean="0"/>
              <a:t>.'" </a:t>
            </a:r>
            <a:br>
              <a:rPr lang="en-US" dirty="0" smtClean="0"/>
            </a:br>
            <a:r>
              <a:rPr lang="en-US" dirty="0" smtClean="0"/>
              <a:t>Then the devil left Him; and behold, angels came and </a:t>
            </a:r>
            <a:r>
              <a:rPr lang="en-US" i="1" dirty="0" smtClean="0"/>
              <a:t>began</a:t>
            </a:r>
            <a:r>
              <a:rPr lang="en-US" dirty="0" smtClean="0"/>
              <a:t> to minister to Him. </a:t>
            </a:r>
          </a:p>
          <a:p>
            <a:pPr>
              <a:spcBef>
                <a:spcPts val="200"/>
              </a:spcBef>
            </a:pPr>
            <a:r>
              <a:rPr lang="en-US" dirty="0" smtClean="0"/>
              <a:t>THE SHORTCUT:  get the kingdoms you came for; no cross, no suffering</a:t>
            </a:r>
          </a:p>
          <a:p>
            <a:pPr>
              <a:spcBef>
                <a:spcPts val="200"/>
              </a:spcBef>
            </a:pPr>
            <a:r>
              <a:rPr lang="en-US" dirty="0" smtClean="0"/>
              <a:t>THE PROBLEM: also no redemption for people </a:t>
            </a:r>
            <a:r>
              <a:rPr lang="en-US" b="1" dirty="0" smtClean="0"/>
              <a:t>and</a:t>
            </a:r>
            <a:r>
              <a:rPr lang="en-US" dirty="0" smtClean="0"/>
              <a:t> Jesus would have been in the same situation that Adam was</a:t>
            </a:r>
          </a:p>
          <a:p>
            <a:pPr>
              <a:spcBef>
                <a:spcPts val="200"/>
              </a:spcBef>
            </a:pPr>
            <a:r>
              <a:rPr lang="en-US" dirty="0" smtClean="0"/>
              <a:t>ADAM: SINLESS: CONTROLLING EARTH UNDER GOD’S HEADSHIP; SINNED; ON EARTH UNDER SATAN’S HEADSHIP</a:t>
            </a:r>
          </a:p>
          <a:p>
            <a:pPr>
              <a:spcBef>
                <a:spcPts val="200"/>
              </a:spcBef>
            </a:pPr>
            <a:r>
              <a:rPr lang="en-US" b="1" dirty="0" smtClean="0"/>
              <a:t>1 Corinthians 15:45 </a:t>
            </a:r>
            <a:r>
              <a:rPr lang="en-US" dirty="0" smtClean="0"/>
              <a:t> So also it is written, "The first </a:t>
            </a:r>
            <a:r>
              <a:rPr lang="en-US" cap="small" dirty="0" smtClean="0"/>
              <a:t>MAN</a:t>
            </a:r>
            <a:r>
              <a:rPr lang="en-US" dirty="0" smtClean="0"/>
              <a:t>, Adam, </a:t>
            </a:r>
            <a:r>
              <a:rPr lang="en-US" cap="small" dirty="0" smtClean="0"/>
              <a:t>BECAME A LIVING SOUL</a:t>
            </a:r>
            <a:r>
              <a:rPr lang="en-US" dirty="0" smtClean="0"/>
              <a:t>." The last Adam </a:t>
            </a:r>
            <a:r>
              <a:rPr lang="en-US" i="1" dirty="0" smtClean="0"/>
              <a:t>became</a:t>
            </a:r>
            <a:r>
              <a:rPr lang="en-US" dirty="0" smtClean="0"/>
              <a:t> a life-giving spirit. </a:t>
            </a:r>
            <a:br>
              <a:rPr lang="en-US" dirty="0" smtClean="0"/>
            </a:br>
            <a:endParaRPr lang="en-US" dirty="0" smtClean="0"/>
          </a:p>
        </p:txBody>
      </p:sp>
      <p:sp>
        <p:nvSpPr>
          <p:cNvPr id="5" name="Title 4">
            <a:extLst>
              <a:ext uri="{FF2B5EF4-FFF2-40B4-BE49-F238E27FC236}">
                <a16:creationId xmlns:a16="http://schemas.microsoft.com/office/drawing/2014/main" xmlns="" id="{6BEC318E-C938-4629-9BE1-35374015C87E}"/>
              </a:ext>
            </a:extLst>
          </p:cNvPr>
          <p:cNvSpPr>
            <a:spLocks noGrp="1"/>
          </p:cNvSpPr>
          <p:nvPr>
            <p:ph type="title"/>
          </p:nvPr>
        </p:nvSpPr>
        <p:spPr/>
        <p:txBody>
          <a:bodyPr>
            <a:normAutofit fontScale="90000"/>
          </a:bodyPr>
          <a:lstStyle/>
          <a:p>
            <a:r>
              <a:rPr lang="en-US" b="0" dirty="0" smtClean="0">
                <a:solidFill>
                  <a:srgbClr val="76280B"/>
                </a:solidFill>
              </a:rPr>
              <a:t>EXAMPLE: TEMPTING JESUS</a:t>
            </a:r>
            <a:endParaRPr lang="en-US" b="0" dirty="0">
              <a:solidFill>
                <a:srgbClr val="76280B"/>
              </a:solidFill>
            </a:endParaRPr>
          </a:p>
        </p:txBody>
      </p:sp>
    </p:spTree>
    <p:extLst>
      <p:ext uri="{BB962C8B-B14F-4D97-AF65-F5344CB8AC3E}">
        <p14:creationId xmlns:p14="http://schemas.microsoft.com/office/powerpoint/2010/main" xmlns="" val="38486532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F26FB8-8BDD-44A5-9966-508BEA09E184}"/>
              </a:ext>
            </a:extLst>
          </p:cNvPr>
          <p:cNvSpPr>
            <a:spLocks noGrp="1"/>
          </p:cNvSpPr>
          <p:nvPr>
            <p:ph type="title"/>
          </p:nvPr>
        </p:nvSpPr>
        <p:spPr/>
        <p:txBody>
          <a:bodyPr>
            <a:noAutofit/>
          </a:bodyPr>
          <a:lstStyle/>
          <a:p>
            <a:r>
              <a:rPr lang="en-US" b="0" dirty="0" smtClean="0">
                <a:solidFill>
                  <a:srgbClr val="76280B"/>
                </a:solidFill>
              </a:rPr>
              <a:t>ATTACKING THE MIND</a:t>
            </a:r>
            <a:endParaRPr lang="en-US" b="0" dirty="0">
              <a:solidFill>
                <a:srgbClr val="76280B"/>
              </a:solidFill>
            </a:endParaRPr>
          </a:p>
        </p:txBody>
      </p:sp>
      <p:sp>
        <p:nvSpPr>
          <p:cNvPr id="3" name="Content Placeholder 2">
            <a:extLst>
              <a:ext uri="{FF2B5EF4-FFF2-40B4-BE49-F238E27FC236}">
                <a16:creationId xmlns:a16="http://schemas.microsoft.com/office/drawing/2014/main" xmlns="" id="{900ACB66-1957-43E1-B08F-86DC83D993D7}"/>
              </a:ext>
            </a:extLst>
          </p:cNvPr>
          <p:cNvSpPr>
            <a:spLocks noGrp="1"/>
          </p:cNvSpPr>
          <p:nvPr>
            <p:ph idx="1"/>
          </p:nvPr>
        </p:nvSpPr>
        <p:spPr>
          <a:xfrm>
            <a:off x="0" y="851338"/>
            <a:ext cx="9999257" cy="6921062"/>
          </a:xfrm>
        </p:spPr>
        <p:txBody>
          <a:bodyPr>
            <a:noAutofit/>
          </a:bodyPr>
          <a:lstStyle/>
          <a:p>
            <a:pPr>
              <a:lnSpc>
                <a:spcPct val="88000"/>
              </a:lnSpc>
              <a:spcBef>
                <a:spcPts val="400"/>
              </a:spcBef>
            </a:pPr>
            <a:r>
              <a:rPr lang="en-US" b="1" dirty="0" smtClean="0"/>
              <a:t>Luke 13:14-17 </a:t>
            </a:r>
            <a:r>
              <a:rPr lang="en-US" baseline="30000" dirty="0" smtClean="0"/>
              <a:t> </a:t>
            </a:r>
            <a:r>
              <a:rPr lang="en-US" dirty="0" smtClean="0"/>
              <a:t> But the synagogue official, indignant because Jesus had healed on the Sabbath, </a:t>
            </a:r>
            <a:r>
              <a:rPr lang="en-US" i="1" dirty="0" smtClean="0"/>
              <a:t>began</a:t>
            </a:r>
            <a:r>
              <a:rPr lang="en-US" dirty="0" smtClean="0"/>
              <a:t> saying to the crowd in response, "There are six days in which work should be done; so come during them and get healed, and not on the Sabbath day.”  But the Lord answered him and said, "You hypocrites, does not each of you on the Sabbath untie his ox or his donkey from the stall and lead him away to water </a:t>
            </a:r>
            <a:r>
              <a:rPr lang="en-US" i="1" dirty="0" smtClean="0"/>
              <a:t>him?</a:t>
            </a:r>
            <a:r>
              <a:rPr lang="en-US" dirty="0" smtClean="0"/>
              <a:t>  And this woman, a daughter of Abraham as she is, whom Satan has bound for eighteen long years, should she not have been released from this bond on the Sabbath day?” As He said this, all His opponents were being humiliated; and the entire crowd was rejoicing over all the glorious things being done by Him. </a:t>
            </a:r>
          </a:p>
          <a:p>
            <a:pPr>
              <a:lnSpc>
                <a:spcPct val="88000"/>
              </a:lnSpc>
              <a:spcBef>
                <a:spcPts val="400"/>
              </a:spcBef>
            </a:pPr>
            <a:r>
              <a:rPr lang="en-US" b="1" dirty="0" smtClean="0"/>
              <a:t>1 Timothy 4:1-2 </a:t>
            </a:r>
            <a:r>
              <a:rPr lang="en-US" dirty="0" smtClean="0"/>
              <a:t> But the Spirit explicitly says that in later times some will fall away from the faith, paying attention to deceitful spirits and doctrines of demons, by means of the hypocrisy of liars seared in their own conscience as with a branding iron… </a:t>
            </a:r>
          </a:p>
          <a:p>
            <a:pPr>
              <a:lnSpc>
                <a:spcPct val="88000"/>
              </a:lnSpc>
              <a:spcBef>
                <a:spcPts val="400"/>
              </a:spcBef>
            </a:pPr>
            <a:endParaRPr lang="en-US" dirty="0"/>
          </a:p>
        </p:txBody>
      </p:sp>
    </p:spTree>
    <p:extLst>
      <p:ext uri="{BB962C8B-B14F-4D97-AF65-F5344CB8AC3E}">
        <p14:creationId xmlns:p14="http://schemas.microsoft.com/office/powerpoint/2010/main" xmlns="" val="2731852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ACBA0E4F-971D-4F50-BA71-4DD76B997371}"/>
              </a:ext>
            </a:extLst>
          </p:cNvPr>
          <p:cNvSpPr>
            <a:spLocks noGrp="1"/>
          </p:cNvSpPr>
          <p:nvPr>
            <p:ph type="title"/>
          </p:nvPr>
        </p:nvSpPr>
        <p:spPr/>
        <p:txBody>
          <a:bodyPr>
            <a:normAutofit fontScale="90000"/>
          </a:bodyPr>
          <a:lstStyle/>
          <a:p>
            <a:r>
              <a:rPr lang="en-US" b="0" dirty="0">
                <a:solidFill>
                  <a:srgbClr val="76280B"/>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WORD FOR THE JOURNEY</a:t>
            </a:r>
          </a:p>
        </p:txBody>
      </p:sp>
      <p:sp>
        <p:nvSpPr>
          <p:cNvPr id="8" name="Content Placeholder 7">
            <a:extLst>
              <a:ext uri="{FF2B5EF4-FFF2-40B4-BE49-F238E27FC236}">
                <a16:creationId xmlns:a16="http://schemas.microsoft.com/office/drawing/2014/main" xmlns="" id="{C9D02A78-2B25-4D4A-B2B8-0A24E0D1594B}"/>
              </a:ext>
            </a:extLst>
          </p:cNvPr>
          <p:cNvSpPr>
            <a:spLocks noGrp="1"/>
          </p:cNvSpPr>
          <p:nvPr>
            <p:ph idx="1"/>
          </p:nvPr>
        </p:nvSpPr>
        <p:spPr>
          <a:xfrm>
            <a:off x="0" y="1049311"/>
            <a:ext cx="9999257" cy="6723089"/>
          </a:xfrm>
        </p:spPr>
        <p:txBody>
          <a:bodyPr>
            <a:normAutofit lnSpcReduction="10000"/>
          </a:bodyPr>
          <a:lstStyle/>
          <a:p>
            <a:r>
              <a:rPr lang="en-US" b="1" dirty="0"/>
              <a:t>Ephesians 6:10-12 </a:t>
            </a:r>
            <a:r>
              <a:rPr lang="en-US" dirty="0"/>
              <a:t> Finally, be strong in the Lord and in the strength of His might. Put on the full armor of God, so that you will be able to stand firm against the schemes of the devil. For our struggle is not against flesh and blood, but against the rulers, against the powers, against the world forces of this darkness, against the spiritual </a:t>
            </a:r>
            <a:r>
              <a:rPr lang="en-US" i="1" dirty="0"/>
              <a:t>forces</a:t>
            </a:r>
            <a:r>
              <a:rPr lang="en-US" dirty="0"/>
              <a:t> of wickedness in the heavenly </a:t>
            </a:r>
            <a:r>
              <a:rPr lang="en-US" i="1" dirty="0"/>
              <a:t>places.</a:t>
            </a:r>
            <a:r>
              <a:rPr lang="en-US" dirty="0"/>
              <a:t> </a:t>
            </a:r>
          </a:p>
          <a:p>
            <a:r>
              <a:rPr lang="en-US" b="1" dirty="0"/>
              <a:t>1 Peter 5:6-8 </a:t>
            </a:r>
            <a:r>
              <a:rPr lang="en-US" dirty="0"/>
              <a:t>Therefore humble yourselves under the mighty hand of God, that He may exalt you at the proper time, casting all your anxiety on Him, because He cares for you. Be of sober </a:t>
            </a:r>
            <a:r>
              <a:rPr lang="en-US" i="1" dirty="0"/>
              <a:t>spirit,</a:t>
            </a:r>
            <a:r>
              <a:rPr lang="en-US" dirty="0"/>
              <a:t> be on the alert. Your adversary, the devil, prowls around like a roaring lion, seeking someone to devour. </a:t>
            </a:r>
          </a:p>
          <a:p>
            <a:r>
              <a:rPr lang="en-US" dirty="0"/>
              <a:t>Prowls: </a:t>
            </a:r>
            <a:r>
              <a:rPr lang="en-US" i="1" dirty="0" err="1"/>
              <a:t>peripateo</a:t>
            </a:r>
            <a:r>
              <a:rPr lang="en-US" i="1" dirty="0"/>
              <a:t>: </a:t>
            </a:r>
            <a:r>
              <a:rPr lang="en-US" dirty="0"/>
              <a:t>walks around because he can</a:t>
            </a:r>
          </a:p>
          <a:p>
            <a:r>
              <a:rPr lang="en-US" dirty="0"/>
              <a:t>Roaring: </a:t>
            </a:r>
            <a:r>
              <a:rPr lang="en-US" i="1" dirty="0" err="1"/>
              <a:t>oruomai</a:t>
            </a:r>
            <a:r>
              <a:rPr lang="en-US" i="1" dirty="0"/>
              <a:t>: </a:t>
            </a:r>
            <a:r>
              <a:rPr lang="en-US" dirty="0"/>
              <a:t>to howl with resonation</a:t>
            </a:r>
          </a:p>
          <a:p>
            <a:r>
              <a:rPr lang="en-US" dirty="0"/>
              <a:t>Devour: </a:t>
            </a:r>
            <a:r>
              <a:rPr lang="en-US" i="1" dirty="0" err="1"/>
              <a:t>katapino</a:t>
            </a:r>
            <a:r>
              <a:rPr lang="en-US" i="1" dirty="0"/>
              <a:t>: </a:t>
            </a:r>
            <a:r>
              <a:rPr lang="en-US" dirty="0"/>
              <a:t>overwhelm</a:t>
            </a:r>
          </a:p>
        </p:txBody>
      </p:sp>
    </p:spTree>
    <p:extLst>
      <p:ext uri="{BB962C8B-B14F-4D97-AF65-F5344CB8AC3E}">
        <p14:creationId xmlns:p14="http://schemas.microsoft.com/office/powerpoint/2010/main" xmlns="" val="40739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79DC50-9124-4B42-9E2B-85A3526B981F}"/>
              </a:ext>
            </a:extLst>
          </p:cNvPr>
          <p:cNvSpPr>
            <a:spLocks noGrp="1"/>
          </p:cNvSpPr>
          <p:nvPr>
            <p:ph type="title"/>
          </p:nvPr>
        </p:nvSpPr>
        <p:spPr>
          <a:xfrm>
            <a:off x="29571" y="0"/>
            <a:ext cx="9999257" cy="1034321"/>
          </a:xfrm>
        </p:spPr>
        <p:txBody>
          <a:bodyPr/>
          <a:lstStyle/>
          <a:p>
            <a:r>
              <a:rPr lang="en-US" b="0" dirty="0">
                <a:solidFill>
                  <a:srgbClr val="76280B"/>
                </a:solidFill>
                <a:effectLst>
                  <a:outerShdw blurRad="38100" dist="38100" dir="2700000" algn="tl">
                    <a:srgbClr val="000000">
                      <a:alpha val="43137"/>
                    </a:srgbClr>
                  </a:outerShdw>
                </a:effectLst>
              </a:rPr>
              <a:t>RECONNAISANCE</a:t>
            </a:r>
            <a:endParaRPr lang="en-US" b="0" dirty="0">
              <a:solidFill>
                <a:srgbClr val="76280B"/>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xmlns="" id="{B369576B-CAB5-4C52-90C7-05BF7EE6F5F4}"/>
              </a:ext>
            </a:extLst>
          </p:cNvPr>
          <p:cNvSpPr>
            <a:spLocks noGrp="1"/>
          </p:cNvSpPr>
          <p:nvPr>
            <p:ph idx="1"/>
          </p:nvPr>
        </p:nvSpPr>
        <p:spPr>
          <a:xfrm>
            <a:off x="0" y="1034321"/>
            <a:ext cx="9999257" cy="6738079"/>
          </a:xfrm>
        </p:spPr>
        <p:txBody>
          <a:bodyPr/>
          <a:lstStyle/>
          <a:p>
            <a:r>
              <a:rPr lang="en-US" b="1" dirty="0"/>
              <a:t>1 Peter 5:9-11 </a:t>
            </a:r>
            <a:r>
              <a:rPr lang="en-US" dirty="0"/>
              <a:t> But resist him, firm in </a:t>
            </a:r>
            <a:r>
              <a:rPr lang="en-US" i="1" dirty="0"/>
              <a:t>your</a:t>
            </a:r>
            <a:r>
              <a:rPr lang="en-US" dirty="0"/>
              <a:t> faith, knowing that the same experiences of suffering are being accomplished by your brethren who are in the world. After you have suffered for a little while, the God of all grace, who called you to His eternal glory in Christ, will Himself perfect, confirm, strengthen </a:t>
            </a:r>
            <a:r>
              <a:rPr lang="en-US" i="1" dirty="0"/>
              <a:t>and</a:t>
            </a:r>
            <a:r>
              <a:rPr lang="en-US" dirty="0"/>
              <a:t> establish you. To Him </a:t>
            </a:r>
            <a:r>
              <a:rPr lang="en-US" i="1" dirty="0"/>
              <a:t>be</a:t>
            </a:r>
            <a:r>
              <a:rPr lang="en-US" dirty="0"/>
              <a:t> dominion forever and ever. Amen. </a:t>
            </a:r>
          </a:p>
          <a:p>
            <a:r>
              <a:rPr lang="en-US" b="1" dirty="0">
                <a:effectLst>
                  <a:outerShdw blurRad="38100" dist="38100" dir="2700000" algn="tl">
                    <a:srgbClr val="000000">
                      <a:alpha val="43137"/>
                    </a:srgbClr>
                  </a:outerShdw>
                </a:effectLst>
              </a:rPr>
              <a:t>My Part: </a:t>
            </a:r>
            <a:r>
              <a:rPr lang="en-US" dirty="0"/>
              <a:t>Humility, cast anxiety, be of sober spirit, resist</a:t>
            </a:r>
          </a:p>
          <a:p>
            <a:r>
              <a:rPr lang="en-US" b="1" dirty="0">
                <a:effectLst>
                  <a:outerShdw blurRad="38100" dist="38100" dir="2700000" algn="tl">
                    <a:srgbClr val="000000">
                      <a:alpha val="43137"/>
                    </a:srgbClr>
                  </a:outerShdw>
                </a:effectLst>
              </a:rPr>
              <a:t>God’s Part: </a:t>
            </a:r>
            <a:r>
              <a:rPr lang="en-US" dirty="0"/>
              <a:t>to perfect, confirm, strengthen, establish</a:t>
            </a:r>
          </a:p>
          <a:p>
            <a:r>
              <a:rPr lang="en-US" b="1" dirty="0"/>
              <a:t>2 Timothy 1:6-7 </a:t>
            </a:r>
            <a:r>
              <a:rPr lang="en-US" dirty="0"/>
              <a:t> For this reason I remind you to kindle afresh the gift of God which is in you through the laying on of my hands. For God has not given us a spirit of timidity, but of power and love and discipline. </a:t>
            </a:r>
          </a:p>
          <a:p>
            <a:r>
              <a:rPr lang="en-US" dirty="0"/>
              <a:t>Timidity (fear) </a:t>
            </a:r>
            <a:r>
              <a:rPr lang="en-US" i="1" dirty="0" err="1"/>
              <a:t>deillia</a:t>
            </a:r>
            <a:r>
              <a:rPr lang="en-US" i="1" dirty="0"/>
              <a:t>: </a:t>
            </a:r>
            <a:r>
              <a:rPr lang="en-US" dirty="0"/>
              <a:t>cowardice</a:t>
            </a:r>
          </a:p>
          <a:p>
            <a:r>
              <a:rPr lang="en-US" i="1" dirty="0" err="1"/>
              <a:t>Dunamos</a:t>
            </a:r>
            <a:r>
              <a:rPr lang="en-US" i="1" dirty="0"/>
              <a:t>, agape, </a:t>
            </a:r>
            <a:r>
              <a:rPr lang="en-US" i="1" dirty="0" err="1"/>
              <a:t>sophronismos</a:t>
            </a:r>
            <a:endParaRPr lang="en-US" i="1" dirty="0"/>
          </a:p>
        </p:txBody>
      </p:sp>
    </p:spTree>
    <p:extLst>
      <p:ext uri="{BB962C8B-B14F-4D97-AF65-F5344CB8AC3E}">
        <p14:creationId xmlns:p14="http://schemas.microsoft.com/office/powerpoint/2010/main" xmlns="" val="3455302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0C76DE6-D10B-4F58-AF1F-110DF0A3B872}"/>
              </a:ext>
            </a:extLst>
          </p:cNvPr>
          <p:cNvSpPr>
            <a:spLocks noGrp="1"/>
          </p:cNvSpPr>
          <p:nvPr>
            <p:ph idx="1"/>
          </p:nvPr>
        </p:nvSpPr>
        <p:spPr>
          <a:xfrm>
            <a:off x="0" y="1019332"/>
            <a:ext cx="9999257" cy="6753068"/>
          </a:xfrm>
        </p:spPr>
        <p:txBody>
          <a:bodyPr>
            <a:noAutofit/>
          </a:bodyPr>
          <a:lstStyle/>
          <a:p>
            <a:pPr>
              <a:spcBef>
                <a:spcPts val="300"/>
              </a:spcBef>
            </a:pPr>
            <a:r>
              <a:rPr lang="en-US" dirty="0"/>
              <a:t>OT: Satan which means adversary, accuser</a:t>
            </a:r>
          </a:p>
          <a:p>
            <a:pPr marL="0" indent="0">
              <a:spcBef>
                <a:spcPts val="300"/>
              </a:spcBef>
              <a:buNone/>
            </a:pPr>
            <a:r>
              <a:rPr lang="en-US" dirty="0">
                <a:latin typeface="Tahoma" panose="020B0604030504040204" pitchFamily="34" charset="0"/>
                <a:ea typeface="Tahoma" panose="020B0604030504040204" pitchFamily="34" charset="0"/>
                <a:cs typeface="Tahoma" panose="020B0604030504040204" pitchFamily="34" charset="0"/>
              </a:rPr>
              <a:t>        First used in 1 Chronicles 21:1: Dav</a:t>
            </a:r>
            <a:r>
              <a:rPr lang="en-US" dirty="0"/>
              <a:t>id numbers Israel</a:t>
            </a:r>
          </a:p>
          <a:p>
            <a:pPr>
              <a:spcBef>
                <a:spcPts val="300"/>
              </a:spcBef>
            </a:pPr>
            <a:r>
              <a:rPr lang="en-US" dirty="0">
                <a:latin typeface="Tahoma" panose="020B0604030504040204" pitchFamily="34" charset="0"/>
                <a:ea typeface="Tahoma" panose="020B0604030504040204" pitchFamily="34" charset="0"/>
                <a:cs typeface="Tahoma" panose="020B0604030504040204" pitchFamily="34" charset="0"/>
              </a:rPr>
              <a:t>NT: Satan and Devil (</a:t>
            </a:r>
            <a:r>
              <a:rPr lang="en-US" i="1" dirty="0" err="1">
                <a:latin typeface="Tahoma" panose="020B0604030504040204" pitchFamily="34" charset="0"/>
                <a:ea typeface="Tahoma" panose="020B0604030504040204" pitchFamily="34" charset="0"/>
                <a:cs typeface="Tahoma" panose="020B0604030504040204" pitchFamily="34" charset="0"/>
              </a:rPr>
              <a:t>diabolos</a:t>
            </a:r>
            <a:r>
              <a:rPr lang="en-US" dirty="0">
                <a:latin typeface="Tahoma" panose="020B0604030504040204" pitchFamily="34" charset="0"/>
                <a:ea typeface="Tahoma" panose="020B0604030504040204" pitchFamily="34" charset="0"/>
                <a:cs typeface="Tahoma" panose="020B0604030504040204" pitchFamily="34" charset="0"/>
              </a:rPr>
              <a:t>) which means accuser or</a:t>
            </a:r>
          </a:p>
          <a:p>
            <a:pPr marL="0" indent="0">
              <a:spcBef>
                <a:spcPts val="300"/>
              </a:spcBef>
              <a:buNone/>
            </a:pPr>
            <a:r>
              <a:rPr lang="en-US" dirty="0"/>
              <a:t>       </a:t>
            </a:r>
            <a:r>
              <a:rPr lang="en-US" dirty="0">
                <a:latin typeface="Tahoma" panose="020B0604030504040204" pitchFamily="34" charset="0"/>
                <a:ea typeface="Tahoma" panose="020B0604030504040204" pitchFamily="34" charset="0"/>
                <a:cs typeface="Tahoma" panose="020B0604030504040204" pitchFamily="34" charset="0"/>
              </a:rPr>
              <a:t> adversary or slanderer</a:t>
            </a:r>
          </a:p>
          <a:p>
            <a:pPr>
              <a:spcBef>
                <a:spcPts val="300"/>
              </a:spcBef>
            </a:pPr>
            <a:r>
              <a:rPr lang="en-US" b="1" dirty="0"/>
              <a:t>Job 1:1-3 </a:t>
            </a:r>
            <a:r>
              <a:rPr lang="en-US" dirty="0"/>
              <a:t> There was a man in the land of </a:t>
            </a:r>
            <a:r>
              <a:rPr lang="en-US" dirty="0" err="1"/>
              <a:t>Uz</a:t>
            </a:r>
            <a:r>
              <a:rPr lang="en-US" dirty="0"/>
              <a:t> whose name was Job; and that man was blameless, upright, fearing God and turning away from </a:t>
            </a:r>
            <a:r>
              <a:rPr lang="en-US" spc="-150" dirty="0"/>
              <a:t>evil.</a:t>
            </a:r>
            <a:r>
              <a:rPr lang="en-US" spc="-150" baseline="30000" dirty="0"/>
              <a:t> </a:t>
            </a:r>
            <a:r>
              <a:rPr lang="en-US" spc="-150" dirty="0"/>
              <a:t> Seven </a:t>
            </a:r>
            <a:r>
              <a:rPr lang="en-US" dirty="0"/>
              <a:t>sons and three daughters  were born to him.  His possessions also were 7,000 sheep, 3,000 camels, 500 yoke of oxen, 500 female donkeys, and very many servants; and that man was the greatest of all the men of the east. </a:t>
            </a:r>
          </a:p>
          <a:p>
            <a:pPr>
              <a:spcBef>
                <a:spcPts val="300"/>
              </a:spcBef>
            </a:pPr>
            <a:r>
              <a:rPr lang="en-US" dirty="0"/>
              <a:t>Job was wealthy and godly</a:t>
            </a:r>
          </a:p>
          <a:p>
            <a:pPr>
              <a:spcBef>
                <a:spcPts val="300"/>
              </a:spcBef>
            </a:pPr>
            <a:r>
              <a:rPr lang="en-US" dirty="0"/>
              <a:t>His kids liked to party and Job was afraid they would do something wrong in the process</a:t>
            </a:r>
          </a:p>
          <a:p>
            <a:pPr>
              <a:spcBef>
                <a:spcPts val="300"/>
              </a:spcBef>
            </a:pPr>
            <a:r>
              <a:rPr lang="en-US" dirty="0"/>
              <a:t>He would rise early to consecrate them and give offerings to God on their behalf</a:t>
            </a:r>
          </a:p>
          <a:p>
            <a:pPr>
              <a:spcBef>
                <a:spcPts val="300"/>
              </a:spcBef>
            </a:pPr>
            <a:endParaRPr lang="en-US" dirty="0">
              <a:latin typeface="Tahoma" panose="020B0604030504040204" pitchFamily="34" charset="0"/>
              <a:ea typeface="Tahoma" panose="020B0604030504040204" pitchFamily="34" charset="0"/>
              <a:cs typeface="Tahoma" panose="020B0604030504040204" pitchFamily="34" charset="0"/>
            </a:endParaRPr>
          </a:p>
          <a:p>
            <a:pPr>
              <a:spcBef>
                <a:spcPts val="300"/>
              </a:spcBef>
            </a:pP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2" name="Title 1">
            <a:extLst>
              <a:ext uri="{FF2B5EF4-FFF2-40B4-BE49-F238E27FC236}">
                <a16:creationId xmlns:a16="http://schemas.microsoft.com/office/drawing/2014/main" xmlns="" id="{52F9391E-5CCB-421F-A3F7-D5AE971583CA}"/>
              </a:ext>
            </a:extLst>
          </p:cNvPr>
          <p:cNvSpPr>
            <a:spLocks noGrp="1"/>
          </p:cNvSpPr>
          <p:nvPr>
            <p:ph type="title"/>
          </p:nvPr>
        </p:nvSpPr>
        <p:spPr/>
        <p:txBody>
          <a:bodyPr>
            <a:normAutofit fontScale="90000"/>
          </a:bodyPr>
          <a:lstStyle/>
          <a:p>
            <a:r>
              <a:rPr lang="en-US" b="0" dirty="0">
                <a:solidFill>
                  <a:srgbClr val="76280B"/>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SATAN’S CHARACTER</a:t>
            </a:r>
          </a:p>
        </p:txBody>
      </p:sp>
    </p:spTree>
    <p:extLst>
      <p:ext uri="{BB962C8B-B14F-4D97-AF65-F5344CB8AC3E}">
        <p14:creationId xmlns:p14="http://schemas.microsoft.com/office/powerpoint/2010/main" xmlns="" val="3007767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4D9D7BC-87DB-4700-859A-E65D8F1F100F}"/>
              </a:ext>
            </a:extLst>
          </p:cNvPr>
          <p:cNvSpPr>
            <a:spLocks noGrp="1"/>
          </p:cNvSpPr>
          <p:nvPr>
            <p:ph type="title"/>
          </p:nvPr>
        </p:nvSpPr>
        <p:spPr>
          <a:xfrm>
            <a:off x="29571" y="0"/>
            <a:ext cx="9999257" cy="813775"/>
          </a:xfrm>
        </p:spPr>
        <p:txBody>
          <a:bodyPr>
            <a:normAutofit fontScale="90000"/>
          </a:bodyPr>
          <a:lstStyle/>
          <a:p>
            <a:r>
              <a:rPr lang="en-US" b="0" dirty="0">
                <a:solidFill>
                  <a:srgbClr val="76280B"/>
                </a:solidFill>
                <a:effectLst>
                  <a:outerShdw blurRad="38100" dist="38100" dir="2700000" algn="tl">
                    <a:srgbClr val="000000">
                      <a:alpha val="43137"/>
                    </a:srgbClr>
                  </a:outerShdw>
                </a:effectLst>
              </a:rPr>
              <a:t>ALONG COMES SATAN</a:t>
            </a:r>
          </a:p>
        </p:txBody>
      </p:sp>
      <p:sp>
        <p:nvSpPr>
          <p:cNvPr id="3" name="Content Placeholder 2">
            <a:extLst>
              <a:ext uri="{FF2B5EF4-FFF2-40B4-BE49-F238E27FC236}">
                <a16:creationId xmlns:a16="http://schemas.microsoft.com/office/drawing/2014/main" xmlns="" id="{D5D51950-8CD0-472A-948C-DB0FC71C4816}"/>
              </a:ext>
            </a:extLst>
          </p:cNvPr>
          <p:cNvSpPr>
            <a:spLocks noGrp="1"/>
          </p:cNvSpPr>
          <p:nvPr>
            <p:ph idx="1"/>
          </p:nvPr>
        </p:nvSpPr>
        <p:spPr>
          <a:xfrm>
            <a:off x="0" y="813775"/>
            <a:ext cx="9999257" cy="6958625"/>
          </a:xfrm>
        </p:spPr>
        <p:txBody>
          <a:bodyPr>
            <a:noAutofit/>
          </a:bodyPr>
          <a:lstStyle/>
          <a:p>
            <a:pPr>
              <a:spcBef>
                <a:spcPts val="300"/>
              </a:spcBef>
            </a:pPr>
            <a:r>
              <a:rPr lang="en-US" b="1" dirty="0"/>
              <a:t>Job 1:6-7 </a:t>
            </a:r>
            <a:r>
              <a:rPr lang="en-US" dirty="0"/>
              <a:t> Now there was a day when the sons of God came to present themselves before the </a:t>
            </a:r>
            <a:r>
              <a:rPr lang="en-US" cap="small" dirty="0"/>
              <a:t>LORD</a:t>
            </a:r>
            <a:r>
              <a:rPr lang="en-US" dirty="0"/>
              <a:t>, and Satan </a:t>
            </a:r>
            <a:r>
              <a:rPr lang="en-US" spc="-150" dirty="0"/>
              <a:t>also </a:t>
            </a:r>
            <a:r>
              <a:rPr lang="en-US" dirty="0"/>
              <a:t>came among </a:t>
            </a:r>
            <a:r>
              <a:rPr lang="en-US" spc="-150" dirty="0"/>
              <a:t>them. The </a:t>
            </a:r>
            <a:r>
              <a:rPr lang="en-US" cap="small" dirty="0"/>
              <a:t>LORD</a:t>
            </a:r>
            <a:r>
              <a:rPr lang="en-US" dirty="0"/>
              <a:t> said to </a:t>
            </a:r>
            <a:r>
              <a:rPr lang="en-US" spc="-150" dirty="0"/>
              <a:t>Satan, "From </a:t>
            </a:r>
            <a:r>
              <a:rPr lang="en-US" dirty="0"/>
              <a:t>where do you come?" Then Satan answered the </a:t>
            </a:r>
            <a:r>
              <a:rPr lang="en-US" cap="small" dirty="0"/>
              <a:t>LORD</a:t>
            </a:r>
            <a:r>
              <a:rPr lang="en-US" dirty="0"/>
              <a:t> and said, "From roaming about </a:t>
            </a:r>
            <a:r>
              <a:rPr lang="en-US" spc="-150" dirty="0"/>
              <a:t>on the </a:t>
            </a:r>
            <a:r>
              <a:rPr lang="en-US" dirty="0"/>
              <a:t>earth and walking around on it." </a:t>
            </a:r>
          </a:p>
          <a:p>
            <a:pPr>
              <a:spcBef>
                <a:spcPts val="300"/>
              </a:spcBef>
            </a:pPr>
            <a:r>
              <a:rPr lang="en-US" dirty="0"/>
              <a:t>It seems that, although fallen, Satan still had access to </a:t>
            </a:r>
            <a:r>
              <a:rPr lang="en-US" dirty="0" smtClean="0"/>
              <a:t>heaven (which probably explains the need for a new earth </a:t>
            </a:r>
            <a:r>
              <a:rPr lang="en-US" b="1" dirty="0" smtClean="0"/>
              <a:t>and a new heaven</a:t>
            </a:r>
            <a:r>
              <a:rPr lang="en-US" dirty="0" smtClean="0"/>
              <a:t>)</a:t>
            </a:r>
            <a:endParaRPr lang="en-US" dirty="0"/>
          </a:p>
          <a:p>
            <a:pPr>
              <a:spcBef>
                <a:spcPts val="300"/>
              </a:spcBef>
            </a:pPr>
            <a:r>
              <a:rPr lang="en-US" b="1" dirty="0"/>
              <a:t>Job 1:8-10 </a:t>
            </a:r>
            <a:r>
              <a:rPr lang="en-US" dirty="0"/>
              <a:t> The </a:t>
            </a:r>
            <a:r>
              <a:rPr lang="en-US" cap="small" dirty="0"/>
              <a:t>LORD</a:t>
            </a:r>
            <a:r>
              <a:rPr lang="en-US" dirty="0"/>
              <a:t> said to Satan, "Have you considered My servant Job? For there is no one like him on the earth, a blameless and upright man, fearing God and turning away from evil." Then Satan answered the </a:t>
            </a:r>
            <a:r>
              <a:rPr lang="en-US" cap="small" dirty="0"/>
              <a:t>LORD</a:t>
            </a:r>
            <a:r>
              <a:rPr lang="en-US" dirty="0"/>
              <a:t>, "Does Job fear God for nothing? Have You not made a hedge about him and his house and all that he has, on every side? You have blessed the work of his hands, and his possessions have increased in the land.” </a:t>
            </a:r>
            <a:endParaRPr lang="en-US" dirty="0" smtClean="0"/>
          </a:p>
          <a:p>
            <a:pPr>
              <a:spcBef>
                <a:spcPts val="300"/>
              </a:spcBef>
            </a:pPr>
            <a:r>
              <a:rPr lang="en-US" dirty="0" smtClean="0"/>
              <a:t>Was God asking a rhetorical question?  </a:t>
            </a:r>
            <a:endParaRPr lang="en-US" dirty="0"/>
          </a:p>
        </p:txBody>
      </p:sp>
    </p:spTree>
    <p:extLst>
      <p:ext uri="{BB962C8B-B14F-4D97-AF65-F5344CB8AC3E}">
        <p14:creationId xmlns:p14="http://schemas.microsoft.com/office/powerpoint/2010/main" xmlns="" val="34707926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15CF1B-53AF-41BE-ADFB-2049404C6C85}"/>
              </a:ext>
            </a:extLst>
          </p:cNvPr>
          <p:cNvSpPr>
            <a:spLocks noGrp="1"/>
          </p:cNvSpPr>
          <p:nvPr>
            <p:ph type="title"/>
          </p:nvPr>
        </p:nvSpPr>
        <p:spPr>
          <a:xfrm>
            <a:off x="-1" y="98564"/>
            <a:ext cx="9999257" cy="715211"/>
          </a:xfrm>
        </p:spPr>
        <p:txBody>
          <a:bodyPr>
            <a:normAutofit fontScale="90000"/>
          </a:bodyPr>
          <a:lstStyle/>
          <a:p>
            <a:r>
              <a:rPr lang="en-US" b="0" dirty="0">
                <a:solidFill>
                  <a:srgbClr val="76280B"/>
                </a:solidFill>
              </a:rPr>
              <a:t>ABOUT THE HEDGE</a:t>
            </a:r>
          </a:p>
        </p:txBody>
      </p:sp>
      <p:sp>
        <p:nvSpPr>
          <p:cNvPr id="3" name="Content Placeholder 2">
            <a:extLst>
              <a:ext uri="{FF2B5EF4-FFF2-40B4-BE49-F238E27FC236}">
                <a16:creationId xmlns:a16="http://schemas.microsoft.com/office/drawing/2014/main" xmlns="" id="{7C59EF7C-D06A-4F34-BD40-FA726A86BABC}"/>
              </a:ext>
            </a:extLst>
          </p:cNvPr>
          <p:cNvSpPr>
            <a:spLocks noGrp="1"/>
          </p:cNvSpPr>
          <p:nvPr>
            <p:ph idx="1"/>
          </p:nvPr>
        </p:nvSpPr>
        <p:spPr/>
        <p:txBody>
          <a:bodyPr>
            <a:normAutofit lnSpcReduction="10000"/>
          </a:bodyPr>
          <a:lstStyle/>
          <a:p>
            <a:pPr>
              <a:lnSpc>
                <a:spcPct val="98000"/>
              </a:lnSpc>
              <a:spcBef>
                <a:spcPts val="200"/>
              </a:spcBef>
            </a:pPr>
            <a:r>
              <a:rPr lang="en-US" dirty="0"/>
              <a:t>How did Satan know about the hedge</a:t>
            </a:r>
            <a:r>
              <a:rPr lang="en-US" dirty="0" smtClean="0"/>
              <a:t>?</a:t>
            </a:r>
          </a:p>
          <a:p>
            <a:pPr>
              <a:lnSpc>
                <a:spcPct val="98000"/>
              </a:lnSpc>
              <a:spcBef>
                <a:spcPts val="200"/>
              </a:spcBef>
            </a:pPr>
            <a:r>
              <a:rPr lang="en-US" dirty="0" smtClean="0"/>
              <a:t>Did God know that Satan had already considered His servant, Job?</a:t>
            </a:r>
            <a:endParaRPr lang="en-US" dirty="0"/>
          </a:p>
          <a:p>
            <a:pPr>
              <a:lnSpc>
                <a:spcPct val="98000"/>
              </a:lnSpc>
              <a:spcBef>
                <a:spcPts val="200"/>
              </a:spcBef>
            </a:pPr>
            <a:r>
              <a:rPr lang="en-US" b="1" dirty="0"/>
              <a:t>Isaiah 5:5 </a:t>
            </a:r>
            <a:r>
              <a:rPr lang="en-US" dirty="0"/>
              <a:t> "So now let Me tell you what I am going to do to My vineyard: I will remove its hedge and it will be consumed; I will break down its wall and it will become trampled ground.” </a:t>
            </a:r>
          </a:p>
          <a:p>
            <a:pPr>
              <a:lnSpc>
                <a:spcPct val="98000"/>
              </a:lnSpc>
              <a:spcBef>
                <a:spcPts val="200"/>
              </a:spcBef>
            </a:pPr>
            <a:r>
              <a:rPr lang="en-US" dirty="0"/>
              <a:t>Hedge: </a:t>
            </a:r>
            <a:r>
              <a:rPr lang="en-US" i="1" dirty="0" err="1"/>
              <a:t>masukkah</a:t>
            </a:r>
            <a:r>
              <a:rPr lang="en-US" dirty="0"/>
              <a:t> (or</a:t>
            </a:r>
            <a:r>
              <a:rPr lang="en-US" i="1" dirty="0"/>
              <a:t> </a:t>
            </a:r>
            <a:r>
              <a:rPr lang="en-US" i="1" dirty="0" err="1"/>
              <a:t>suk</a:t>
            </a:r>
            <a:r>
              <a:rPr lang="en-US" dirty="0"/>
              <a:t>): a fence made of shrubs that encloses and </a:t>
            </a:r>
            <a:r>
              <a:rPr lang="en-US" dirty="0" smtClean="0"/>
              <a:t>protects</a:t>
            </a:r>
          </a:p>
          <a:p>
            <a:pPr>
              <a:lnSpc>
                <a:spcPct val="98000"/>
              </a:lnSpc>
              <a:spcBef>
                <a:spcPts val="200"/>
              </a:spcBef>
            </a:pPr>
            <a:r>
              <a:rPr lang="en-US" b="1" dirty="0" smtClean="0"/>
              <a:t>Job 2:7-10 </a:t>
            </a:r>
            <a:r>
              <a:rPr lang="en-US" dirty="0" smtClean="0"/>
              <a:t> Then Satan went out from the presence of the </a:t>
            </a:r>
            <a:r>
              <a:rPr lang="en-US" cap="small" dirty="0" smtClean="0"/>
              <a:t>LORD</a:t>
            </a:r>
            <a:r>
              <a:rPr lang="en-US" dirty="0" smtClean="0"/>
              <a:t> and smote Job with sore boils from the sole of his foot to the crown of his head. And he took a potsherd to scrape himself while he was sitting among the ashes. Then his wife said to him, "Do you still hold fast your integrity? Curse God and die!”</a:t>
            </a:r>
            <a:r>
              <a:rPr lang="en-US" baseline="30000" dirty="0" smtClean="0"/>
              <a:t> </a:t>
            </a:r>
            <a:r>
              <a:rPr lang="en-US" dirty="0" smtClean="0"/>
              <a:t> But he said to her, "You speak as one of the foolish women speaks. Shall we indeed accept good from God and not accept adversity?" In all this Job did not sin with his lips. </a:t>
            </a:r>
            <a:endParaRPr lang="en-US" dirty="0"/>
          </a:p>
        </p:txBody>
      </p:sp>
    </p:spTree>
    <p:extLst>
      <p:ext uri="{BB962C8B-B14F-4D97-AF65-F5344CB8AC3E}">
        <p14:creationId xmlns:p14="http://schemas.microsoft.com/office/powerpoint/2010/main" xmlns="" val="561215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C293BF-B604-4E52-BEFA-5025D7F6287E}"/>
              </a:ext>
            </a:extLst>
          </p:cNvPr>
          <p:cNvSpPr>
            <a:spLocks noGrp="1"/>
          </p:cNvSpPr>
          <p:nvPr>
            <p:ph type="title"/>
          </p:nvPr>
        </p:nvSpPr>
        <p:spPr/>
        <p:txBody>
          <a:bodyPr>
            <a:normAutofit fontScale="90000"/>
          </a:bodyPr>
          <a:lstStyle/>
          <a:p>
            <a:r>
              <a:rPr lang="en-US" b="0" dirty="0" smtClean="0">
                <a:solidFill>
                  <a:srgbClr val="76280B"/>
                </a:solidFill>
              </a:rPr>
              <a:t>EXAMPLE 2</a:t>
            </a:r>
            <a:endParaRPr lang="en-US" b="0" dirty="0">
              <a:solidFill>
                <a:srgbClr val="76280B"/>
              </a:solidFill>
            </a:endParaRPr>
          </a:p>
        </p:txBody>
      </p:sp>
      <p:sp>
        <p:nvSpPr>
          <p:cNvPr id="3" name="Content Placeholder 2">
            <a:extLst>
              <a:ext uri="{FF2B5EF4-FFF2-40B4-BE49-F238E27FC236}">
                <a16:creationId xmlns:a16="http://schemas.microsoft.com/office/drawing/2014/main" xmlns="" id="{A4EFE5FC-9D9B-451B-9336-352E7EF5027D}"/>
              </a:ext>
            </a:extLst>
          </p:cNvPr>
          <p:cNvSpPr>
            <a:spLocks noGrp="1"/>
          </p:cNvSpPr>
          <p:nvPr>
            <p:ph idx="1"/>
          </p:nvPr>
        </p:nvSpPr>
        <p:spPr>
          <a:xfrm>
            <a:off x="0" y="813775"/>
            <a:ext cx="9999257" cy="6958625"/>
          </a:xfrm>
        </p:spPr>
        <p:txBody>
          <a:bodyPr>
            <a:noAutofit/>
          </a:bodyPr>
          <a:lstStyle/>
          <a:p>
            <a:r>
              <a:rPr lang="en-US" b="1" dirty="0" smtClean="0"/>
              <a:t>Daniel 4:23-25 </a:t>
            </a:r>
            <a:r>
              <a:rPr lang="en-US" dirty="0" smtClean="0"/>
              <a:t> 'In that the king saw an </a:t>
            </a:r>
            <a:r>
              <a:rPr lang="en-US" i="1" dirty="0" smtClean="0"/>
              <a:t>angelic</a:t>
            </a:r>
            <a:r>
              <a:rPr lang="en-US" dirty="0" smtClean="0"/>
              <a:t> watcher, a holy one, descending from heaven and saying, "Chop down the tree and destroy it; yet leave the stump with its roots in the ground, but with a band of iron and bronze </a:t>
            </a:r>
            <a:r>
              <a:rPr lang="en-US" i="1" dirty="0" smtClean="0"/>
              <a:t>around it</a:t>
            </a:r>
            <a:r>
              <a:rPr lang="en-US" dirty="0" smtClean="0"/>
              <a:t> in the new grass of the field, and let him be drenched with the dew of heaven, and let him share with the beasts of the field until seven periods of time pass over him,”  this is the interpretation, O king, and this is the decree of the Most High, which has come upon my lord the king: that you be driven away from mankind and your dwelling place be with the beasts of the field, and you be given grass to eat like cattle and be drenched with the dew of heaven; and seven periods of time will pass over you, until you recognize that the Most High is ruler over the realm of mankind and bestows it on whomever He wishes. </a:t>
            </a:r>
          </a:p>
          <a:p>
            <a:pPr>
              <a:spcBef>
                <a:spcPts val="400"/>
              </a:spcBef>
            </a:pPr>
            <a:r>
              <a:rPr lang="en-US" b="1" dirty="0" smtClean="0"/>
              <a:t>Job: righteous, attacked by Satan</a:t>
            </a:r>
          </a:p>
          <a:p>
            <a:pPr>
              <a:spcBef>
                <a:spcPts val="400"/>
              </a:spcBef>
            </a:pPr>
            <a:r>
              <a:rPr lang="en-US" b="1" dirty="0" smtClean="0"/>
              <a:t>Nebuchadnezzar: unrighteous, attacked by God</a:t>
            </a:r>
            <a:endParaRPr lang="en-US" b="1" dirty="0"/>
          </a:p>
        </p:txBody>
      </p:sp>
    </p:spTree>
    <p:extLst>
      <p:ext uri="{BB962C8B-B14F-4D97-AF65-F5344CB8AC3E}">
        <p14:creationId xmlns:p14="http://schemas.microsoft.com/office/powerpoint/2010/main" xmlns="" val="3450213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8A6C8B-E1D5-4691-9A89-01357425A223}"/>
              </a:ext>
            </a:extLst>
          </p:cNvPr>
          <p:cNvSpPr>
            <a:spLocks noGrp="1"/>
          </p:cNvSpPr>
          <p:nvPr>
            <p:ph type="title"/>
          </p:nvPr>
        </p:nvSpPr>
        <p:spPr>
          <a:xfrm>
            <a:off x="29571" y="98564"/>
            <a:ext cx="9999257" cy="875797"/>
          </a:xfrm>
        </p:spPr>
        <p:txBody>
          <a:bodyPr>
            <a:normAutofit fontScale="90000"/>
          </a:bodyPr>
          <a:lstStyle/>
          <a:p>
            <a:r>
              <a:rPr lang="en-US" b="0" dirty="0" smtClean="0">
                <a:solidFill>
                  <a:srgbClr val="76280B"/>
                </a:solidFill>
              </a:rPr>
              <a:t>WHAT SORT OF GOD DOES THIS?</a:t>
            </a:r>
            <a:endParaRPr lang="en-US" b="0" dirty="0">
              <a:solidFill>
                <a:srgbClr val="76280B"/>
              </a:solidFill>
            </a:endParaRPr>
          </a:p>
        </p:txBody>
      </p:sp>
      <p:sp>
        <p:nvSpPr>
          <p:cNvPr id="3" name="Content Placeholder 2">
            <a:extLst>
              <a:ext uri="{FF2B5EF4-FFF2-40B4-BE49-F238E27FC236}">
                <a16:creationId xmlns:a16="http://schemas.microsoft.com/office/drawing/2014/main" xmlns="" id="{DF0A1319-3A45-4D2E-803F-CAB610E56E68}"/>
              </a:ext>
            </a:extLst>
          </p:cNvPr>
          <p:cNvSpPr>
            <a:spLocks noGrp="1"/>
          </p:cNvSpPr>
          <p:nvPr>
            <p:ph idx="1"/>
          </p:nvPr>
        </p:nvSpPr>
        <p:spPr>
          <a:xfrm>
            <a:off x="0" y="1135116"/>
            <a:ext cx="9999257" cy="6637283"/>
          </a:xfrm>
        </p:spPr>
        <p:txBody>
          <a:bodyPr>
            <a:normAutofit/>
          </a:bodyPr>
          <a:lstStyle/>
          <a:p>
            <a:pPr>
              <a:lnSpc>
                <a:spcPct val="95000"/>
              </a:lnSpc>
              <a:spcBef>
                <a:spcPts val="500"/>
              </a:spcBef>
            </a:pPr>
            <a:r>
              <a:rPr lang="en-US" dirty="0" smtClean="0"/>
              <a:t>The only sort of God there is!</a:t>
            </a:r>
          </a:p>
          <a:p>
            <a:pPr>
              <a:lnSpc>
                <a:spcPct val="95000"/>
              </a:lnSpc>
              <a:spcBef>
                <a:spcPts val="500"/>
              </a:spcBef>
            </a:pPr>
            <a:r>
              <a:rPr lang="en-US" dirty="0" smtClean="0"/>
              <a:t>Both examples show that God is sovereign: He is in control</a:t>
            </a:r>
          </a:p>
          <a:p>
            <a:pPr>
              <a:lnSpc>
                <a:spcPct val="95000"/>
              </a:lnSpc>
              <a:spcBef>
                <a:spcPts val="500"/>
              </a:spcBef>
            </a:pPr>
            <a:r>
              <a:rPr lang="en-US" dirty="0" smtClean="0"/>
              <a:t>Do you think Satan is primarily targeting those who are zealously living for God’s kingdom or those who are complacent and apathetic believers or unbelievers?</a:t>
            </a:r>
          </a:p>
          <a:p>
            <a:pPr>
              <a:lnSpc>
                <a:spcPct val="95000"/>
              </a:lnSpc>
              <a:spcBef>
                <a:spcPts val="500"/>
              </a:spcBef>
            </a:pPr>
            <a:r>
              <a:rPr lang="en-US" b="1" dirty="0" smtClean="0"/>
              <a:t>Matthew 16:21-23 </a:t>
            </a:r>
            <a:r>
              <a:rPr lang="en-US" baseline="30000" dirty="0" smtClean="0"/>
              <a:t> </a:t>
            </a:r>
            <a:r>
              <a:rPr lang="en-US" dirty="0" smtClean="0"/>
              <a:t> From that time Jesus began to show His disciples that He must go to Jerusalem, and suffer many things from the elders and chief priests and scribes, and be killed, and be raised up on the third day.  Peter took Him aside and began to </a:t>
            </a:r>
            <a:r>
              <a:rPr lang="en-US" u="sng" dirty="0" smtClean="0"/>
              <a:t>rebuke</a:t>
            </a:r>
            <a:r>
              <a:rPr lang="en-US" dirty="0" smtClean="0"/>
              <a:t> Him, saying, "God forbid </a:t>
            </a:r>
            <a:r>
              <a:rPr lang="en-US" i="1" dirty="0" smtClean="0"/>
              <a:t>it,</a:t>
            </a:r>
            <a:r>
              <a:rPr lang="en-US" dirty="0" smtClean="0"/>
              <a:t> Lord! This shall never happen to You.”</a:t>
            </a:r>
            <a:r>
              <a:rPr lang="en-US" baseline="30000" dirty="0" smtClean="0"/>
              <a:t> </a:t>
            </a:r>
            <a:r>
              <a:rPr lang="en-US" dirty="0" smtClean="0"/>
              <a:t> But He turned and said to Peter, "Get behind Me, Satan! You are a stumbling block to Me; for you are not setting your mind on God's interests, but man's." </a:t>
            </a:r>
          </a:p>
          <a:p>
            <a:pPr>
              <a:lnSpc>
                <a:spcPct val="95000"/>
              </a:lnSpc>
              <a:spcBef>
                <a:spcPts val="500"/>
              </a:spcBef>
            </a:pPr>
            <a:r>
              <a:rPr lang="en-US" dirty="0" smtClean="0"/>
              <a:t>Rebuke: </a:t>
            </a:r>
            <a:r>
              <a:rPr lang="en-US" i="1" dirty="0" err="1" smtClean="0"/>
              <a:t>epitimao</a:t>
            </a:r>
            <a:r>
              <a:rPr lang="en-US" i="1" dirty="0" smtClean="0"/>
              <a:t>: </a:t>
            </a:r>
            <a:r>
              <a:rPr lang="en-US" dirty="0" smtClean="0"/>
              <a:t>to censure, to warn</a:t>
            </a:r>
          </a:p>
          <a:p>
            <a:pPr>
              <a:lnSpc>
                <a:spcPct val="95000"/>
              </a:lnSpc>
              <a:spcBef>
                <a:spcPts val="500"/>
              </a:spcBef>
            </a:pPr>
            <a:endParaRPr lang="en-US" dirty="0" smtClean="0"/>
          </a:p>
          <a:p>
            <a:pPr>
              <a:spcBef>
                <a:spcPts val="500"/>
              </a:spcBef>
            </a:pPr>
            <a:endParaRPr lang="en-US" dirty="0"/>
          </a:p>
        </p:txBody>
      </p:sp>
    </p:spTree>
    <p:extLst>
      <p:ext uri="{BB962C8B-B14F-4D97-AF65-F5344CB8AC3E}">
        <p14:creationId xmlns:p14="http://schemas.microsoft.com/office/powerpoint/2010/main" xmlns="" val="3901939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20731C-E378-4562-8224-F8D5EE46453B}"/>
              </a:ext>
            </a:extLst>
          </p:cNvPr>
          <p:cNvSpPr>
            <a:spLocks noGrp="1"/>
          </p:cNvSpPr>
          <p:nvPr>
            <p:ph type="title"/>
          </p:nvPr>
        </p:nvSpPr>
        <p:spPr>
          <a:xfrm>
            <a:off x="29571" y="98564"/>
            <a:ext cx="9999257" cy="755875"/>
          </a:xfrm>
        </p:spPr>
        <p:txBody>
          <a:bodyPr>
            <a:noAutofit/>
          </a:bodyPr>
          <a:lstStyle/>
          <a:p>
            <a:r>
              <a:rPr lang="en-US" b="0" dirty="0" smtClean="0">
                <a:solidFill>
                  <a:srgbClr val="76280B"/>
                </a:solidFill>
              </a:rPr>
              <a:t>SATAN’S INTERFERENCE</a:t>
            </a:r>
            <a:endParaRPr lang="en-US" b="0" dirty="0">
              <a:solidFill>
                <a:srgbClr val="76280B"/>
              </a:solidFill>
            </a:endParaRPr>
          </a:p>
        </p:txBody>
      </p:sp>
      <p:sp>
        <p:nvSpPr>
          <p:cNvPr id="3" name="Content Placeholder 2">
            <a:extLst>
              <a:ext uri="{FF2B5EF4-FFF2-40B4-BE49-F238E27FC236}">
                <a16:creationId xmlns:a16="http://schemas.microsoft.com/office/drawing/2014/main" xmlns="" id="{662A8EEE-AF93-4044-9D2A-DD9480C8E653}"/>
              </a:ext>
            </a:extLst>
          </p:cNvPr>
          <p:cNvSpPr>
            <a:spLocks noGrp="1"/>
          </p:cNvSpPr>
          <p:nvPr>
            <p:ph idx="1"/>
          </p:nvPr>
        </p:nvSpPr>
        <p:spPr>
          <a:xfrm>
            <a:off x="0" y="854439"/>
            <a:ext cx="9999257" cy="6917961"/>
          </a:xfrm>
        </p:spPr>
        <p:txBody>
          <a:bodyPr>
            <a:normAutofit/>
          </a:bodyPr>
          <a:lstStyle/>
          <a:p>
            <a:pPr>
              <a:lnSpc>
                <a:spcPct val="100000"/>
              </a:lnSpc>
              <a:spcBef>
                <a:spcPts val="300"/>
              </a:spcBef>
            </a:pPr>
            <a:r>
              <a:rPr lang="en-US" b="1" dirty="0" smtClean="0"/>
              <a:t>Luke 22:31-34 </a:t>
            </a:r>
            <a:r>
              <a:rPr lang="en-US" dirty="0" smtClean="0"/>
              <a:t> “Simon, Simon, behold, Satan has </a:t>
            </a:r>
            <a:r>
              <a:rPr lang="en-US" u="sng" dirty="0" smtClean="0"/>
              <a:t>demanded</a:t>
            </a:r>
            <a:r>
              <a:rPr lang="en-US" dirty="0" smtClean="0"/>
              <a:t> </a:t>
            </a:r>
            <a:r>
              <a:rPr lang="en-US" i="1" dirty="0" smtClean="0"/>
              <a:t>permission</a:t>
            </a:r>
            <a:r>
              <a:rPr lang="en-US" dirty="0" smtClean="0"/>
              <a:t> to sift you like wheat; but I have prayed for you, that your faith may not fail; and you, when once you have turned again, strengthen your brothers." </a:t>
            </a:r>
            <a:br>
              <a:rPr lang="en-US" dirty="0" smtClean="0"/>
            </a:br>
            <a:r>
              <a:rPr lang="en-US" dirty="0" smtClean="0"/>
              <a:t>But he said to Him, "Lord, with You I am ready to go both to prison and to death!” And He said, “I say to you, Peter, the rooster will not crow today until you have denied three times that you know Me.” </a:t>
            </a:r>
          </a:p>
          <a:p>
            <a:pPr>
              <a:lnSpc>
                <a:spcPct val="100000"/>
              </a:lnSpc>
              <a:spcBef>
                <a:spcPts val="300"/>
              </a:spcBef>
            </a:pPr>
            <a:r>
              <a:rPr lang="en-US" dirty="0" smtClean="0"/>
              <a:t>Demanded: </a:t>
            </a:r>
            <a:r>
              <a:rPr lang="en-US" i="1" dirty="0" err="1" smtClean="0"/>
              <a:t>exaiteo</a:t>
            </a:r>
            <a:r>
              <a:rPr lang="en-US" i="1" dirty="0" smtClean="0"/>
              <a:t>: </a:t>
            </a:r>
            <a:r>
              <a:rPr lang="en-US" dirty="0" smtClean="0"/>
              <a:t>to have for oneself; to demand</a:t>
            </a:r>
          </a:p>
          <a:p>
            <a:pPr>
              <a:lnSpc>
                <a:spcPct val="100000"/>
              </a:lnSpc>
              <a:spcBef>
                <a:spcPts val="300"/>
              </a:spcBef>
            </a:pPr>
            <a:r>
              <a:rPr lang="en-US" b="1" dirty="0" smtClean="0"/>
              <a:t>1 Thessalonians 2:17-18</a:t>
            </a:r>
            <a:r>
              <a:rPr lang="en-US" baseline="30000" dirty="0" smtClean="0"/>
              <a:t> </a:t>
            </a:r>
            <a:r>
              <a:rPr lang="en-US" dirty="0" smtClean="0"/>
              <a:t> But we, brethren, having been taken away from you for a short while—in person, not in spirit—were all the more eager with great desire to see your face.  For we wanted to come to you—I, Paul, more than once—and </a:t>
            </a:r>
            <a:r>
              <a:rPr lang="en-US" i="1" dirty="0" smtClean="0"/>
              <a:t>yet</a:t>
            </a:r>
            <a:r>
              <a:rPr lang="en-US" dirty="0" smtClean="0"/>
              <a:t> Satan </a:t>
            </a:r>
            <a:r>
              <a:rPr lang="en-US" u="sng" dirty="0" smtClean="0"/>
              <a:t>hindered </a:t>
            </a:r>
            <a:r>
              <a:rPr lang="en-US" dirty="0" smtClean="0"/>
              <a:t>us. </a:t>
            </a:r>
          </a:p>
          <a:p>
            <a:pPr>
              <a:lnSpc>
                <a:spcPct val="100000"/>
              </a:lnSpc>
              <a:spcBef>
                <a:spcPts val="300"/>
              </a:spcBef>
            </a:pPr>
            <a:r>
              <a:rPr lang="en-US" dirty="0" smtClean="0"/>
              <a:t>Hindered: </a:t>
            </a:r>
            <a:r>
              <a:rPr lang="en-US" i="1" dirty="0" err="1" smtClean="0"/>
              <a:t>egkopto</a:t>
            </a:r>
            <a:r>
              <a:rPr lang="en-US" i="1" dirty="0" smtClean="0"/>
              <a:t>: </a:t>
            </a:r>
            <a:r>
              <a:rPr lang="en-US" dirty="0" smtClean="0"/>
              <a:t>impede, prevent</a:t>
            </a:r>
          </a:p>
          <a:p>
            <a:pPr>
              <a:lnSpc>
                <a:spcPct val="100000"/>
              </a:lnSpc>
              <a:spcBef>
                <a:spcPts val="300"/>
              </a:spcBef>
            </a:pPr>
            <a:endParaRPr lang="en-US" dirty="0"/>
          </a:p>
        </p:txBody>
      </p:sp>
    </p:spTree>
    <p:extLst>
      <p:ext uri="{BB962C8B-B14F-4D97-AF65-F5344CB8AC3E}">
        <p14:creationId xmlns:p14="http://schemas.microsoft.com/office/powerpoint/2010/main" xmlns="" val="2256363797"/>
      </p:ext>
    </p:extLst>
  </p:cSld>
  <p:clrMapOvr>
    <a:masterClrMapping/>
  </p:clrMapOvr>
</p:sld>
</file>

<file path=ppt/theme/theme1.xml><?xml version="1.0" encoding="utf-8"?>
<a:theme xmlns:a="http://schemas.openxmlformats.org/drawingml/2006/main" name="Berlin">
  <a:themeElements>
    <a:clrScheme name="Custom 13">
      <a:dk1>
        <a:srgbClr val="FFFFFF"/>
      </a:dk1>
      <a:lt1>
        <a:sysClr val="window" lastClr="FFFFFF"/>
      </a:lt1>
      <a:dk2>
        <a:srgbClr val="FFFFFF"/>
      </a:dk2>
      <a:lt2>
        <a:srgbClr val="FFFFFF"/>
      </a:lt2>
      <a:accent1>
        <a:srgbClr val="A03F22"/>
      </a:accent1>
      <a:accent2>
        <a:srgbClr val="6B2A16"/>
      </a:accent2>
      <a:accent3>
        <a:srgbClr val="F2CD93"/>
      </a:accent3>
      <a:accent4>
        <a:srgbClr val="6063B4"/>
      </a:accent4>
      <a:accent5>
        <a:srgbClr val="D35731"/>
      </a:accent5>
      <a:accent6>
        <a:srgbClr val="EBAC4B"/>
      </a:accent6>
      <a:hlink>
        <a:srgbClr val="65AD30"/>
      </a:hlink>
      <a:folHlink>
        <a:srgbClr val="8ED25B"/>
      </a:folHlink>
    </a:clrScheme>
    <a:fontScheme name="Custom 11">
      <a:majorFont>
        <a:latin typeface="Trebuchet MS"/>
        <a:ea typeface=""/>
        <a:cs typeface=""/>
      </a:majorFont>
      <a:minorFont>
        <a:latin typeface="Trebuchet MS"/>
        <a:ea typeface=""/>
        <a:cs typeface=""/>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spDef>
      <a:spPr>
        <a:solidFill>
          <a:schemeClr val="accent1"/>
        </a:solidFill>
        <a:ln>
          <a:noFill/>
        </a:ln>
        <a:effectLst>
          <a:outerShdw blurRad="50800" dist="38100" dir="5400000" algn="t" rotWithShape="0">
            <a:prstClr val="black">
              <a:alpha val="40000"/>
            </a:prstClr>
          </a:outerShdw>
        </a:effectLst>
      </a:spPr>
      <a:body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xmlns="" name="Reflection on Learning_SL_v6" id="{99E666E8-F50A-4517-9D7D-F53249680DD1}" vid="{B76D112C-0FAE-423E-AD28-392C54566B9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10" ma:contentTypeDescription="Create a new document." ma:contentTypeScope="" ma:versionID="e3b47856d4cf355c0dacb39e1084d14f">
  <xsd:schema xmlns:xsd="http://www.w3.org/2001/XMLSchema" xmlns:xs="http://www.w3.org/2001/XMLSchema" xmlns:p="http://schemas.microsoft.com/office/2006/metadata/properties" xmlns:ns1="http://schemas.microsoft.com/sharepoint/v3" xmlns:ns2="6dc4bcd6-49db-4c07-9060-8acfc67cef9f" xmlns:ns3="fb0879af-3eba-417a-a55a-ffe6dcd6ca77" targetNamespace="http://schemas.microsoft.com/office/2006/metadata/properties" ma:root="true" ma:fieldsID="a845a615265fdb1f7b12cc65ac20ecbd" ns1:_="" ns2:_="" ns3:_="">
    <xsd:import namespace="http://schemas.microsoft.com/sharepoint/v3"/>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element ref="ns1:_ip_UnifiedCompliancePolicyProperties" minOccurs="0"/>
                <xsd:element ref="ns1:_ip_UnifiedCompliancePolicyUIActio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7" nillable="true" ma:displayName="MediaServiceAuto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6D6F43F-4C69-4843-A937-9D003759F9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1DDD245-D6FC-4A3B-8DDB-348DE94B95C6}">
  <ds:schemaRefs>
    <ds:schemaRef ds:uri="http://purl.org/dc/terms/"/>
    <ds:schemaRef ds:uri="6dc4bcd6-49db-4c07-9060-8acfc67cef9f"/>
    <ds:schemaRef ds:uri="http://schemas.microsoft.com/office/2006/documentManagement/types"/>
    <ds:schemaRef ds:uri="http://schemas.microsoft.com/office/infopath/2007/PartnerControls"/>
    <ds:schemaRef ds:uri="fb0879af-3eba-417a-a55a-ffe6dcd6ca77"/>
    <ds:schemaRef ds:uri="http://purl.org/dc/elements/1.1/"/>
    <ds:schemaRef ds:uri="http://schemas.microsoft.com/office/2006/metadata/properties"/>
    <ds:schemaRef ds:uri="http://schemas.microsoft.com/sharepoint/v3"/>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F5873FAD-10D7-4DE7-A029-14288C05F59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Wisp</Template>
  <TotalTime>518</TotalTime>
  <Words>184</Words>
  <Application>Microsoft Office PowerPoint</Application>
  <PresentationFormat>Custom</PresentationFormat>
  <Paragraphs>67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Berlin</vt:lpstr>
      <vt:lpstr>INVISIBLE POWERS AND PLACES</vt:lpstr>
      <vt:lpstr>WORD FOR THE JOURNEY</vt:lpstr>
      <vt:lpstr>RECONNAISANCE</vt:lpstr>
      <vt:lpstr>SATAN’S CHARACTER</vt:lpstr>
      <vt:lpstr>ALONG COMES SATAN</vt:lpstr>
      <vt:lpstr>ABOUT THE HEDGE</vt:lpstr>
      <vt:lpstr>EXAMPLE 2</vt:lpstr>
      <vt:lpstr>WHAT SORT OF GOD DOES THIS?</vt:lpstr>
      <vt:lpstr>SATAN’S INTERFERENCE</vt:lpstr>
      <vt:lpstr>THE DISGUISE</vt:lpstr>
      <vt:lpstr>EXAMPLE: TEMPTING JESUS</vt:lpstr>
      <vt:lpstr>ATTACKING THE MIND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INVISIBLE POWERS AND PLACES</dc:title>
  <dc:creator>JoLynn Gower</dc:creator>
  <cp:lastModifiedBy>JoLynn Rees</cp:lastModifiedBy>
  <cp:revision>10</cp:revision>
  <cp:lastPrinted>2018-09-14T13:40:37Z</cp:lastPrinted>
  <dcterms:created xsi:type="dcterms:W3CDTF">2018-08-14T16:05:04Z</dcterms:created>
  <dcterms:modified xsi:type="dcterms:W3CDTF">2018-09-22T19:05:57Z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0x010100DEEA25CC0A0AC24199CDC46C25B8B0BC</vt:lpwstr>
  </property>
</Properties>
</file>