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handoutMasterIdLst>
    <p:handoutMasterId r:id="rId13"/>
  </p:handoutMasterIdLst>
  <p:sldIdLst>
    <p:sldId id="256" r:id="rId2"/>
    <p:sldId id="257" r:id="rId3"/>
    <p:sldId id="258" r:id="rId4"/>
    <p:sldId id="259" r:id="rId5"/>
    <p:sldId id="260" r:id="rId6"/>
    <p:sldId id="264" r:id="rId7"/>
    <p:sldId id="261" r:id="rId8"/>
    <p:sldId id="263" r:id="rId9"/>
    <p:sldId id="265" r:id="rId10"/>
    <p:sldId id="266" r:id="rId11"/>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12" autoAdjust="0"/>
    <p:restoredTop sz="94660"/>
  </p:normalViewPr>
  <p:slideViewPr>
    <p:cSldViewPr>
      <p:cViewPr varScale="1">
        <p:scale>
          <a:sx n="69" d="100"/>
          <a:sy n="69" d="100"/>
        </p:scale>
        <p:origin x="-1362"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68FB347C-5F8C-483F-B5F1-70BD76066539}" type="datetimeFigureOut">
              <a:rPr lang="en-US" smtClean="0"/>
              <a:pPr/>
              <a:t>2/7/2013</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6321670D-3F29-4C14-BE10-70C25B428D6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5124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100" y="0"/>
            <a:ext cx="3070860" cy="451247"/>
          </a:xfrm>
          <a:prstGeom prst="rect">
            <a:avLst/>
          </a:prstGeom>
        </p:spPr>
        <p:txBody>
          <a:bodyPr vert="horz" lIns="91440" tIns="45720" rIns="91440" bIns="45720" rtlCol="0"/>
          <a:lstStyle>
            <a:lvl1pPr algn="r">
              <a:defRPr sz="1200"/>
            </a:lvl1pPr>
          </a:lstStyle>
          <a:p>
            <a:fld id="{6DA8EF7C-7658-481D-AADE-8BFB25F201DA}" type="datetimeFigureOut">
              <a:rPr lang="en-US" smtClean="0"/>
              <a:pPr/>
              <a:t>2/7/2013</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660" y="4286846"/>
            <a:ext cx="5669280" cy="40612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125"/>
            <a:ext cx="3070860" cy="45124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572125"/>
            <a:ext cx="3070860" cy="451247"/>
          </a:xfrm>
          <a:prstGeom prst="rect">
            <a:avLst/>
          </a:prstGeom>
        </p:spPr>
        <p:txBody>
          <a:bodyPr vert="horz" lIns="91440" tIns="45720" rIns="91440" bIns="45720" rtlCol="0" anchor="b"/>
          <a:lstStyle>
            <a:lvl1pPr algn="r">
              <a:defRPr sz="1200"/>
            </a:lvl1pPr>
          </a:lstStyle>
          <a:p>
            <a:fld id="{99BE9127-30F7-402E-9175-455CCBB8005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図形 1"/>
          <p:cNvSpPr>
            <a:spLocks noGrp="1"/>
          </p:cNvSpPr>
          <p:nvPr>
            <p:ph type="ctrTitle"/>
          </p:nvPr>
        </p:nvSpPr>
        <p:spPr>
          <a:xfrm>
            <a:off x="928662" y="1928803"/>
            <a:ext cx="7172348" cy="1470025"/>
          </a:xfrm>
        </p:spPr>
        <p:txBody>
          <a:bodyPr/>
          <a:lstStyle/>
          <a:p>
            <a:r>
              <a:rPr kumimoji="1" lang="en-US" altLang="ja-JP" smtClean="0"/>
              <a:t>Click to edit Master title style</a:t>
            </a:r>
            <a:endParaRPr kumimoji="1" lang="ja-JP" altLang="en-US" dirty="0"/>
          </a:p>
        </p:txBody>
      </p:sp>
      <p:sp>
        <p:nvSpPr>
          <p:cNvPr id="8" name="図形 7"/>
          <p:cNvSpPr>
            <a:spLocks noGrp="1"/>
          </p:cNvSpPr>
          <p:nvPr>
            <p:ph type="subTitle" idx="1"/>
          </p:nvPr>
        </p:nvSpPr>
        <p:spPr>
          <a:xfrm>
            <a:off x="1371600" y="3643314"/>
            <a:ext cx="6400800" cy="1285884"/>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en-US" altLang="ja-JP" smtClean="0"/>
              <a:t>Click to edit Master subtitle style</a:t>
            </a:r>
            <a:endParaRPr kumimoji="1" lang="ja-JP" altLang="en-US" dirty="0"/>
          </a:p>
        </p:txBody>
      </p:sp>
      <p:sp>
        <p:nvSpPr>
          <p:cNvPr id="12" name="図形 11"/>
          <p:cNvSpPr>
            <a:spLocks noGrp="1"/>
          </p:cNvSpPr>
          <p:nvPr>
            <p:ph type="dt" sz="half" idx="10"/>
          </p:nvPr>
        </p:nvSpPr>
        <p:spPr/>
        <p:txBody>
          <a:bodyPr/>
          <a:lstStyle/>
          <a:p>
            <a:fld id="{31B43DD9-E505-45AA-910A-064419E55BB6}" type="datetime1">
              <a:rPr lang="en-US" smtClean="0"/>
              <a:pPr/>
              <a:t>2/7/2013</a:t>
            </a:fld>
            <a:endParaRPr lang="en-US"/>
          </a:p>
        </p:txBody>
      </p:sp>
      <p:sp>
        <p:nvSpPr>
          <p:cNvPr id="11" name="図形 10"/>
          <p:cNvSpPr>
            <a:spLocks noGrp="1"/>
          </p:cNvSpPr>
          <p:nvPr>
            <p:ph type="ftr" sz="quarter" idx="11"/>
          </p:nvPr>
        </p:nvSpPr>
        <p:spPr/>
        <p:txBody>
          <a:bodyPr/>
          <a:lstStyle/>
          <a:p>
            <a:endParaRPr lang="en-US"/>
          </a:p>
        </p:txBody>
      </p:sp>
      <p:sp>
        <p:nvSpPr>
          <p:cNvPr id="18" name="図形 17"/>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図形 1"/>
          <p:cNvSpPr>
            <a:spLocks noGrp="1"/>
          </p:cNvSpPr>
          <p:nvPr>
            <p:ph type="title"/>
          </p:nvPr>
        </p:nvSpPr>
        <p:spPr>
          <a:xfrm>
            <a:off x="671514" y="274638"/>
            <a:ext cx="7829576" cy="1011222"/>
          </a:xfrm>
        </p:spPr>
        <p:txBody>
          <a:bodyPr/>
          <a:lstStyle/>
          <a:p>
            <a:r>
              <a:rPr kumimoji="1" lang="en-US" altLang="ja-JP" smtClean="0"/>
              <a:t>Click to edit Master title style</a:t>
            </a:r>
            <a:endParaRPr kumimoji="1" lang="ja-JP" altLang="en-US" dirty="0"/>
          </a:p>
        </p:txBody>
      </p:sp>
      <p:sp>
        <p:nvSpPr>
          <p:cNvPr id="3" name="図形 2"/>
          <p:cNvSpPr>
            <a:spLocks noGrp="1"/>
          </p:cNvSpPr>
          <p:nvPr>
            <p:ph type="body" orient="vert" idx="1"/>
          </p:nvPr>
        </p:nvSpPr>
        <p:spPr>
          <a:xfrm>
            <a:off x="671514" y="1285860"/>
            <a:ext cx="7829576" cy="4357718"/>
          </a:xfrm>
        </p:spPr>
        <p:txBody>
          <a:bodyPr vert="eaVert"/>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4" name="図形 3"/>
          <p:cNvSpPr>
            <a:spLocks noGrp="1"/>
          </p:cNvSpPr>
          <p:nvPr>
            <p:ph type="dt" sz="half" idx="10"/>
          </p:nvPr>
        </p:nvSpPr>
        <p:spPr/>
        <p:txBody>
          <a:bodyPr/>
          <a:lstStyle/>
          <a:p>
            <a:fld id="{35B6B359-8965-4969-87F9-73C3A7CDF4BA}" type="datetime1">
              <a:rPr lang="en-US" smtClean="0"/>
              <a:pPr/>
              <a:t>2/7/2013</a:t>
            </a:fld>
            <a:endParaRPr lang="en-US"/>
          </a:p>
        </p:txBody>
      </p:sp>
      <p:sp>
        <p:nvSpPr>
          <p:cNvPr id="5" name="図形 4"/>
          <p:cNvSpPr>
            <a:spLocks noGrp="1"/>
          </p:cNvSpPr>
          <p:nvPr>
            <p:ph type="ftr" sz="quarter" idx="11"/>
          </p:nvPr>
        </p:nvSpPr>
        <p:spPr/>
        <p:txBody>
          <a:bodyPr/>
          <a:lstStyle/>
          <a:p>
            <a:endParaRPr lang="en-US"/>
          </a:p>
        </p:txBody>
      </p:sp>
      <p:sp>
        <p:nvSpPr>
          <p:cNvPr id="6" name="図形 5"/>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図形 1"/>
          <p:cNvSpPr>
            <a:spLocks noGrp="1"/>
          </p:cNvSpPr>
          <p:nvPr>
            <p:ph type="title" orient="vert"/>
          </p:nvPr>
        </p:nvSpPr>
        <p:spPr>
          <a:xfrm>
            <a:off x="6643702" y="285730"/>
            <a:ext cx="1785950" cy="5565797"/>
          </a:xfrm>
        </p:spPr>
        <p:txBody>
          <a:bodyPr vert="eaVert"/>
          <a:lstStyle>
            <a:lvl1pPr>
              <a:defRPr>
                <a:gradFill flip="none" rotWithShape="1">
                  <a:gsLst>
                    <a:gs pos="0">
                      <a:schemeClr val="tx1">
                        <a:tint val="65000"/>
                      </a:schemeClr>
                    </a:gs>
                    <a:gs pos="49900">
                      <a:schemeClr val="tx1">
                        <a:tint val="95000"/>
                      </a:schemeClr>
                    </a:gs>
                    <a:gs pos="50000">
                      <a:schemeClr val="tx1"/>
                    </a:gs>
                    <a:gs pos="100000">
                      <a:schemeClr val="tx1">
                        <a:tint val="95000"/>
                      </a:schemeClr>
                    </a:gs>
                  </a:gsLst>
                  <a:lin ang="5400000" scaled="1"/>
                  <a:tileRect/>
                </a:gradFill>
              </a:defRPr>
            </a:lvl1pPr>
          </a:lstStyle>
          <a:p>
            <a:r>
              <a:rPr kumimoji="1" lang="en-US" altLang="ja-JP" smtClean="0"/>
              <a:t>Click to edit Master title style</a:t>
            </a:r>
            <a:endParaRPr kumimoji="1" lang="ja-JP" altLang="en-US" dirty="0"/>
          </a:p>
        </p:txBody>
      </p:sp>
      <p:sp>
        <p:nvSpPr>
          <p:cNvPr id="3" name="図形 2"/>
          <p:cNvSpPr>
            <a:spLocks noGrp="1"/>
          </p:cNvSpPr>
          <p:nvPr>
            <p:ph type="body" orient="vert" idx="1"/>
          </p:nvPr>
        </p:nvSpPr>
        <p:spPr>
          <a:xfrm>
            <a:off x="642910" y="274640"/>
            <a:ext cx="5834090" cy="5583253"/>
          </a:xfrm>
        </p:spPr>
        <p:txBody>
          <a:bodyPr vert="eaVert"/>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4" name="図形 3"/>
          <p:cNvSpPr>
            <a:spLocks noGrp="1"/>
          </p:cNvSpPr>
          <p:nvPr>
            <p:ph type="dt" sz="half" idx="10"/>
          </p:nvPr>
        </p:nvSpPr>
        <p:spPr>
          <a:xfrm>
            <a:off x="652450" y="6356350"/>
            <a:ext cx="2133600" cy="365125"/>
          </a:xfrm>
        </p:spPr>
        <p:txBody>
          <a:bodyPr/>
          <a:lstStyle/>
          <a:p>
            <a:fld id="{E88FE455-BF01-4BCC-ADEC-DDB46B486E01}" type="datetime1">
              <a:rPr lang="en-US" smtClean="0"/>
              <a:pPr/>
              <a:t>2/7/2013</a:t>
            </a:fld>
            <a:endParaRPr lang="en-US"/>
          </a:p>
        </p:txBody>
      </p:sp>
      <p:sp>
        <p:nvSpPr>
          <p:cNvPr id="5" name="図形 4"/>
          <p:cNvSpPr>
            <a:spLocks noGrp="1"/>
          </p:cNvSpPr>
          <p:nvPr>
            <p:ph type="ftr" sz="quarter" idx="11"/>
          </p:nvPr>
        </p:nvSpPr>
        <p:spPr/>
        <p:txBody>
          <a:bodyPr/>
          <a:lstStyle/>
          <a:p>
            <a:endParaRPr lang="en-US"/>
          </a:p>
        </p:txBody>
      </p:sp>
      <p:sp>
        <p:nvSpPr>
          <p:cNvPr id="6" name="図形 5"/>
          <p:cNvSpPr>
            <a:spLocks noGrp="1"/>
          </p:cNvSpPr>
          <p:nvPr>
            <p:ph type="sldNum" sz="quarter" idx="12"/>
          </p:nvPr>
        </p:nvSpPr>
        <p:spPr>
          <a:xfrm>
            <a:off x="6286512" y="6356350"/>
            <a:ext cx="2133600" cy="365125"/>
          </a:xfrm>
        </p:spPr>
        <p:txBody>
          <a:bodyPr/>
          <a:lstStyle/>
          <a:p>
            <a:fld id="{D81EC0BF-CFA7-4DF5-B8A3-AEF1B9A9A77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図形 1"/>
          <p:cNvSpPr>
            <a:spLocks noGrp="1"/>
          </p:cNvSpPr>
          <p:nvPr>
            <p:ph type="title"/>
          </p:nvPr>
        </p:nvSpPr>
        <p:spPr>
          <a:xfrm>
            <a:off x="0" y="274638"/>
            <a:ext cx="9144000" cy="1143000"/>
          </a:xfrm>
        </p:spPr>
        <p:txBody>
          <a:bodyPr/>
          <a:lstStyle>
            <a:lvl1pPr>
              <a:defRPr>
                <a:effectLst/>
                <a:latin typeface="Tahoma" pitchFamily="34" charset="0"/>
                <a:cs typeface="Tahoma" pitchFamily="34" charset="0"/>
              </a:defRPr>
            </a:lvl1pPr>
          </a:lstStyle>
          <a:p>
            <a:r>
              <a:rPr kumimoji="1" lang="en-US" altLang="ja-JP" dirty="0" smtClean="0"/>
              <a:t>Click to edit Master title style</a:t>
            </a:r>
            <a:endParaRPr kumimoji="1" lang="ja-JP" altLang="en-US"/>
          </a:p>
        </p:txBody>
      </p:sp>
      <p:sp>
        <p:nvSpPr>
          <p:cNvPr id="3" name="図形 2"/>
          <p:cNvSpPr>
            <a:spLocks noGrp="1"/>
          </p:cNvSpPr>
          <p:nvPr>
            <p:ph idx="1"/>
          </p:nvPr>
        </p:nvSpPr>
        <p:spPr>
          <a:xfrm>
            <a:off x="0" y="1371600"/>
            <a:ext cx="9144000" cy="5486400"/>
          </a:xfrm>
        </p:spPr>
        <p:txBody>
          <a:bodyPr/>
          <a:lstStyle>
            <a:lvl1pPr>
              <a:buClr>
                <a:srgbClr val="C00000"/>
              </a:buClr>
              <a:buFont typeface="Courier New" pitchFamily="49" charset="0"/>
              <a:buChar char="o"/>
              <a:defRPr/>
            </a:lvl1pPr>
            <a:lvl2pPr>
              <a:buClr>
                <a:srgbClr val="C00000"/>
              </a:buClr>
              <a:buFont typeface="Courier New" pitchFamily="49" charset="0"/>
              <a:buChar char="o"/>
              <a:defRPr/>
            </a:lvl2pPr>
            <a:lvl3pPr>
              <a:buClr>
                <a:srgbClr val="C00000"/>
              </a:buClr>
              <a:buFont typeface="Courier New" pitchFamily="49" charset="0"/>
              <a:buChar char="o"/>
              <a:defRPr/>
            </a:lvl3pPr>
            <a:lvl4pPr>
              <a:buClr>
                <a:srgbClr val="C00000"/>
              </a:buClr>
              <a:buFont typeface="Courier New" pitchFamily="49" charset="0"/>
              <a:buChar char="o"/>
              <a:defRPr/>
            </a:lvl4pPr>
            <a:lvl5pPr>
              <a:buClr>
                <a:srgbClr val="C00000"/>
              </a:buClr>
              <a:buFont typeface="Courier New" pitchFamily="49" charset="0"/>
              <a:buChar char="o"/>
              <a:defRPr/>
            </a:lvl5pPr>
          </a:lstStyle>
          <a:p>
            <a:pPr lvl="0"/>
            <a:r>
              <a:rPr kumimoji="1" lang="en-US" altLang="ja-JP" dirty="0" smtClean="0"/>
              <a:t>Click to edit Master text styles</a:t>
            </a:r>
          </a:p>
          <a:p>
            <a:pPr lvl="1"/>
            <a:r>
              <a:rPr kumimoji="1" lang="en-US" altLang="ja-JP" dirty="0" smtClean="0"/>
              <a:t>Second level</a:t>
            </a:r>
          </a:p>
          <a:p>
            <a:pPr lvl="2"/>
            <a:r>
              <a:rPr kumimoji="1" lang="en-US" altLang="ja-JP" dirty="0" smtClean="0"/>
              <a:t>Third level</a:t>
            </a:r>
          </a:p>
          <a:p>
            <a:pPr lvl="3"/>
            <a:r>
              <a:rPr kumimoji="1" lang="en-US" altLang="ja-JP" dirty="0" smtClean="0"/>
              <a:t>Fourth level</a:t>
            </a:r>
          </a:p>
          <a:p>
            <a:pPr lvl="4"/>
            <a:r>
              <a:rPr kumimoji="1" lang="en-US" altLang="ja-JP" dirty="0" smtClean="0"/>
              <a:t>Fifth level</a:t>
            </a:r>
            <a:endParaRPr kumimoji="1" lang="ja-JP" altLang="en-US"/>
          </a:p>
        </p:txBody>
      </p:sp>
      <p:sp>
        <p:nvSpPr>
          <p:cNvPr id="4" name="図形 3"/>
          <p:cNvSpPr>
            <a:spLocks noGrp="1"/>
          </p:cNvSpPr>
          <p:nvPr>
            <p:ph type="dt" sz="half" idx="10"/>
          </p:nvPr>
        </p:nvSpPr>
        <p:spPr/>
        <p:txBody>
          <a:bodyPr/>
          <a:lstStyle/>
          <a:p>
            <a:fld id="{A2E3B42B-8A13-4DF1-BE82-65F6AB4EEA32}" type="datetime1">
              <a:rPr lang="en-US" smtClean="0"/>
              <a:pPr/>
              <a:t>2/7/2013</a:t>
            </a:fld>
            <a:endParaRPr lang="en-US"/>
          </a:p>
        </p:txBody>
      </p:sp>
      <p:sp>
        <p:nvSpPr>
          <p:cNvPr id="5" name="図形 4"/>
          <p:cNvSpPr>
            <a:spLocks noGrp="1"/>
          </p:cNvSpPr>
          <p:nvPr>
            <p:ph type="ftr" sz="quarter" idx="11"/>
          </p:nvPr>
        </p:nvSpPr>
        <p:spPr/>
        <p:txBody>
          <a:bodyPr/>
          <a:lstStyle/>
          <a:p>
            <a:endParaRPr lang="en-US"/>
          </a:p>
        </p:txBody>
      </p:sp>
      <p:sp>
        <p:nvSpPr>
          <p:cNvPr id="6" name="図形 5"/>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図形 1"/>
          <p:cNvSpPr>
            <a:spLocks noGrp="1"/>
          </p:cNvSpPr>
          <p:nvPr>
            <p:ph type="title"/>
          </p:nvPr>
        </p:nvSpPr>
        <p:spPr>
          <a:xfrm>
            <a:off x="1000100" y="4714884"/>
            <a:ext cx="7215239" cy="862009"/>
          </a:xfrm>
        </p:spPr>
        <p:txBody>
          <a:bodyPr anchor="t"/>
          <a:lstStyle>
            <a:lvl1pPr algn="l">
              <a:defRPr sz="4000" b="1" cap="all"/>
            </a:lvl1pPr>
          </a:lstStyle>
          <a:p>
            <a:r>
              <a:rPr kumimoji="1" lang="en-US" altLang="ja-JP" smtClean="0"/>
              <a:t>Click to edit Master title style</a:t>
            </a:r>
            <a:endParaRPr kumimoji="1" lang="ja-JP" altLang="en-US" dirty="0"/>
          </a:p>
        </p:txBody>
      </p:sp>
      <p:sp>
        <p:nvSpPr>
          <p:cNvPr id="3" name="図形 2"/>
          <p:cNvSpPr>
            <a:spLocks noGrp="1"/>
          </p:cNvSpPr>
          <p:nvPr>
            <p:ph type="body" idx="1"/>
          </p:nvPr>
        </p:nvSpPr>
        <p:spPr>
          <a:xfrm>
            <a:off x="1000101" y="2857496"/>
            <a:ext cx="7215238" cy="1785950"/>
          </a:xfrm>
        </p:spPr>
        <p:txBody>
          <a:bodyPr anchor="b"/>
          <a:lstStyle>
            <a:lvl1pPr marL="0" indent="0">
              <a:buNone/>
              <a:defRPr sz="2000">
                <a:solidFill>
                  <a:schemeClr val="tx2"/>
                </a:solidFill>
              </a:defRPr>
            </a:lvl1pPr>
            <a:lvl2pPr marL="457200" indent="0">
              <a:buNone/>
              <a:defRPr sz="1800">
                <a:solidFill>
                  <a:schemeClr val="tx2"/>
                </a:solidFill>
              </a:defRPr>
            </a:lvl2pPr>
            <a:lvl3pPr marL="914400" indent="0">
              <a:buNone/>
              <a:defRPr sz="1600">
                <a:solidFill>
                  <a:schemeClr val="tx2"/>
                </a:solidFill>
              </a:defRPr>
            </a:lvl3pPr>
            <a:lvl4pPr marL="1371600" indent="0">
              <a:buNone/>
              <a:defRPr sz="1400">
                <a:solidFill>
                  <a:schemeClr val="tx2"/>
                </a:solidFill>
              </a:defRPr>
            </a:lvl4pPr>
            <a:lvl5pPr marL="1828800" indent="0">
              <a:buNone/>
              <a:defRPr sz="1400">
                <a:solidFill>
                  <a:schemeClr val="tx2"/>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dirty="0"/>
          </a:p>
        </p:txBody>
      </p:sp>
      <p:sp>
        <p:nvSpPr>
          <p:cNvPr id="4" name="図形 3"/>
          <p:cNvSpPr>
            <a:spLocks noGrp="1"/>
          </p:cNvSpPr>
          <p:nvPr>
            <p:ph type="dt" sz="half" idx="10"/>
          </p:nvPr>
        </p:nvSpPr>
        <p:spPr/>
        <p:txBody>
          <a:bodyPr/>
          <a:lstStyle>
            <a:lvl1pPr>
              <a:defRPr>
                <a:solidFill>
                  <a:schemeClr val="tx1">
                    <a:tint val="75000"/>
                  </a:schemeClr>
                </a:solidFill>
              </a:defRPr>
            </a:lvl1pPr>
          </a:lstStyle>
          <a:p>
            <a:fld id="{4B16BC46-0996-45C6-85A8-54C66B83B048}" type="datetime1">
              <a:rPr lang="en-US" smtClean="0"/>
              <a:pPr/>
              <a:t>2/7/2013</a:t>
            </a:fld>
            <a:endParaRPr lang="en-US"/>
          </a:p>
        </p:txBody>
      </p:sp>
      <p:sp>
        <p:nvSpPr>
          <p:cNvPr id="5" name="図形 4"/>
          <p:cNvSpPr>
            <a:spLocks noGrp="1"/>
          </p:cNvSpPr>
          <p:nvPr>
            <p:ph type="ftr" sz="quarter" idx="11"/>
          </p:nvPr>
        </p:nvSpPr>
        <p:spPr/>
        <p:txBody>
          <a:bodyPr/>
          <a:lstStyle/>
          <a:p>
            <a:endParaRPr lang="en-US"/>
          </a:p>
        </p:txBody>
      </p:sp>
      <p:sp>
        <p:nvSpPr>
          <p:cNvPr id="6" name="図形 5"/>
          <p:cNvSpPr>
            <a:spLocks noGrp="1"/>
          </p:cNvSpPr>
          <p:nvPr>
            <p:ph type="sldNum" sz="quarter" idx="12"/>
          </p:nvPr>
        </p:nvSpPr>
        <p:spPr/>
        <p:txBody>
          <a:bodyPr/>
          <a:lstStyle>
            <a:lvl1pPr>
              <a:defRPr>
                <a:solidFill>
                  <a:schemeClr val="tx1">
                    <a:tint val="75000"/>
                  </a:schemeClr>
                </a:solidFill>
              </a:defRPr>
            </a:lvl1pPr>
          </a:lstStyle>
          <a:p>
            <a:fld id="{D81EC0BF-CFA7-4DF5-B8A3-AEF1B9A9A77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図形 1"/>
          <p:cNvSpPr>
            <a:spLocks noGrp="1"/>
          </p:cNvSpPr>
          <p:nvPr>
            <p:ph type="title"/>
          </p:nvPr>
        </p:nvSpPr>
        <p:spPr/>
        <p:txBody>
          <a:bodyPr/>
          <a:lstStyle/>
          <a:p>
            <a:r>
              <a:rPr kumimoji="1" lang="en-US" altLang="ja-JP" smtClean="0"/>
              <a:t>Click to edit Master title style</a:t>
            </a:r>
            <a:endParaRPr kumimoji="1" lang="ja-JP" altLang="en-US"/>
          </a:p>
        </p:txBody>
      </p:sp>
      <p:sp>
        <p:nvSpPr>
          <p:cNvPr id="3" name="図形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4" name="図形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5" name="図形 4"/>
          <p:cNvSpPr>
            <a:spLocks noGrp="1"/>
          </p:cNvSpPr>
          <p:nvPr>
            <p:ph type="dt" sz="half" idx="10"/>
          </p:nvPr>
        </p:nvSpPr>
        <p:spPr/>
        <p:txBody>
          <a:bodyPr/>
          <a:lstStyle/>
          <a:p>
            <a:fld id="{4DD6B751-E6D2-4CB6-B5FC-52AA3B1CBC19}" type="datetime1">
              <a:rPr lang="en-US" smtClean="0"/>
              <a:pPr/>
              <a:t>2/7/2013</a:t>
            </a:fld>
            <a:endParaRPr lang="en-US"/>
          </a:p>
        </p:txBody>
      </p:sp>
      <p:sp>
        <p:nvSpPr>
          <p:cNvPr id="6" name="図形 5"/>
          <p:cNvSpPr>
            <a:spLocks noGrp="1"/>
          </p:cNvSpPr>
          <p:nvPr>
            <p:ph type="ftr" sz="quarter" idx="11"/>
          </p:nvPr>
        </p:nvSpPr>
        <p:spPr/>
        <p:txBody>
          <a:bodyPr/>
          <a:lstStyle/>
          <a:p>
            <a:endParaRPr lang="en-US"/>
          </a:p>
        </p:txBody>
      </p:sp>
      <p:sp>
        <p:nvSpPr>
          <p:cNvPr id="7" name="図形 6"/>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図形 1"/>
          <p:cNvSpPr>
            <a:spLocks noGrp="1"/>
          </p:cNvSpPr>
          <p:nvPr>
            <p:ph type="title"/>
          </p:nvPr>
        </p:nvSpPr>
        <p:spPr/>
        <p:txBody>
          <a:bodyPr/>
          <a:lstStyle>
            <a:lvl1pPr>
              <a:defRPr/>
            </a:lvl1pPr>
          </a:lstStyle>
          <a:p>
            <a:r>
              <a:rPr kumimoji="1" lang="en-US" altLang="ja-JP" smtClean="0"/>
              <a:t>Click to edit Master title style</a:t>
            </a:r>
            <a:endParaRPr kumimoji="1" lang="ja-JP" altLang="en-US"/>
          </a:p>
        </p:txBody>
      </p:sp>
      <p:sp>
        <p:nvSpPr>
          <p:cNvPr id="3" name="図形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a:p>
        </p:txBody>
      </p:sp>
      <p:sp>
        <p:nvSpPr>
          <p:cNvPr id="4" name="図形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5" name="図形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a:p>
        </p:txBody>
      </p:sp>
      <p:sp>
        <p:nvSpPr>
          <p:cNvPr id="6" name="図形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7" name="図形 6"/>
          <p:cNvSpPr>
            <a:spLocks noGrp="1"/>
          </p:cNvSpPr>
          <p:nvPr>
            <p:ph type="dt" sz="half" idx="10"/>
          </p:nvPr>
        </p:nvSpPr>
        <p:spPr/>
        <p:txBody>
          <a:bodyPr/>
          <a:lstStyle/>
          <a:p>
            <a:fld id="{4A25EF1B-CCBA-4C06-84CE-7E572247DA81}" type="datetime1">
              <a:rPr lang="en-US" smtClean="0"/>
              <a:pPr/>
              <a:t>2/7/2013</a:t>
            </a:fld>
            <a:endParaRPr lang="en-US"/>
          </a:p>
        </p:txBody>
      </p:sp>
      <p:sp>
        <p:nvSpPr>
          <p:cNvPr id="8" name="図形 7"/>
          <p:cNvSpPr>
            <a:spLocks noGrp="1"/>
          </p:cNvSpPr>
          <p:nvPr>
            <p:ph type="ftr" sz="quarter" idx="11"/>
          </p:nvPr>
        </p:nvSpPr>
        <p:spPr/>
        <p:txBody>
          <a:bodyPr/>
          <a:lstStyle/>
          <a:p>
            <a:endParaRPr lang="en-US"/>
          </a:p>
        </p:txBody>
      </p:sp>
      <p:sp>
        <p:nvSpPr>
          <p:cNvPr id="9" name="図形 8"/>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図形 1"/>
          <p:cNvSpPr>
            <a:spLocks noGrp="1"/>
          </p:cNvSpPr>
          <p:nvPr>
            <p:ph type="title"/>
          </p:nvPr>
        </p:nvSpPr>
        <p:spPr>
          <a:xfrm>
            <a:off x="1671646" y="4572008"/>
            <a:ext cx="6400816" cy="928686"/>
          </a:xfrm>
        </p:spPr>
        <p:txBody>
          <a:bodyPr/>
          <a:lstStyle/>
          <a:p>
            <a:r>
              <a:rPr kumimoji="1" lang="en-US" altLang="ja-JP" smtClean="0"/>
              <a:t>Click to edit Master title style</a:t>
            </a:r>
            <a:endParaRPr kumimoji="1" lang="ja-JP" altLang="en-US" dirty="0"/>
          </a:p>
        </p:txBody>
      </p:sp>
      <p:sp>
        <p:nvSpPr>
          <p:cNvPr id="3" name="図形 2"/>
          <p:cNvSpPr>
            <a:spLocks noGrp="1"/>
          </p:cNvSpPr>
          <p:nvPr>
            <p:ph type="dt" sz="half" idx="10"/>
          </p:nvPr>
        </p:nvSpPr>
        <p:spPr/>
        <p:txBody>
          <a:bodyPr/>
          <a:lstStyle/>
          <a:p>
            <a:fld id="{66B22FEB-9896-4F99-9D35-BAA84B9217FF}" type="datetime1">
              <a:rPr lang="en-US" smtClean="0"/>
              <a:pPr/>
              <a:t>2/7/2013</a:t>
            </a:fld>
            <a:endParaRPr lang="en-US"/>
          </a:p>
        </p:txBody>
      </p:sp>
      <p:sp>
        <p:nvSpPr>
          <p:cNvPr id="4" name="図形 3"/>
          <p:cNvSpPr>
            <a:spLocks noGrp="1"/>
          </p:cNvSpPr>
          <p:nvPr>
            <p:ph type="ftr" sz="quarter" idx="11"/>
          </p:nvPr>
        </p:nvSpPr>
        <p:spPr/>
        <p:txBody>
          <a:bodyPr/>
          <a:lstStyle/>
          <a:p>
            <a:endParaRPr lang="en-US"/>
          </a:p>
        </p:txBody>
      </p:sp>
      <p:sp>
        <p:nvSpPr>
          <p:cNvPr id="5" name="図形 4"/>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図形 1"/>
          <p:cNvSpPr>
            <a:spLocks noGrp="1"/>
          </p:cNvSpPr>
          <p:nvPr>
            <p:ph type="dt" sz="half" idx="10"/>
          </p:nvPr>
        </p:nvSpPr>
        <p:spPr/>
        <p:txBody>
          <a:bodyPr/>
          <a:lstStyle/>
          <a:p>
            <a:fld id="{4322966E-303E-4118-93CF-CE8EF417F41D}" type="datetime1">
              <a:rPr lang="en-US" smtClean="0"/>
              <a:pPr/>
              <a:t>2/7/2013</a:t>
            </a:fld>
            <a:endParaRPr lang="en-US"/>
          </a:p>
        </p:txBody>
      </p:sp>
      <p:sp>
        <p:nvSpPr>
          <p:cNvPr id="3" name="図形 2"/>
          <p:cNvSpPr>
            <a:spLocks noGrp="1"/>
          </p:cNvSpPr>
          <p:nvPr>
            <p:ph type="ftr" sz="quarter" idx="11"/>
          </p:nvPr>
        </p:nvSpPr>
        <p:spPr/>
        <p:txBody>
          <a:bodyPr/>
          <a:lstStyle/>
          <a:p>
            <a:endParaRPr lang="en-US"/>
          </a:p>
        </p:txBody>
      </p:sp>
      <p:sp>
        <p:nvSpPr>
          <p:cNvPr id="4" name="図形 3"/>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図形 1"/>
          <p:cNvSpPr>
            <a:spLocks noGrp="1"/>
          </p:cNvSpPr>
          <p:nvPr>
            <p:ph type="title"/>
          </p:nvPr>
        </p:nvSpPr>
        <p:spPr>
          <a:xfrm>
            <a:off x="457200" y="273050"/>
            <a:ext cx="3008313" cy="1162050"/>
          </a:xfrm>
        </p:spPr>
        <p:txBody>
          <a:bodyPr anchor="b"/>
          <a:lstStyle>
            <a:lvl1pPr algn="l">
              <a:defRPr sz="2000" b="1"/>
            </a:lvl1pPr>
          </a:lstStyle>
          <a:p>
            <a:r>
              <a:rPr kumimoji="1" lang="en-US" altLang="ja-JP" smtClean="0"/>
              <a:t>Click to edit Master title style</a:t>
            </a:r>
            <a:endParaRPr kumimoji="1" lang="ja-JP" altLang="en-US"/>
          </a:p>
        </p:txBody>
      </p:sp>
      <p:sp>
        <p:nvSpPr>
          <p:cNvPr id="3" name="図形 2"/>
          <p:cNvSpPr>
            <a:spLocks noGrp="1"/>
          </p:cNvSpPr>
          <p:nvPr>
            <p:ph idx="1"/>
          </p:nvPr>
        </p:nvSpPr>
        <p:spPr>
          <a:xfrm>
            <a:off x="3575050" y="1428737"/>
            <a:ext cx="5111750" cy="469742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4" name="図形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a:p>
        </p:txBody>
      </p:sp>
      <p:sp>
        <p:nvSpPr>
          <p:cNvPr id="5" name="図形 4"/>
          <p:cNvSpPr>
            <a:spLocks noGrp="1"/>
          </p:cNvSpPr>
          <p:nvPr>
            <p:ph type="dt" sz="half" idx="10"/>
          </p:nvPr>
        </p:nvSpPr>
        <p:spPr/>
        <p:txBody>
          <a:bodyPr/>
          <a:lstStyle/>
          <a:p>
            <a:fld id="{E0CB1AFB-893F-4E41-BD1C-7D56F46C8067}" type="datetime1">
              <a:rPr lang="en-US" smtClean="0"/>
              <a:pPr/>
              <a:t>2/7/2013</a:t>
            </a:fld>
            <a:endParaRPr lang="en-US"/>
          </a:p>
        </p:txBody>
      </p:sp>
      <p:sp>
        <p:nvSpPr>
          <p:cNvPr id="6" name="図形 5"/>
          <p:cNvSpPr>
            <a:spLocks noGrp="1"/>
          </p:cNvSpPr>
          <p:nvPr>
            <p:ph type="ftr" sz="quarter" idx="11"/>
          </p:nvPr>
        </p:nvSpPr>
        <p:spPr/>
        <p:txBody>
          <a:bodyPr/>
          <a:lstStyle/>
          <a:p>
            <a:endParaRPr lang="en-US"/>
          </a:p>
        </p:txBody>
      </p:sp>
      <p:sp>
        <p:nvSpPr>
          <p:cNvPr id="7" name="図形 6"/>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図形 1"/>
          <p:cNvSpPr>
            <a:spLocks noGrp="1"/>
          </p:cNvSpPr>
          <p:nvPr>
            <p:ph type="title"/>
          </p:nvPr>
        </p:nvSpPr>
        <p:spPr>
          <a:xfrm>
            <a:off x="1792288" y="5014914"/>
            <a:ext cx="5486400" cy="414350"/>
          </a:xfrm>
        </p:spPr>
        <p:txBody>
          <a:bodyPr anchor="b"/>
          <a:lstStyle>
            <a:lvl1pPr algn="ctr">
              <a:defRPr sz="2000" b="1"/>
            </a:lvl1pPr>
          </a:lstStyle>
          <a:p>
            <a:r>
              <a:rPr kumimoji="1" lang="en-US" altLang="ja-JP" smtClean="0"/>
              <a:t>Click to edit Master title style</a:t>
            </a:r>
            <a:endParaRPr kumimoji="1" lang="ja-JP" altLang="en-US" dirty="0"/>
          </a:p>
        </p:txBody>
      </p:sp>
      <p:sp>
        <p:nvSpPr>
          <p:cNvPr id="3" name="正方形/長方形 2"/>
          <p:cNvSpPr>
            <a:spLocks noGrp="1"/>
          </p:cNvSpPr>
          <p:nvPr>
            <p:ph type="pic" idx="1"/>
          </p:nvPr>
        </p:nvSpPr>
        <p:spPr>
          <a:xfrm>
            <a:off x="1792288" y="742960"/>
            <a:ext cx="5486400" cy="4114800"/>
          </a:xfrm>
          <a:prstGeom prst="rect">
            <a:avLst/>
          </a:prstGeom>
          <a:noFill/>
          <a:ln w="50800" cap="sq">
            <a:solidFill>
              <a:schemeClr val="tx1"/>
            </a:solidFill>
            <a:miter lim="800000"/>
          </a:ln>
          <a:effectLst>
            <a:outerShdw blurRad="76200" dist="50800" dir="13500000" algn="tl" rotWithShape="0">
              <a:schemeClr val="bg1">
                <a:alpha val="80000"/>
              </a:scheme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en-US" altLang="ja-JP" smtClean="0"/>
              <a:t>Click icon to add picture</a:t>
            </a:r>
            <a:endParaRPr kumimoji="1" lang="ja-JP" altLang="en-US" dirty="0"/>
          </a:p>
        </p:txBody>
      </p:sp>
      <p:sp>
        <p:nvSpPr>
          <p:cNvPr id="4" name="図形 3"/>
          <p:cNvSpPr>
            <a:spLocks noGrp="1"/>
          </p:cNvSpPr>
          <p:nvPr>
            <p:ph type="body" sz="half" idx="2"/>
          </p:nvPr>
        </p:nvSpPr>
        <p:spPr>
          <a:xfrm>
            <a:off x="1792288" y="5481658"/>
            <a:ext cx="5486400" cy="804862"/>
          </a:xfrm>
        </p:spPr>
        <p:txBody>
          <a:bodyP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dirty="0"/>
          </a:p>
        </p:txBody>
      </p:sp>
      <p:sp>
        <p:nvSpPr>
          <p:cNvPr id="5" name="図形 4"/>
          <p:cNvSpPr>
            <a:spLocks noGrp="1"/>
          </p:cNvSpPr>
          <p:nvPr>
            <p:ph type="dt" sz="half" idx="10"/>
          </p:nvPr>
        </p:nvSpPr>
        <p:spPr/>
        <p:txBody>
          <a:bodyPr/>
          <a:lstStyle/>
          <a:p>
            <a:fld id="{1BAA3D2F-B8EC-4618-8AD1-3542A3F86E6C}" type="datetime1">
              <a:rPr lang="en-US" smtClean="0"/>
              <a:pPr/>
              <a:t>2/7/2013</a:t>
            </a:fld>
            <a:endParaRPr lang="en-US"/>
          </a:p>
        </p:txBody>
      </p:sp>
      <p:sp>
        <p:nvSpPr>
          <p:cNvPr id="6" name="図形 5"/>
          <p:cNvSpPr>
            <a:spLocks noGrp="1"/>
          </p:cNvSpPr>
          <p:nvPr>
            <p:ph type="ftr" sz="quarter" idx="11"/>
          </p:nvPr>
        </p:nvSpPr>
        <p:spPr/>
        <p:txBody>
          <a:bodyPr/>
          <a:lstStyle/>
          <a:p>
            <a:endParaRPr lang="en-US"/>
          </a:p>
        </p:txBody>
      </p:sp>
      <p:sp>
        <p:nvSpPr>
          <p:cNvPr id="7" name="図形 6"/>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8" name="正方形/長方形 17"/>
          <p:cNvSpPr>
            <a:spLocks noGrp="1"/>
          </p:cNvSpPr>
          <p:nvPr>
            <p:ph type="body" idx="1"/>
          </p:nvPr>
        </p:nvSpPr>
        <p:spPr>
          <a:xfrm>
            <a:off x="457200" y="1600200"/>
            <a:ext cx="8229600" cy="4525963"/>
          </a:xfrm>
          <a:prstGeom prst="rect">
            <a:avLst/>
          </a:prstGeom>
        </p:spPr>
        <p:txBody>
          <a:bodyPr vert="horz" rtlCol="0">
            <a:normAutofit/>
          </a:body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29" name="正方形/長方形 28"/>
          <p:cNvSpPr>
            <a:spLocks noGrp="1"/>
          </p:cNvSpPr>
          <p:nvPr>
            <p:ph type="dt" sz="half" idx="2"/>
          </p:nvPr>
        </p:nvSpPr>
        <p:spPr>
          <a:xfrm>
            <a:off x="457200" y="6356350"/>
            <a:ext cx="2133600" cy="365125"/>
          </a:xfrm>
          <a:prstGeom prst="rect">
            <a:avLst/>
          </a:prstGeom>
        </p:spPr>
        <p:txBody>
          <a:bodyPr vert="horz" rtlCol="0" anchor="ctr"/>
          <a:lstStyle>
            <a:lvl1pPr algn="l">
              <a:defRPr sz="1200">
                <a:solidFill>
                  <a:schemeClr val="bg1"/>
                </a:solidFill>
              </a:defRPr>
            </a:lvl1pPr>
          </a:lstStyle>
          <a:p>
            <a:fld id="{5963A1EF-6E18-40E9-907D-23B5CC58D23B}" type="datetime1">
              <a:rPr lang="en-US" smtClean="0"/>
              <a:pPr/>
              <a:t>2/7/2013</a:t>
            </a:fld>
            <a:endParaRPr lang="en-US"/>
          </a:p>
        </p:txBody>
      </p:sp>
      <p:sp>
        <p:nvSpPr>
          <p:cNvPr id="4" name="正方形/長方形 3"/>
          <p:cNvSpPr>
            <a:spLocks noGrp="1"/>
          </p:cNvSpPr>
          <p:nvPr>
            <p:ph type="ftr" sz="quarter" idx="3"/>
          </p:nvPr>
        </p:nvSpPr>
        <p:spPr>
          <a:xfrm>
            <a:off x="3124200" y="6356350"/>
            <a:ext cx="2895600" cy="365125"/>
          </a:xfrm>
          <a:prstGeom prst="rect">
            <a:avLst/>
          </a:prstGeom>
        </p:spPr>
        <p:txBody>
          <a:bodyPr vert="horz" rtlCol="0" anchor="ctr"/>
          <a:lstStyle>
            <a:lvl1pPr algn="ctr">
              <a:defRPr sz="1200">
                <a:solidFill>
                  <a:schemeClr val="tx1">
                    <a:tint val="75000"/>
                  </a:schemeClr>
                </a:solidFill>
              </a:defRPr>
            </a:lvl1pPr>
          </a:lstStyle>
          <a:p>
            <a:endParaRPr lang="en-US"/>
          </a:p>
        </p:txBody>
      </p:sp>
      <p:sp>
        <p:nvSpPr>
          <p:cNvPr id="10" name="正方形/長方形 9"/>
          <p:cNvSpPr>
            <a:spLocks noGrp="1"/>
          </p:cNvSpPr>
          <p:nvPr>
            <p:ph type="sldNum" sz="quarter" idx="4"/>
          </p:nvPr>
        </p:nvSpPr>
        <p:spPr>
          <a:xfrm>
            <a:off x="6553200" y="6356350"/>
            <a:ext cx="2133600" cy="365125"/>
          </a:xfrm>
          <a:prstGeom prst="rect">
            <a:avLst/>
          </a:prstGeom>
        </p:spPr>
        <p:txBody>
          <a:bodyPr vert="horz" rtlCol="0" anchor="ctr"/>
          <a:lstStyle>
            <a:lvl1pPr algn="r">
              <a:defRPr sz="1200">
                <a:solidFill>
                  <a:schemeClr val="bg1"/>
                </a:solidFill>
              </a:defRPr>
            </a:lvl1pPr>
          </a:lstStyle>
          <a:p>
            <a:fld id="{D81EC0BF-CFA7-4DF5-B8A3-AEF1B9A9A771}" type="slidenum">
              <a:rPr lang="en-US" smtClean="0"/>
              <a:pPr/>
              <a:t>‹#›</a:t>
            </a:fld>
            <a:endParaRPr lang="en-US"/>
          </a:p>
        </p:txBody>
      </p:sp>
      <p:sp>
        <p:nvSpPr>
          <p:cNvPr id="22" name="正方形/長方形 21"/>
          <p:cNvSpPr>
            <a:spLocks noGrp="1"/>
          </p:cNvSpPr>
          <p:nvPr>
            <p:ph type="title"/>
          </p:nvPr>
        </p:nvSpPr>
        <p:spPr>
          <a:xfrm>
            <a:off x="457200" y="274638"/>
            <a:ext cx="8305800" cy="1143000"/>
          </a:xfrm>
          <a:prstGeom prst="rect">
            <a:avLst/>
          </a:prstGeom>
          <a:noFill/>
        </p:spPr>
        <p:txBody>
          <a:bodyPr vert="horz" rtlCol="0" anchor="ctr">
            <a:normAutofit/>
          </a:bodyPr>
          <a:lstStyle/>
          <a:p>
            <a:r>
              <a:rPr kumimoji="1" lang="en-US" altLang="ja-JP" smtClean="0"/>
              <a:t>Click to edit Master title style</a:t>
            </a:r>
            <a:endParaRPr kumimoji="1" lang="ja-JP" alt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eaLnBrk="1" latinLnBrk="0" hangingPunct="1">
        <a:spcBef>
          <a:spcPct val="0"/>
        </a:spcBef>
        <a:buNone/>
        <a:defRPr kumimoji="1" sz="4400" baseline="0">
          <a:ln w="12700">
            <a:solidFill>
              <a:schemeClr val="tx1">
                <a:tint val="95000"/>
              </a:schemeClr>
            </a:solidFill>
          </a:ln>
          <a:gradFill>
            <a:gsLst>
              <a:gs pos="0">
                <a:schemeClr val="tx1">
                  <a:tint val="65000"/>
                </a:schemeClr>
              </a:gs>
              <a:gs pos="49900">
                <a:schemeClr val="tx1">
                  <a:tint val="95000"/>
                </a:schemeClr>
              </a:gs>
              <a:gs pos="50000">
                <a:schemeClr val="tx1"/>
              </a:gs>
              <a:gs pos="100000">
                <a:schemeClr val="tx1">
                  <a:tint val="95000"/>
                </a:schemeClr>
              </a:gs>
            </a:gsLst>
            <a:lin ang="5400000" scaled="1"/>
          </a:gradFill>
          <a:effectLst>
            <a:outerShdw blurRad="127000" algn="tl" rotWithShape="0">
              <a:schemeClr val="bg1">
                <a:alpha val="50000"/>
              </a:schemeClr>
            </a:outerShdw>
          </a:effectLst>
          <a:latin typeface="+mj-lt"/>
          <a:ea typeface="+mj-ea"/>
          <a:cs typeface="+mj-cs"/>
        </a:defRPr>
      </a:lvl1pPr>
    </p:titleStyle>
    <p:bodyStyle>
      <a:lvl1pPr marL="342900" indent="-342900" algn="l" rtl="0" eaLnBrk="1" latinLnBrk="0" hangingPunct="1">
        <a:spcBef>
          <a:spcPct val="20000"/>
        </a:spcBef>
        <a:buClr>
          <a:schemeClr val="tx1"/>
        </a:buClr>
        <a:buFont typeface="Wingdings"/>
        <a:buChar char="n"/>
        <a:defRPr kumimoji="1" sz="3200" baseline="0">
          <a:solidFill>
            <a:schemeClr val="tx2"/>
          </a:solidFill>
          <a:latin typeface="+mn-lt"/>
          <a:ea typeface="+mn-ea"/>
          <a:cs typeface="+mn-cs"/>
        </a:defRPr>
      </a:lvl1pPr>
      <a:lvl2pPr marL="742950" indent="-285750" algn="l" rtl="0" eaLnBrk="1" latinLnBrk="0" hangingPunct="1">
        <a:spcBef>
          <a:spcPct val="20000"/>
        </a:spcBef>
        <a:buClr>
          <a:schemeClr val="tx2">
            <a:shade val="75000"/>
          </a:schemeClr>
        </a:buClr>
        <a:buSzPct val="85000"/>
        <a:buFont typeface="Wingdings"/>
        <a:buChar char="n"/>
        <a:defRPr kumimoji="1" sz="2800" baseline="0">
          <a:solidFill>
            <a:schemeClr val="tx2"/>
          </a:solidFill>
          <a:latin typeface="+mn-lt"/>
          <a:ea typeface="+mn-ea"/>
          <a:cs typeface="+mn-cs"/>
        </a:defRPr>
      </a:lvl2pPr>
      <a:lvl3pPr marL="1143000" indent="-228600" algn="l" rtl="0" eaLnBrk="1" latinLnBrk="0" hangingPunct="1">
        <a:spcBef>
          <a:spcPct val="20000"/>
        </a:spcBef>
        <a:buClr>
          <a:schemeClr val="accent4">
            <a:shade val="50000"/>
          </a:schemeClr>
        </a:buClr>
        <a:buSzPct val="75000"/>
        <a:buFont typeface="Wingdings"/>
        <a:buChar char="n"/>
        <a:defRPr kumimoji="1" sz="2400" baseline="0">
          <a:solidFill>
            <a:schemeClr val="tx2"/>
          </a:solidFill>
          <a:latin typeface="+mn-lt"/>
          <a:ea typeface="+mn-ea"/>
          <a:cs typeface="+mn-cs"/>
        </a:defRPr>
      </a:lvl3pPr>
      <a:lvl4pPr marL="1600200" indent="-228600" algn="l" rtl="0" eaLnBrk="1" latinLnBrk="0" hangingPunct="1">
        <a:spcBef>
          <a:spcPct val="20000"/>
        </a:spcBef>
        <a:buClr>
          <a:schemeClr val="accent6">
            <a:shade val="50000"/>
          </a:schemeClr>
        </a:buClr>
        <a:buSzPct val="75000"/>
        <a:buFont typeface="Wingdings"/>
        <a:buChar char="n"/>
        <a:defRPr kumimoji="1" sz="2000" baseline="0">
          <a:solidFill>
            <a:schemeClr val="tx2"/>
          </a:solidFill>
          <a:latin typeface="+mn-lt"/>
          <a:ea typeface="+mn-ea"/>
          <a:cs typeface="+mn-cs"/>
        </a:defRPr>
      </a:lvl4pPr>
      <a:lvl5pPr marL="2057400" indent="-228600" algn="l" rtl="0" eaLnBrk="1" latinLnBrk="0" hangingPunct="1">
        <a:spcBef>
          <a:spcPct val="20000"/>
        </a:spcBef>
        <a:buClr>
          <a:schemeClr val="accent3">
            <a:shade val="50000"/>
          </a:schemeClr>
        </a:buClr>
        <a:buSzPct val="70000"/>
        <a:buFont typeface="Wingdings"/>
        <a:buChar char="n"/>
        <a:defRPr kumimoji="1" sz="2000" baseline="0">
          <a:solidFill>
            <a:schemeClr val="tx2"/>
          </a:solidFill>
          <a:latin typeface="+mn-lt"/>
          <a:ea typeface="+mn-ea"/>
          <a:cs typeface="+mn-cs"/>
        </a:defRPr>
      </a:lvl5pPr>
      <a:lvl6pPr marL="2514600" indent="-228600" algn="l" rtl="0" eaLnBrk="1" latinLnBrk="0" hangingPunct="1">
        <a:spcBef>
          <a:spcPct val="20000"/>
        </a:spcBef>
        <a:buClr>
          <a:schemeClr val="accent1">
            <a:shade val="50000"/>
          </a:schemeClr>
        </a:buClr>
        <a:buSzPct val="60000"/>
        <a:buFont typeface="Wingdings"/>
        <a:buChar char="n"/>
        <a:defRPr kumimoji="1" sz="2000">
          <a:solidFill>
            <a:schemeClr val="tx2"/>
          </a:solidFill>
          <a:latin typeface="+mn-lt"/>
          <a:ea typeface="+mn-ea"/>
          <a:cs typeface="+mn-cs"/>
        </a:defRPr>
      </a:lvl6pPr>
      <a:lvl7pPr marL="2971800" indent="-228600" algn="l" rtl="0" eaLnBrk="1" latinLnBrk="0" hangingPunct="1">
        <a:spcBef>
          <a:spcPct val="20000"/>
        </a:spcBef>
        <a:buClr>
          <a:schemeClr val="accent2">
            <a:shade val="50000"/>
          </a:schemeClr>
        </a:buClr>
        <a:buSzPct val="60000"/>
        <a:buFont typeface="Wingdings"/>
        <a:buChar char="n"/>
        <a:defRPr kumimoji="1" sz="2000">
          <a:solidFill>
            <a:schemeClr val="tx2"/>
          </a:solidFill>
          <a:latin typeface="+mn-lt"/>
          <a:ea typeface="+mn-ea"/>
          <a:cs typeface="+mn-cs"/>
        </a:defRPr>
      </a:lvl7pPr>
      <a:lvl8pPr marL="3429000" indent="-228600" algn="l" rtl="0" eaLnBrk="1" latinLnBrk="0" hangingPunct="1">
        <a:spcBef>
          <a:spcPct val="20000"/>
        </a:spcBef>
        <a:buClr>
          <a:schemeClr val="accent5">
            <a:shade val="50000"/>
          </a:schemeClr>
        </a:buClr>
        <a:buSzPct val="60000"/>
        <a:buFont typeface="Wingdings"/>
        <a:buChar char="n"/>
        <a:defRPr kumimoji="1" sz="2000">
          <a:solidFill>
            <a:schemeClr val="tx2"/>
          </a:solidFill>
          <a:latin typeface="+mn-lt"/>
          <a:ea typeface="+mn-ea"/>
          <a:cs typeface="+mn-cs"/>
        </a:defRPr>
      </a:lvl8pPr>
      <a:lvl9pPr marL="3886200" indent="-228600" algn="l" rtl="0" eaLnBrk="1" latinLnBrk="0" hangingPunct="1">
        <a:spcBef>
          <a:spcPct val="20000"/>
        </a:spcBef>
        <a:buClr>
          <a:schemeClr val="tx1"/>
        </a:buClr>
        <a:buSzPct val="50000"/>
        <a:buFont typeface="Wingdings"/>
        <a:buChar char="n"/>
        <a:defRPr kumimoji="1" sz="2000">
          <a:solidFill>
            <a:schemeClr val="tx2"/>
          </a:solidFill>
          <a:latin typeface="+mn-lt"/>
          <a:ea typeface="+mn-ea"/>
          <a:cs typeface="+mn-cs"/>
        </a:defRPr>
      </a:lvl9pPr>
    </p:bodyStyle>
    <p:otherStyle>
      <a:lvl1pPr marL="0" algn="l" rtl="0" eaLnBrk="1" hangingPunct="1">
        <a:defRPr kumimoji="1">
          <a:solidFill>
            <a:schemeClr val="tx1"/>
          </a:solidFill>
          <a:latin typeface="+mn-lt"/>
          <a:ea typeface="+mn-ea"/>
          <a:cs typeface="+mn-cs"/>
        </a:defRPr>
      </a:lvl1pPr>
      <a:lvl2pPr marL="457200" algn="l" rtl="0" eaLnBrk="1" hangingPunct="1">
        <a:defRPr kumimoji="1">
          <a:solidFill>
            <a:schemeClr val="tx1"/>
          </a:solidFill>
          <a:latin typeface="+mn-lt"/>
          <a:ea typeface="+mn-ea"/>
          <a:cs typeface="+mn-cs"/>
        </a:defRPr>
      </a:lvl2pPr>
      <a:lvl3pPr marL="914400" algn="l" rtl="0" eaLnBrk="1" hangingPunct="1">
        <a:defRPr kumimoji="1">
          <a:solidFill>
            <a:schemeClr val="tx1"/>
          </a:solidFill>
          <a:latin typeface="+mn-lt"/>
          <a:ea typeface="+mn-ea"/>
          <a:cs typeface="+mn-cs"/>
        </a:defRPr>
      </a:lvl3pPr>
      <a:lvl4pPr marL="1371600" algn="l" rtl="0" eaLnBrk="1" hangingPunct="1">
        <a:defRPr kumimoji="1">
          <a:solidFill>
            <a:schemeClr val="tx1"/>
          </a:solidFill>
          <a:latin typeface="+mn-lt"/>
          <a:ea typeface="+mn-ea"/>
          <a:cs typeface="+mn-cs"/>
        </a:defRPr>
      </a:lvl4pPr>
      <a:lvl5pPr marL="1828800" algn="l" rtl="0" eaLnBrk="1" hangingPunct="1">
        <a:defRPr kumimoji="1">
          <a:solidFill>
            <a:schemeClr val="tx1"/>
          </a:solidFill>
          <a:latin typeface="+mn-lt"/>
          <a:ea typeface="+mn-ea"/>
          <a:cs typeface="+mn-cs"/>
        </a:defRPr>
      </a:lvl5pPr>
      <a:lvl6pPr marL="2286000" algn="l" rtl="0" eaLnBrk="1" hangingPunct="1">
        <a:defRPr kumimoji="1">
          <a:solidFill>
            <a:schemeClr val="tx1"/>
          </a:solidFill>
          <a:latin typeface="+mn-lt"/>
          <a:ea typeface="+mn-ea"/>
          <a:cs typeface="+mn-cs"/>
        </a:defRPr>
      </a:lvl6pPr>
      <a:lvl7pPr marL="2743200" algn="l" rtl="0" eaLnBrk="1" hangingPunct="1">
        <a:defRPr kumimoji="1">
          <a:solidFill>
            <a:schemeClr val="tx1"/>
          </a:solidFill>
          <a:latin typeface="+mn-lt"/>
          <a:ea typeface="+mn-ea"/>
          <a:cs typeface="+mn-cs"/>
        </a:defRPr>
      </a:lvl7pPr>
      <a:lvl8pPr marL="3200400" algn="l" rtl="0" eaLnBrk="1" hangingPunct="1">
        <a:defRPr kumimoji="1">
          <a:solidFill>
            <a:schemeClr val="tx1"/>
          </a:solidFill>
          <a:latin typeface="+mn-lt"/>
          <a:ea typeface="+mn-ea"/>
          <a:cs typeface="+mn-cs"/>
        </a:defRPr>
      </a:lvl8pPr>
      <a:lvl9pPr marL="3657600" algn="l" rtl="0" eaLnBrk="1" hangingPunct="1">
        <a:defRPr kumimoji="1">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6000" b="1" dirty="0" smtClean="0">
                <a:solidFill>
                  <a:schemeClr val="tx2">
                    <a:lumMod val="50000"/>
                  </a:schemeClr>
                </a:solidFill>
                <a:latin typeface="Annie BTN" pitchFamily="66" charset="0"/>
              </a:rPr>
              <a:t>PREPARED FOR ACTION</a:t>
            </a:r>
            <a:br>
              <a:rPr lang="en-US" sz="6000" b="1" dirty="0" smtClean="0">
                <a:solidFill>
                  <a:schemeClr val="tx2">
                    <a:lumMod val="50000"/>
                  </a:schemeClr>
                </a:solidFill>
                <a:latin typeface="Annie BTN" pitchFamily="66" charset="0"/>
              </a:rPr>
            </a:br>
            <a:r>
              <a:rPr lang="en-US" sz="6000" b="1" dirty="0" smtClean="0">
                <a:solidFill>
                  <a:schemeClr val="tx2">
                    <a:lumMod val="50000"/>
                  </a:schemeClr>
                </a:solidFill>
                <a:latin typeface="Annie BTN" pitchFamily="66" charset="0"/>
              </a:rPr>
              <a:t>A Study from</a:t>
            </a:r>
            <a:r>
              <a:rPr lang="en-US" b="1" dirty="0" smtClean="0">
                <a:solidFill>
                  <a:schemeClr val="tx2">
                    <a:lumMod val="50000"/>
                  </a:schemeClr>
                </a:solidFill>
                <a:latin typeface="Annie BTN" pitchFamily="66" charset="0"/>
              </a:rPr>
              <a:t> </a:t>
            </a:r>
            <a:r>
              <a:rPr lang="en-US" sz="6000" b="1" dirty="0" smtClean="0">
                <a:solidFill>
                  <a:schemeClr val="tx2">
                    <a:lumMod val="50000"/>
                  </a:schemeClr>
                </a:solidFill>
                <a:latin typeface="Annie BTN" pitchFamily="66" charset="0"/>
              </a:rPr>
              <a:t> 1 Peter</a:t>
            </a:r>
            <a:endParaRPr lang="en-US" sz="6000" b="1" dirty="0">
              <a:solidFill>
                <a:schemeClr val="tx2">
                  <a:lumMod val="50000"/>
                </a:schemeClr>
              </a:solidFill>
              <a:latin typeface="Annie BTN" pitchFamily="66" charset="0"/>
            </a:endParaRPr>
          </a:p>
        </p:txBody>
      </p:sp>
      <p:sp>
        <p:nvSpPr>
          <p:cNvPr id="3" name="Subtitle 2"/>
          <p:cNvSpPr>
            <a:spLocks noGrp="1"/>
          </p:cNvSpPr>
          <p:nvPr>
            <p:ph type="subTitle" idx="1"/>
          </p:nvPr>
        </p:nvSpPr>
        <p:spPr>
          <a:xfrm>
            <a:off x="1447800" y="4495800"/>
            <a:ext cx="6400800" cy="1285884"/>
          </a:xfrm>
        </p:spPr>
        <p:txBody>
          <a:bodyPr>
            <a:normAutofit fontScale="85000" lnSpcReduction="20000"/>
          </a:bodyPr>
          <a:lstStyle/>
          <a:p>
            <a:r>
              <a:rPr lang="en-US" b="1" dirty="0" err="1" smtClean="0">
                <a:solidFill>
                  <a:schemeClr val="tx2">
                    <a:lumMod val="50000"/>
                  </a:schemeClr>
                </a:solidFill>
                <a:latin typeface="Annie BTN" pitchFamily="66" charset="0"/>
              </a:rPr>
              <a:t>JoLynn</a:t>
            </a:r>
            <a:r>
              <a:rPr lang="en-US" b="1" dirty="0" smtClean="0">
                <a:solidFill>
                  <a:schemeClr val="tx2">
                    <a:lumMod val="50000"/>
                  </a:schemeClr>
                </a:solidFill>
                <a:latin typeface="Annie BTN" pitchFamily="66" charset="0"/>
              </a:rPr>
              <a:t> Gower</a:t>
            </a:r>
          </a:p>
          <a:p>
            <a:r>
              <a:rPr lang="en-US" b="1" dirty="0" smtClean="0">
                <a:solidFill>
                  <a:schemeClr val="tx2">
                    <a:lumMod val="50000"/>
                  </a:schemeClr>
                </a:solidFill>
                <a:latin typeface="Annie BTN" pitchFamily="66" charset="0"/>
              </a:rPr>
              <a:t>352-2458   493-6151</a:t>
            </a:r>
          </a:p>
          <a:p>
            <a:r>
              <a:rPr lang="en-US" b="1" dirty="0" smtClean="0">
                <a:solidFill>
                  <a:schemeClr val="tx2">
                    <a:lumMod val="50000"/>
                  </a:schemeClr>
                </a:solidFill>
                <a:latin typeface="Annie BTN" pitchFamily="66" charset="0"/>
              </a:rPr>
              <a:t>jgower@guardingthetruth.org</a:t>
            </a:r>
            <a:endParaRPr lang="en-US" b="1" dirty="0">
              <a:solidFill>
                <a:schemeClr val="tx2">
                  <a:lumMod val="50000"/>
                </a:schemeClr>
              </a:solidFill>
              <a:latin typeface="Annie BTN" pitchFamily="66"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2">
                    <a:lumMod val="50000"/>
                  </a:schemeClr>
                </a:solidFill>
              </a:rPr>
              <a:t>THE NATURE OF THE INHERITANCE</a:t>
            </a:r>
            <a:endParaRPr lang="en-US" dirty="0">
              <a:solidFill>
                <a:schemeClr val="tx2">
                  <a:lumMod val="50000"/>
                </a:schemeClr>
              </a:solidFill>
            </a:endParaRPr>
          </a:p>
        </p:txBody>
      </p:sp>
      <p:sp>
        <p:nvSpPr>
          <p:cNvPr id="3" name="Content Placeholder 2"/>
          <p:cNvSpPr>
            <a:spLocks noGrp="1"/>
          </p:cNvSpPr>
          <p:nvPr>
            <p:ph idx="1"/>
          </p:nvPr>
        </p:nvSpPr>
        <p:spPr/>
        <p:txBody>
          <a:bodyPr/>
          <a:lstStyle/>
          <a:p>
            <a:r>
              <a:rPr lang="en-US" dirty="0" smtClean="0">
                <a:solidFill>
                  <a:schemeClr val="tx2">
                    <a:lumMod val="50000"/>
                  </a:schemeClr>
                </a:solidFill>
                <a:latin typeface="Tahoma" pitchFamily="34" charset="0"/>
                <a:cs typeface="Tahoma" pitchFamily="34" charset="0"/>
              </a:rPr>
              <a:t>Imperishable, undefiled, eternal, and reserved</a:t>
            </a:r>
          </a:p>
          <a:p>
            <a:r>
              <a:rPr lang="en-US" dirty="0" smtClean="0">
                <a:solidFill>
                  <a:schemeClr val="tx2">
                    <a:lumMod val="50000"/>
                  </a:schemeClr>
                </a:solidFill>
                <a:latin typeface="Tahoma" pitchFamily="34" charset="0"/>
                <a:cs typeface="Tahoma" pitchFamily="34" charset="0"/>
              </a:rPr>
              <a:t>Reserved: </a:t>
            </a:r>
            <a:r>
              <a:rPr lang="en-US" i="1" dirty="0" err="1" smtClean="0">
                <a:solidFill>
                  <a:schemeClr val="tx2">
                    <a:lumMod val="50000"/>
                  </a:schemeClr>
                </a:solidFill>
                <a:latin typeface="Tahoma" pitchFamily="34" charset="0"/>
                <a:cs typeface="Tahoma" pitchFamily="34" charset="0"/>
              </a:rPr>
              <a:t>tereo</a:t>
            </a:r>
            <a:r>
              <a:rPr lang="en-US" i="1" dirty="0" smtClean="0">
                <a:solidFill>
                  <a:schemeClr val="tx2">
                    <a:lumMod val="50000"/>
                  </a:schemeClr>
                </a:solidFill>
                <a:latin typeface="Tahoma" pitchFamily="34" charset="0"/>
                <a:cs typeface="Tahoma" pitchFamily="34" charset="0"/>
              </a:rPr>
              <a:t>:</a:t>
            </a:r>
            <a:r>
              <a:rPr lang="en-US" dirty="0" smtClean="0">
                <a:solidFill>
                  <a:schemeClr val="tx2">
                    <a:lumMod val="50000"/>
                  </a:schemeClr>
                </a:solidFill>
                <a:latin typeface="Tahoma" pitchFamily="34" charset="0"/>
                <a:cs typeface="Tahoma" pitchFamily="34" charset="0"/>
              </a:rPr>
              <a:t> to guard; to watch over to prevent loss or injury</a:t>
            </a:r>
          </a:p>
          <a:p>
            <a:r>
              <a:rPr lang="en-US" dirty="0" smtClean="0">
                <a:solidFill>
                  <a:schemeClr val="tx2">
                    <a:lumMod val="50000"/>
                  </a:schemeClr>
                </a:solidFill>
                <a:latin typeface="Tahoma" pitchFamily="34" charset="0"/>
                <a:cs typeface="Tahoma" pitchFamily="34" charset="0"/>
              </a:rPr>
              <a:t>1 Peter 1:5 …who are </a:t>
            </a:r>
            <a:r>
              <a:rPr lang="en-US" u="sng" dirty="0" smtClean="0">
                <a:solidFill>
                  <a:schemeClr val="tx2">
                    <a:lumMod val="50000"/>
                  </a:schemeClr>
                </a:solidFill>
                <a:latin typeface="Tahoma" pitchFamily="34" charset="0"/>
                <a:cs typeface="Tahoma" pitchFamily="34" charset="0"/>
              </a:rPr>
              <a:t>protected</a:t>
            </a:r>
            <a:r>
              <a:rPr lang="en-US" dirty="0" smtClean="0">
                <a:solidFill>
                  <a:schemeClr val="tx2">
                    <a:lumMod val="50000"/>
                  </a:schemeClr>
                </a:solidFill>
                <a:latin typeface="Tahoma" pitchFamily="34" charset="0"/>
                <a:cs typeface="Tahoma" pitchFamily="34" charset="0"/>
              </a:rPr>
              <a:t> by the power of God through faith for a salvation ready to be revealed in the last time. </a:t>
            </a:r>
          </a:p>
          <a:p>
            <a:r>
              <a:rPr lang="en-US" dirty="0" smtClean="0">
                <a:solidFill>
                  <a:schemeClr val="tx2">
                    <a:lumMod val="50000"/>
                  </a:schemeClr>
                </a:solidFill>
                <a:latin typeface="Tahoma" pitchFamily="34" charset="0"/>
                <a:cs typeface="Tahoma" pitchFamily="34" charset="0"/>
              </a:rPr>
              <a:t>Protected: </a:t>
            </a:r>
            <a:r>
              <a:rPr lang="en-US" i="1" dirty="0" err="1" smtClean="0">
                <a:solidFill>
                  <a:schemeClr val="tx2">
                    <a:lumMod val="50000"/>
                  </a:schemeClr>
                </a:solidFill>
                <a:latin typeface="Tahoma" pitchFamily="34" charset="0"/>
                <a:cs typeface="Tahoma" pitchFamily="34" charset="0"/>
              </a:rPr>
              <a:t>phroureo</a:t>
            </a:r>
            <a:r>
              <a:rPr lang="en-US" i="1" dirty="0" smtClean="0">
                <a:solidFill>
                  <a:schemeClr val="tx2">
                    <a:lumMod val="50000"/>
                  </a:schemeClr>
                </a:solidFill>
                <a:latin typeface="Tahoma" pitchFamily="34" charset="0"/>
                <a:cs typeface="Tahoma" pitchFamily="34" charset="0"/>
              </a:rPr>
              <a:t>: </a:t>
            </a:r>
            <a:r>
              <a:rPr lang="en-US" dirty="0" smtClean="0">
                <a:solidFill>
                  <a:schemeClr val="tx2">
                    <a:lumMod val="50000"/>
                  </a:schemeClr>
                </a:solidFill>
                <a:latin typeface="Tahoma" pitchFamily="34" charset="0"/>
                <a:cs typeface="Tahoma" pitchFamily="34" charset="0"/>
              </a:rPr>
              <a:t>advance watcher</a:t>
            </a:r>
          </a:p>
          <a:p>
            <a:r>
              <a:rPr lang="en-US" dirty="0" smtClean="0">
                <a:solidFill>
                  <a:schemeClr val="tx2">
                    <a:lumMod val="50000"/>
                  </a:schemeClr>
                </a:solidFill>
                <a:latin typeface="Tahoma" pitchFamily="34" charset="0"/>
                <a:cs typeface="Tahoma" pitchFamily="34" charset="0"/>
              </a:rPr>
              <a:t>We are saved, we are working out our salvation, we will be saved</a:t>
            </a:r>
          </a:p>
          <a:p>
            <a:endParaRPr lang="en-US" dirty="0" smtClean="0">
              <a:solidFill>
                <a:schemeClr val="tx2">
                  <a:lumMod val="50000"/>
                </a:schemeClr>
              </a:solidFill>
              <a:latin typeface="Tahoma" pitchFamily="34" charset="0"/>
              <a:cs typeface="Tahoma" pitchFamily="34" charset="0"/>
            </a:endParaRPr>
          </a:p>
          <a:p>
            <a:endParaRPr lang="en-US" dirty="0" smtClean="0">
              <a:solidFill>
                <a:schemeClr val="tx2">
                  <a:lumMod val="50000"/>
                </a:schemeClr>
              </a:solidFill>
              <a:latin typeface="Tahoma" pitchFamily="34" charset="0"/>
              <a:cs typeface="Tahoma" pitchFamily="34" charset="0"/>
            </a:endParaRPr>
          </a:p>
          <a:p>
            <a:endParaRPr lang="en-US" dirty="0">
              <a:solidFill>
                <a:schemeClr val="tx2">
                  <a:lumMod val="5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10</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lumMod val="50000"/>
                  </a:schemeClr>
                </a:solidFill>
              </a:rPr>
              <a:t>RECIPIENTS OF THE LETTER</a:t>
            </a:r>
            <a:endParaRPr lang="en-US" dirty="0">
              <a:solidFill>
                <a:schemeClr val="tx2">
                  <a:lumMod val="50000"/>
                </a:schemeClr>
              </a:solidFill>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2</a:t>
            </a:fld>
            <a:endParaRPr lang="en-US"/>
          </a:p>
        </p:txBody>
      </p:sp>
      <p:sp>
        <p:nvSpPr>
          <p:cNvPr id="6" name="Content Placeholder 5"/>
          <p:cNvSpPr>
            <a:spLocks noGrp="1"/>
          </p:cNvSpPr>
          <p:nvPr>
            <p:ph idx="1"/>
          </p:nvPr>
        </p:nvSpPr>
        <p:spPr/>
        <p:txBody>
          <a:bodyPr>
            <a:normAutofit/>
          </a:bodyPr>
          <a:lstStyle/>
          <a:p>
            <a:r>
              <a:rPr lang="en-US" b="1" dirty="0" smtClean="0">
                <a:solidFill>
                  <a:schemeClr val="tx2">
                    <a:lumMod val="50000"/>
                  </a:schemeClr>
                </a:solidFill>
                <a:latin typeface="Tahoma" pitchFamily="34" charset="0"/>
                <a:cs typeface="Tahoma" pitchFamily="34" charset="0"/>
              </a:rPr>
              <a:t>1 Peter 1:1  </a:t>
            </a:r>
            <a:r>
              <a:rPr lang="en-US" dirty="0" smtClean="0">
                <a:solidFill>
                  <a:schemeClr val="tx2">
                    <a:lumMod val="50000"/>
                  </a:schemeClr>
                </a:solidFill>
                <a:latin typeface="Tahoma" pitchFamily="34" charset="0"/>
                <a:cs typeface="Tahoma" pitchFamily="34" charset="0"/>
              </a:rPr>
              <a:t>Peter, an apostle of Jesus Christ, to those who reside as aliens, scattered throughout Pontus, Galatia, Cappadocia, Asia, and Bithynia </a:t>
            </a:r>
          </a:p>
          <a:p>
            <a:r>
              <a:rPr lang="en-US" dirty="0" smtClean="0">
                <a:solidFill>
                  <a:schemeClr val="tx2">
                    <a:lumMod val="50000"/>
                  </a:schemeClr>
                </a:solidFill>
                <a:latin typeface="Tahoma" pitchFamily="34" charset="0"/>
                <a:cs typeface="Tahoma" pitchFamily="34" charset="0"/>
              </a:rPr>
              <a:t>Apostle: </a:t>
            </a:r>
            <a:r>
              <a:rPr lang="en-US" i="1" dirty="0" err="1" smtClean="0">
                <a:solidFill>
                  <a:schemeClr val="tx2">
                    <a:lumMod val="50000"/>
                  </a:schemeClr>
                </a:solidFill>
                <a:latin typeface="Tahoma" pitchFamily="34" charset="0"/>
                <a:cs typeface="Tahoma" pitchFamily="34" charset="0"/>
              </a:rPr>
              <a:t>apostolos</a:t>
            </a:r>
            <a:r>
              <a:rPr lang="en-US" i="1" dirty="0" smtClean="0">
                <a:solidFill>
                  <a:schemeClr val="tx2">
                    <a:lumMod val="50000"/>
                  </a:schemeClr>
                </a:solidFill>
                <a:latin typeface="Tahoma" pitchFamily="34" charset="0"/>
                <a:cs typeface="Tahoma" pitchFamily="34" charset="0"/>
              </a:rPr>
              <a:t>:</a:t>
            </a:r>
            <a:r>
              <a:rPr lang="en-US" dirty="0" smtClean="0">
                <a:solidFill>
                  <a:schemeClr val="tx2">
                    <a:lumMod val="50000"/>
                  </a:schemeClr>
                </a:solidFill>
                <a:latin typeface="Tahoma" pitchFamily="34" charset="0"/>
                <a:cs typeface="Tahoma" pitchFamily="34" charset="0"/>
              </a:rPr>
              <a:t> one sent with a message; an ambassador, a missionary; one who had seen the risen Lord</a:t>
            </a:r>
          </a:p>
          <a:p>
            <a:r>
              <a:rPr lang="en-US" dirty="0" smtClean="0">
                <a:solidFill>
                  <a:schemeClr val="tx2">
                    <a:lumMod val="50000"/>
                  </a:schemeClr>
                </a:solidFill>
                <a:latin typeface="Tahoma" pitchFamily="34" charset="0"/>
                <a:cs typeface="Tahoma" pitchFamily="34" charset="0"/>
              </a:rPr>
              <a:t>Aliens: </a:t>
            </a:r>
            <a:r>
              <a:rPr lang="en-US" i="1" dirty="0" err="1" smtClean="0">
                <a:solidFill>
                  <a:schemeClr val="tx2">
                    <a:lumMod val="50000"/>
                  </a:schemeClr>
                </a:solidFill>
                <a:latin typeface="Tahoma" pitchFamily="34" charset="0"/>
                <a:cs typeface="Tahoma" pitchFamily="34" charset="0"/>
              </a:rPr>
              <a:t>parepidimos</a:t>
            </a:r>
            <a:r>
              <a:rPr lang="en-US" i="1" dirty="0" smtClean="0">
                <a:solidFill>
                  <a:schemeClr val="tx2">
                    <a:lumMod val="50000"/>
                  </a:schemeClr>
                </a:solidFill>
                <a:latin typeface="Tahoma" pitchFamily="34" charset="0"/>
                <a:cs typeface="Tahoma" pitchFamily="34" charset="0"/>
              </a:rPr>
              <a:t>:</a:t>
            </a:r>
            <a:r>
              <a:rPr lang="en-US" dirty="0" smtClean="0">
                <a:solidFill>
                  <a:schemeClr val="tx2">
                    <a:lumMod val="50000"/>
                  </a:schemeClr>
                </a:solidFill>
                <a:latin typeface="Tahoma" pitchFamily="34" charset="0"/>
                <a:cs typeface="Tahoma" pitchFamily="34" charset="0"/>
              </a:rPr>
              <a:t> sojourners in a strange place; ex-pats</a:t>
            </a:r>
          </a:p>
          <a:p>
            <a:r>
              <a:rPr lang="en-US" dirty="0" smtClean="0">
                <a:solidFill>
                  <a:schemeClr val="tx2">
                    <a:lumMod val="50000"/>
                  </a:schemeClr>
                </a:solidFill>
                <a:latin typeface="Tahoma" pitchFamily="34" charset="0"/>
                <a:cs typeface="Tahoma" pitchFamily="34" charset="0"/>
              </a:rPr>
              <a:t>Scattered: </a:t>
            </a:r>
            <a:r>
              <a:rPr lang="en-US" i="1" dirty="0" err="1" smtClean="0">
                <a:solidFill>
                  <a:schemeClr val="tx2">
                    <a:lumMod val="50000"/>
                  </a:schemeClr>
                </a:solidFill>
                <a:latin typeface="Tahoma" pitchFamily="34" charset="0"/>
                <a:cs typeface="Tahoma" pitchFamily="34" charset="0"/>
              </a:rPr>
              <a:t>diaspora</a:t>
            </a:r>
            <a:r>
              <a:rPr lang="en-US" i="1" dirty="0" smtClean="0">
                <a:solidFill>
                  <a:schemeClr val="tx2">
                    <a:lumMod val="50000"/>
                  </a:schemeClr>
                </a:solidFill>
                <a:latin typeface="Tahoma" pitchFamily="34" charset="0"/>
                <a:cs typeface="Tahoma" pitchFamily="34" charset="0"/>
              </a:rPr>
              <a:t>:</a:t>
            </a:r>
            <a:r>
              <a:rPr lang="en-US" dirty="0" smtClean="0">
                <a:solidFill>
                  <a:schemeClr val="tx2">
                    <a:lumMod val="50000"/>
                  </a:schemeClr>
                </a:solidFill>
                <a:latin typeface="Tahoma" pitchFamily="34" charset="0"/>
                <a:cs typeface="Tahoma" pitchFamily="34" charset="0"/>
              </a:rPr>
              <a:t> dispersed</a:t>
            </a:r>
          </a:p>
          <a:p>
            <a:endParaRPr lang="en-US" dirty="0" smtClean="0">
              <a:solidFill>
                <a:schemeClr val="tx2">
                  <a:lumMod val="50000"/>
                </a:schemeClr>
              </a:solidFill>
              <a:latin typeface="Tahoma" pitchFamily="34" charset="0"/>
              <a:cs typeface="Tahoma" pitchFamily="34" charset="0"/>
            </a:endParaRPr>
          </a:p>
          <a:p>
            <a:endParaRPr lang="en-US" dirty="0" smtClean="0">
              <a:solidFill>
                <a:schemeClr val="tx2">
                  <a:lumMod val="50000"/>
                </a:schemeClr>
              </a:solidFill>
              <a:latin typeface="Tahoma" pitchFamily="34" charset="0"/>
              <a:cs typeface="Tahoma" pitchFamily="34" charset="0"/>
            </a:endParaRPr>
          </a:p>
          <a:p>
            <a:endParaRPr lang="en-US" dirty="0" smtClean="0">
              <a:solidFill>
                <a:schemeClr val="tx2">
                  <a:lumMod val="50000"/>
                </a:schemeClr>
              </a:solidFill>
              <a:latin typeface="Tahoma" pitchFamily="34" charset="0"/>
              <a:cs typeface="Tahoma" pitchFamily="34" charset="0"/>
            </a:endParaRPr>
          </a:p>
          <a:p>
            <a:endParaRPr lang="en-US" dirty="0" smtClean="0">
              <a:solidFill>
                <a:schemeClr val="tx2">
                  <a:lumMod val="50000"/>
                </a:schemeClr>
              </a:solidFill>
              <a:latin typeface="Tahoma" pitchFamily="34" charset="0"/>
              <a:cs typeface="Tahoma" pitchFamily="34" charset="0"/>
            </a:endParaRPr>
          </a:p>
          <a:p>
            <a:endParaRPr lang="en-US" dirty="0" smtClean="0">
              <a:solidFill>
                <a:schemeClr val="tx2">
                  <a:lumMod val="50000"/>
                </a:schemeClr>
              </a:solidFill>
              <a:latin typeface="Tahoma" pitchFamily="34" charset="0"/>
              <a:cs typeface="Tahoma" pitchFamily="34" charset="0"/>
            </a:endParaRPr>
          </a:p>
          <a:p>
            <a:endParaRPr lang="en-US" dirty="0" smtClean="0">
              <a:solidFill>
                <a:schemeClr val="tx2">
                  <a:lumMod val="50000"/>
                </a:schemeClr>
              </a:solidFill>
              <a:latin typeface="Tahoma" pitchFamily="34" charset="0"/>
              <a:cs typeface="Tahoma" pitchFamily="34" charset="0"/>
            </a:endParaRPr>
          </a:p>
          <a:p>
            <a:endParaRPr lang="en-US" dirty="0" smtClean="0">
              <a:solidFill>
                <a:schemeClr val="tx2">
                  <a:lumMod val="50000"/>
                </a:schemeClr>
              </a:solidFill>
              <a:latin typeface="Tahoma" pitchFamily="34" charset="0"/>
              <a:cs typeface="Tahoma" pitchFamily="34" charset="0"/>
            </a:endParaRPr>
          </a:p>
          <a:p>
            <a:endParaRPr lang="en-US" dirty="0">
              <a:solidFill>
                <a:schemeClr val="tx2">
                  <a:lumMod val="50000"/>
                </a:schemeClr>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2">
                    <a:lumMod val="50000"/>
                  </a:schemeClr>
                </a:solidFill>
              </a:rPr>
              <a:t>WHERE WERE THE SCATTERED?</a:t>
            </a:r>
            <a:br>
              <a:rPr lang="en-US" dirty="0" smtClean="0">
                <a:solidFill>
                  <a:schemeClr val="tx2">
                    <a:lumMod val="50000"/>
                  </a:schemeClr>
                </a:solidFill>
              </a:rPr>
            </a:br>
            <a:r>
              <a:rPr lang="en-US" sz="3100" dirty="0" smtClean="0">
                <a:solidFill>
                  <a:schemeClr val="tx2">
                    <a:lumMod val="50000"/>
                  </a:schemeClr>
                </a:solidFill>
              </a:rPr>
              <a:t>Pontus, Galatia, Cappadocia, Asia, </a:t>
            </a:r>
            <a:r>
              <a:rPr lang="en-US" sz="3100" dirty="0" err="1" smtClean="0">
                <a:solidFill>
                  <a:schemeClr val="tx2">
                    <a:lumMod val="50000"/>
                  </a:schemeClr>
                </a:solidFill>
              </a:rPr>
              <a:t>Bythinia</a:t>
            </a:r>
            <a:r>
              <a:rPr lang="en-US" sz="3100" dirty="0" smtClean="0">
                <a:solidFill>
                  <a:schemeClr val="tx2">
                    <a:lumMod val="50000"/>
                  </a:schemeClr>
                </a:solidFill>
              </a:rPr>
              <a:t> (N. Turkey)</a:t>
            </a:r>
            <a:endParaRPr lang="en-US" sz="3100" dirty="0">
              <a:solidFill>
                <a:schemeClr val="tx2">
                  <a:lumMod val="50000"/>
                </a:schemeClr>
              </a:solidFill>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3</a:t>
            </a:fld>
            <a:endParaRPr lang="en-US"/>
          </a:p>
        </p:txBody>
      </p:sp>
      <p:pic>
        <p:nvPicPr>
          <p:cNvPr id="1027" name="Picture 3"/>
          <p:cNvPicPr>
            <a:picLocks noGrp="1" noChangeAspect="1" noChangeArrowheads="1"/>
          </p:cNvPicPr>
          <p:nvPr>
            <p:ph idx="1"/>
          </p:nvPr>
        </p:nvPicPr>
        <p:blipFill>
          <a:blip r:embed="rId2" cstate="print">
            <a:grayscl/>
          </a:blip>
          <a:srcRect/>
          <a:stretch>
            <a:fillRect/>
          </a:stretch>
        </p:blipFill>
        <p:spPr bwMode="auto">
          <a:xfrm>
            <a:off x="1219200" y="1676400"/>
            <a:ext cx="6781800" cy="4924176"/>
          </a:xfrm>
          <a:prstGeom prst="rect">
            <a:avLst/>
          </a:prstGeom>
          <a:noFill/>
          <a:ln w="9525">
            <a:noFill/>
            <a:miter lim="800000"/>
            <a:headEnd/>
            <a:tailEnd/>
          </a:ln>
        </p:spPr>
      </p:pic>
      <p:cxnSp>
        <p:nvCxnSpPr>
          <p:cNvPr id="10" name="Straight Connector 9"/>
          <p:cNvCxnSpPr/>
          <p:nvPr/>
        </p:nvCxnSpPr>
        <p:spPr>
          <a:xfrm>
            <a:off x="9601200" y="381000"/>
            <a:ext cx="914400" cy="9144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944562"/>
          </a:xfrm>
        </p:spPr>
        <p:txBody>
          <a:bodyPr/>
          <a:lstStyle/>
          <a:p>
            <a:r>
              <a:rPr lang="en-US" dirty="0" smtClean="0">
                <a:solidFill>
                  <a:schemeClr val="tx2">
                    <a:lumMod val="50000"/>
                  </a:schemeClr>
                </a:solidFill>
              </a:rPr>
              <a:t>CHOSEN PEOPLE</a:t>
            </a:r>
            <a:endParaRPr lang="en-US" dirty="0">
              <a:solidFill>
                <a:schemeClr val="tx2">
                  <a:lumMod val="50000"/>
                </a:schemeClr>
              </a:solidFill>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4</a:t>
            </a:fld>
            <a:endParaRPr lang="en-US"/>
          </a:p>
        </p:txBody>
      </p:sp>
      <p:sp>
        <p:nvSpPr>
          <p:cNvPr id="5" name="Content Placeholder 4"/>
          <p:cNvSpPr>
            <a:spLocks noGrp="1"/>
          </p:cNvSpPr>
          <p:nvPr>
            <p:ph idx="1"/>
          </p:nvPr>
        </p:nvSpPr>
        <p:spPr/>
        <p:txBody>
          <a:bodyPr>
            <a:normAutofit fontScale="92500" lnSpcReduction="20000"/>
          </a:bodyPr>
          <a:lstStyle/>
          <a:p>
            <a:r>
              <a:rPr lang="en-US" sz="2800" b="1" dirty="0" smtClean="0">
                <a:solidFill>
                  <a:schemeClr val="tx2">
                    <a:lumMod val="50000"/>
                  </a:schemeClr>
                </a:solidFill>
                <a:latin typeface="Tahoma" pitchFamily="34" charset="0"/>
                <a:cs typeface="Tahoma" pitchFamily="34" charset="0"/>
              </a:rPr>
              <a:t>1 Peter 1:2 </a:t>
            </a:r>
            <a:r>
              <a:rPr lang="en-US" dirty="0" smtClean="0">
                <a:solidFill>
                  <a:schemeClr val="tx2">
                    <a:lumMod val="50000"/>
                  </a:schemeClr>
                </a:solidFill>
                <a:latin typeface="Tahoma" pitchFamily="34" charset="0"/>
                <a:cs typeface="Tahoma" pitchFamily="34" charset="0"/>
              </a:rPr>
              <a:t>…</a:t>
            </a:r>
            <a:r>
              <a:rPr lang="en-US" sz="2800" dirty="0" smtClean="0">
                <a:solidFill>
                  <a:schemeClr val="tx2">
                    <a:lumMod val="50000"/>
                  </a:schemeClr>
                </a:solidFill>
                <a:latin typeface="Tahoma" pitchFamily="34" charset="0"/>
                <a:cs typeface="Tahoma" pitchFamily="34" charset="0"/>
              </a:rPr>
              <a:t>chosen</a:t>
            </a:r>
            <a:r>
              <a:rPr lang="en-US" dirty="0" smtClean="0">
                <a:solidFill>
                  <a:schemeClr val="tx2">
                    <a:lumMod val="50000"/>
                  </a:schemeClr>
                </a:solidFill>
                <a:latin typeface="Tahoma" pitchFamily="34" charset="0"/>
                <a:cs typeface="Tahoma" pitchFamily="34" charset="0"/>
              </a:rPr>
              <a:t> </a:t>
            </a:r>
            <a:r>
              <a:rPr lang="en-US" sz="2800" dirty="0" smtClean="0">
                <a:solidFill>
                  <a:schemeClr val="tx2">
                    <a:lumMod val="50000"/>
                  </a:schemeClr>
                </a:solidFill>
                <a:latin typeface="Tahoma" pitchFamily="34" charset="0"/>
                <a:cs typeface="Tahoma" pitchFamily="34" charset="0"/>
              </a:rPr>
              <a:t>according to the foreknowledge of God the Father, by the sanctifying work of the Spirit, to obey Jesus Christ and be sprinkled with His blood: May grace and peace be yours in the fullest measure. </a:t>
            </a:r>
          </a:p>
          <a:p>
            <a:r>
              <a:rPr lang="en-US" sz="2800" b="1" dirty="0" smtClean="0">
                <a:solidFill>
                  <a:schemeClr val="tx2">
                    <a:lumMod val="50000"/>
                  </a:schemeClr>
                </a:solidFill>
                <a:latin typeface="Tahoma" pitchFamily="34" charset="0"/>
                <a:cs typeface="Tahoma" pitchFamily="34" charset="0"/>
              </a:rPr>
              <a:t>Romans 8:29  </a:t>
            </a:r>
            <a:r>
              <a:rPr lang="en-US" sz="2800" dirty="0" smtClean="0">
                <a:solidFill>
                  <a:schemeClr val="tx2">
                    <a:lumMod val="50000"/>
                  </a:schemeClr>
                </a:solidFill>
                <a:latin typeface="Tahoma" pitchFamily="34" charset="0"/>
                <a:cs typeface="Tahoma" pitchFamily="34" charset="0"/>
              </a:rPr>
              <a:t>For those whom He foreknew, He also predestined to become conformed to the image of His Son, so that He would be the firstborn among many brethren;</a:t>
            </a:r>
          </a:p>
          <a:p>
            <a:r>
              <a:rPr lang="en-US" sz="2800" dirty="0" smtClean="0">
                <a:solidFill>
                  <a:schemeClr val="tx2">
                    <a:lumMod val="50000"/>
                  </a:schemeClr>
                </a:solidFill>
                <a:latin typeface="Tahoma" pitchFamily="34" charset="0"/>
                <a:cs typeface="Tahoma" pitchFamily="34" charset="0"/>
              </a:rPr>
              <a:t>Foreknew: </a:t>
            </a:r>
            <a:r>
              <a:rPr lang="en-US" sz="2800" i="1" dirty="0" err="1" smtClean="0">
                <a:solidFill>
                  <a:schemeClr val="tx2">
                    <a:lumMod val="50000"/>
                  </a:schemeClr>
                </a:solidFill>
                <a:latin typeface="Tahoma" pitchFamily="34" charset="0"/>
                <a:cs typeface="Tahoma" pitchFamily="34" charset="0"/>
              </a:rPr>
              <a:t>proginosko</a:t>
            </a:r>
            <a:r>
              <a:rPr lang="en-US" sz="2800" i="1" dirty="0" smtClean="0">
                <a:solidFill>
                  <a:schemeClr val="tx2">
                    <a:lumMod val="50000"/>
                  </a:schemeClr>
                </a:solidFill>
                <a:latin typeface="Tahoma" pitchFamily="34" charset="0"/>
                <a:cs typeface="Tahoma" pitchFamily="34" charset="0"/>
              </a:rPr>
              <a:t>:</a:t>
            </a:r>
            <a:r>
              <a:rPr lang="en-US" sz="2800" dirty="0" smtClean="0">
                <a:solidFill>
                  <a:schemeClr val="tx2">
                    <a:lumMod val="50000"/>
                  </a:schemeClr>
                </a:solidFill>
                <a:latin typeface="Tahoma" pitchFamily="34" charset="0"/>
                <a:cs typeface="Tahoma" pitchFamily="34" charset="0"/>
              </a:rPr>
              <a:t> to know ahead of time </a:t>
            </a:r>
          </a:p>
          <a:p>
            <a:r>
              <a:rPr lang="en-US" sz="2800" dirty="0" smtClean="0">
                <a:solidFill>
                  <a:schemeClr val="tx2">
                    <a:lumMod val="50000"/>
                  </a:schemeClr>
                </a:solidFill>
                <a:latin typeface="Tahoma" pitchFamily="34" charset="0"/>
                <a:cs typeface="Tahoma" pitchFamily="34" charset="0"/>
              </a:rPr>
              <a:t>Predestined: </a:t>
            </a:r>
            <a:r>
              <a:rPr lang="en-US" sz="2800" i="1" dirty="0" err="1" smtClean="0">
                <a:solidFill>
                  <a:schemeClr val="tx2">
                    <a:lumMod val="50000"/>
                  </a:schemeClr>
                </a:solidFill>
                <a:latin typeface="Tahoma" pitchFamily="34" charset="0"/>
                <a:cs typeface="Tahoma" pitchFamily="34" charset="0"/>
              </a:rPr>
              <a:t>proorizo</a:t>
            </a:r>
            <a:r>
              <a:rPr lang="en-US" sz="2800" i="1" dirty="0" smtClean="0">
                <a:solidFill>
                  <a:schemeClr val="tx2">
                    <a:lumMod val="50000"/>
                  </a:schemeClr>
                </a:solidFill>
                <a:latin typeface="Tahoma" pitchFamily="34" charset="0"/>
                <a:cs typeface="Tahoma" pitchFamily="34" charset="0"/>
              </a:rPr>
              <a:t>:</a:t>
            </a:r>
            <a:r>
              <a:rPr lang="en-US" sz="2800" dirty="0" smtClean="0">
                <a:solidFill>
                  <a:schemeClr val="tx2">
                    <a:lumMod val="50000"/>
                  </a:schemeClr>
                </a:solidFill>
                <a:latin typeface="Tahoma" pitchFamily="34" charset="0"/>
                <a:cs typeface="Tahoma" pitchFamily="34" charset="0"/>
              </a:rPr>
              <a:t> to limit ahead of time</a:t>
            </a:r>
          </a:p>
          <a:p>
            <a:r>
              <a:rPr lang="en-US" sz="2800" dirty="0" smtClean="0">
                <a:solidFill>
                  <a:schemeClr val="tx2">
                    <a:lumMod val="50000"/>
                  </a:schemeClr>
                </a:solidFill>
                <a:latin typeface="Tahoma" pitchFamily="34" charset="0"/>
                <a:cs typeface="Tahoma" pitchFamily="34" charset="0"/>
              </a:rPr>
              <a:t>Chosen: </a:t>
            </a:r>
            <a:r>
              <a:rPr lang="en-US" sz="2800" i="1" dirty="0" err="1" smtClean="0">
                <a:solidFill>
                  <a:schemeClr val="tx2">
                    <a:lumMod val="50000"/>
                  </a:schemeClr>
                </a:solidFill>
                <a:latin typeface="Tahoma" pitchFamily="34" charset="0"/>
                <a:cs typeface="Tahoma" pitchFamily="34" charset="0"/>
              </a:rPr>
              <a:t>elektos</a:t>
            </a:r>
            <a:r>
              <a:rPr lang="en-US" sz="2800" i="1" dirty="0" smtClean="0">
                <a:solidFill>
                  <a:schemeClr val="tx2">
                    <a:lumMod val="50000"/>
                  </a:schemeClr>
                </a:solidFill>
                <a:latin typeface="Tahoma" pitchFamily="34" charset="0"/>
                <a:cs typeface="Tahoma" pitchFamily="34" charset="0"/>
              </a:rPr>
              <a:t>: </a:t>
            </a:r>
            <a:r>
              <a:rPr lang="en-US" sz="2800" dirty="0" smtClean="0">
                <a:solidFill>
                  <a:schemeClr val="tx2">
                    <a:lumMod val="50000"/>
                  </a:schemeClr>
                </a:solidFill>
                <a:latin typeface="Tahoma" pitchFamily="34" charset="0"/>
                <a:cs typeface="Tahoma" pitchFamily="34" charset="0"/>
              </a:rPr>
              <a:t>selected from a larger group</a:t>
            </a:r>
          </a:p>
          <a:p>
            <a:r>
              <a:rPr lang="en-US" sz="2800" b="1" dirty="0" smtClean="0">
                <a:solidFill>
                  <a:schemeClr val="tx2">
                    <a:lumMod val="50000"/>
                  </a:schemeClr>
                </a:solidFill>
                <a:latin typeface="Tahoma" pitchFamily="34" charset="0"/>
                <a:cs typeface="Tahoma" pitchFamily="34" charset="0"/>
              </a:rPr>
              <a:t>Ephesians 1:4 </a:t>
            </a:r>
            <a:r>
              <a:rPr lang="en-US" sz="2800" dirty="0" smtClean="0">
                <a:solidFill>
                  <a:schemeClr val="tx2">
                    <a:lumMod val="50000"/>
                  </a:schemeClr>
                </a:solidFill>
                <a:latin typeface="Tahoma" pitchFamily="34" charset="0"/>
                <a:cs typeface="Tahoma" pitchFamily="34" charset="0"/>
              </a:rPr>
              <a:t>…just as He chose us in Him before the foundation of the world, that we would be holy and blameless before Him.</a:t>
            </a: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dirty="0" smtClean="0">
              <a:latin typeface="Tahoma" pitchFamily="34" charset="0"/>
              <a:cs typeface="Tahoma" pitchFamily="34" charset="0"/>
            </a:endParaRPr>
          </a:p>
          <a:p>
            <a:endParaRPr lang="en-US" dirty="0" smtClean="0">
              <a:latin typeface="Tahoma" pitchFamily="34" charset="0"/>
              <a:cs typeface="Tahoma" pitchFamily="34" charset="0"/>
            </a:endParaRPr>
          </a:p>
          <a:p>
            <a:endParaRPr lang="en-US" dirty="0">
              <a:latin typeface="Tahoma" pitchFamily="34" charset="0"/>
              <a:cs typeface="Tahoma"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chemeClr val="tx2">
                    <a:lumMod val="50000"/>
                  </a:schemeClr>
                </a:solidFill>
              </a:rPr>
              <a:t>SANCTIFIED PEOPLE</a:t>
            </a:r>
            <a:endParaRPr lang="en-US" sz="4000" dirty="0">
              <a:solidFill>
                <a:schemeClr val="tx2">
                  <a:lumMod val="50000"/>
                </a:schemeClr>
              </a:solidFill>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5</a:t>
            </a:fld>
            <a:endParaRPr lang="en-US"/>
          </a:p>
        </p:txBody>
      </p:sp>
      <p:sp>
        <p:nvSpPr>
          <p:cNvPr id="5" name="Content Placeholder 4"/>
          <p:cNvSpPr>
            <a:spLocks noGrp="1"/>
          </p:cNvSpPr>
          <p:nvPr>
            <p:ph idx="1"/>
          </p:nvPr>
        </p:nvSpPr>
        <p:spPr/>
        <p:txBody>
          <a:bodyPr/>
          <a:lstStyle/>
          <a:p>
            <a:r>
              <a:rPr lang="en-US" b="1" dirty="0" smtClean="0">
                <a:solidFill>
                  <a:schemeClr val="tx2">
                    <a:lumMod val="50000"/>
                  </a:schemeClr>
                </a:solidFill>
                <a:latin typeface="Tahoma" pitchFamily="34" charset="0"/>
                <a:cs typeface="Tahoma" pitchFamily="34" charset="0"/>
              </a:rPr>
              <a:t>1 Peter 1:2 </a:t>
            </a:r>
            <a:r>
              <a:rPr lang="en-US" dirty="0" smtClean="0">
                <a:solidFill>
                  <a:schemeClr val="tx2">
                    <a:lumMod val="50000"/>
                  </a:schemeClr>
                </a:solidFill>
                <a:latin typeface="Tahoma" pitchFamily="34" charset="0"/>
                <a:cs typeface="Tahoma" pitchFamily="34" charset="0"/>
              </a:rPr>
              <a:t>…according to the foreknowledge of God the Father, by the sanctifying work of the Spirit, to obey Jesus Christ and be sprinkled with His blood: May grace and peace be yours in the fullest measure.</a:t>
            </a:r>
          </a:p>
          <a:p>
            <a:r>
              <a:rPr lang="en-US" dirty="0" smtClean="0">
                <a:solidFill>
                  <a:schemeClr val="tx2">
                    <a:lumMod val="50000"/>
                  </a:schemeClr>
                </a:solidFill>
                <a:latin typeface="Tahoma" pitchFamily="34" charset="0"/>
                <a:cs typeface="Tahoma" pitchFamily="34" charset="0"/>
              </a:rPr>
              <a:t>Sanctifying: </a:t>
            </a:r>
            <a:r>
              <a:rPr lang="en-US" i="1" dirty="0" err="1" smtClean="0">
                <a:solidFill>
                  <a:schemeClr val="tx2">
                    <a:lumMod val="50000"/>
                  </a:schemeClr>
                </a:solidFill>
                <a:latin typeface="Tahoma" pitchFamily="34" charset="0"/>
                <a:cs typeface="Tahoma" pitchFamily="34" charset="0"/>
              </a:rPr>
              <a:t>hagiosmos</a:t>
            </a:r>
            <a:r>
              <a:rPr lang="en-US" i="1" dirty="0" smtClean="0">
                <a:solidFill>
                  <a:schemeClr val="tx2">
                    <a:lumMod val="50000"/>
                  </a:schemeClr>
                </a:solidFill>
                <a:latin typeface="Tahoma" pitchFamily="34" charset="0"/>
                <a:cs typeface="Tahoma" pitchFamily="34" charset="0"/>
              </a:rPr>
              <a:t>:</a:t>
            </a:r>
            <a:r>
              <a:rPr lang="en-US" dirty="0" smtClean="0">
                <a:solidFill>
                  <a:schemeClr val="tx2">
                    <a:lumMod val="50000"/>
                  </a:schemeClr>
                </a:solidFill>
                <a:latin typeface="Tahoma" pitchFamily="34" charset="0"/>
                <a:cs typeface="Tahoma" pitchFamily="34" charset="0"/>
              </a:rPr>
              <a:t> to make pure or holy </a:t>
            </a:r>
          </a:p>
          <a:p>
            <a:r>
              <a:rPr lang="en-US" dirty="0" smtClean="0">
                <a:solidFill>
                  <a:schemeClr val="tx2">
                    <a:lumMod val="50000"/>
                  </a:schemeClr>
                </a:solidFill>
                <a:latin typeface="Tahoma" pitchFamily="34" charset="0"/>
                <a:cs typeface="Tahoma" pitchFamily="34" charset="0"/>
              </a:rPr>
              <a:t>I am sanctified; I am being sanctified; I will be sanctified</a:t>
            </a:r>
          </a:p>
          <a:p>
            <a:r>
              <a:rPr lang="en-US" dirty="0" smtClean="0">
                <a:solidFill>
                  <a:schemeClr val="tx2">
                    <a:lumMod val="50000"/>
                  </a:schemeClr>
                </a:solidFill>
                <a:latin typeface="Tahoma" pitchFamily="34" charset="0"/>
                <a:cs typeface="Tahoma" pitchFamily="34" charset="0"/>
              </a:rPr>
              <a:t>Spirit does this work creating our obedience</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944562"/>
          </a:xfrm>
        </p:spPr>
        <p:txBody>
          <a:bodyPr/>
          <a:lstStyle/>
          <a:p>
            <a:r>
              <a:rPr lang="en-US" dirty="0" smtClean="0">
                <a:solidFill>
                  <a:schemeClr val="tx2">
                    <a:lumMod val="50000"/>
                  </a:schemeClr>
                </a:solidFill>
              </a:rPr>
              <a:t>SPRINKLING</a:t>
            </a:r>
            <a:endParaRPr lang="en-US" dirty="0">
              <a:solidFill>
                <a:schemeClr val="tx2">
                  <a:lumMod val="50000"/>
                </a:schemeClr>
              </a:solidFill>
            </a:endParaRPr>
          </a:p>
        </p:txBody>
      </p:sp>
      <p:sp>
        <p:nvSpPr>
          <p:cNvPr id="3" name="Content Placeholder 2"/>
          <p:cNvSpPr>
            <a:spLocks noGrp="1"/>
          </p:cNvSpPr>
          <p:nvPr>
            <p:ph idx="1"/>
          </p:nvPr>
        </p:nvSpPr>
        <p:spPr>
          <a:xfrm>
            <a:off x="0" y="1295400"/>
            <a:ext cx="9144000" cy="5562600"/>
          </a:xfrm>
        </p:spPr>
        <p:txBody>
          <a:bodyPr>
            <a:normAutofit fontScale="92500" lnSpcReduction="10000"/>
          </a:bodyPr>
          <a:lstStyle/>
          <a:p>
            <a:pPr>
              <a:lnSpc>
                <a:spcPct val="90000"/>
              </a:lnSpc>
            </a:pPr>
            <a:r>
              <a:rPr lang="en-US" sz="2800" b="1" dirty="0" smtClean="0">
                <a:solidFill>
                  <a:schemeClr val="tx2">
                    <a:lumMod val="50000"/>
                  </a:schemeClr>
                </a:solidFill>
                <a:latin typeface="Tahoma" pitchFamily="34" charset="0"/>
                <a:cs typeface="Tahoma" pitchFamily="34" charset="0"/>
              </a:rPr>
              <a:t>1 Peter 1:2 </a:t>
            </a:r>
            <a:r>
              <a:rPr lang="en-US" sz="2800" dirty="0" smtClean="0">
                <a:solidFill>
                  <a:schemeClr val="tx2">
                    <a:lumMod val="50000"/>
                  </a:schemeClr>
                </a:solidFill>
                <a:latin typeface="Tahoma" pitchFamily="34" charset="0"/>
                <a:cs typeface="Tahoma" pitchFamily="34" charset="0"/>
              </a:rPr>
              <a:t>… to obey Jesus Christ and be sprinkled with His blood: May grace and peace be yours in the fullest measure. </a:t>
            </a:r>
          </a:p>
          <a:p>
            <a:pPr>
              <a:lnSpc>
                <a:spcPct val="90000"/>
              </a:lnSpc>
            </a:pPr>
            <a:r>
              <a:rPr lang="en-US" sz="2800" b="1" dirty="0" smtClean="0">
                <a:solidFill>
                  <a:schemeClr val="tx2">
                    <a:lumMod val="50000"/>
                  </a:schemeClr>
                </a:solidFill>
                <a:latin typeface="Tahoma" pitchFamily="34" charset="0"/>
                <a:cs typeface="Tahoma" pitchFamily="34" charset="0"/>
              </a:rPr>
              <a:t>Exodus 24:8  </a:t>
            </a:r>
            <a:r>
              <a:rPr lang="en-US" sz="2800" dirty="0" smtClean="0">
                <a:solidFill>
                  <a:schemeClr val="tx2">
                    <a:lumMod val="50000"/>
                  </a:schemeClr>
                </a:solidFill>
                <a:latin typeface="Tahoma" pitchFamily="34" charset="0"/>
                <a:cs typeface="Tahoma" pitchFamily="34" charset="0"/>
              </a:rPr>
              <a:t>So Moses took the blood and sprinkled it on the people, and said, "Behold the blood of the covenant, which the Lord has made with you in accordance with all these words." </a:t>
            </a:r>
          </a:p>
          <a:p>
            <a:pPr>
              <a:lnSpc>
                <a:spcPct val="90000"/>
              </a:lnSpc>
            </a:pPr>
            <a:r>
              <a:rPr lang="en-US" sz="2800" b="1" dirty="0" smtClean="0">
                <a:solidFill>
                  <a:schemeClr val="tx2">
                    <a:lumMod val="50000"/>
                  </a:schemeClr>
                </a:solidFill>
                <a:latin typeface="Tahoma" pitchFamily="34" charset="0"/>
                <a:cs typeface="Tahoma" pitchFamily="34" charset="0"/>
              </a:rPr>
              <a:t>Hebrews 9:21 </a:t>
            </a:r>
            <a:r>
              <a:rPr lang="en-US" sz="2800" dirty="0" smtClean="0">
                <a:solidFill>
                  <a:schemeClr val="tx2">
                    <a:lumMod val="50000"/>
                  </a:schemeClr>
                </a:solidFill>
                <a:latin typeface="Tahoma" pitchFamily="34" charset="0"/>
                <a:cs typeface="Tahoma" pitchFamily="34" charset="0"/>
              </a:rPr>
              <a:t>And in the same way he sprinkled both the tabernacle and all the vessels of the ministry with the blood. </a:t>
            </a:r>
          </a:p>
          <a:p>
            <a:pPr>
              <a:lnSpc>
                <a:spcPct val="90000"/>
              </a:lnSpc>
            </a:pPr>
            <a:r>
              <a:rPr lang="en-US" sz="2800" b="1" dirty="0" smtClean="0">
                <a:solidFill>
                  <a:schemeClr val="tx2">
                    <a:lumMod val="50000"/>
                  </a:schemeClr>
                </a:solidFill>
                <a:latin typeface="Tahoma" pitchFamily="34" charset="0"/>
                <a:cs typeface="Tahoma" pitchFamily="34" charset="0"/>
              </a:rPr>
              <a:t>Hebrews 9:13-14  </a:t>
            </a:r>
            <a:r>
              <a:rPr lang="en-US" sz="2800" dirty="0" smtClean="0">
                <a:solidFill>
                  <a:schemeClr val="tx2">
                    <a:lumMod val="50000"/>
                  </a:schemeClr>
                </a:solidFill>
                <a:latin typeface="Tahoma" pitchFamily="34" charset="0"/>
                <a:cs typeface="Tahoma" pitchFamily="34" charset="0"/>
              </a:rPr>
              <a:t>For if the blood of goats and bulls and the ashes of a heifer sprinkling those who have been defiled sanctify for the cleansing of the flesh, how much more will the blood of Christ, who through the eternal Spirit offered Himself without blemish to God, cleanse your conscience from dead works to serve the living God? </a:t>
            </a:r>
          </a:p>
          <a:p>
            <a:pPr>
              <a:lnSpc>
                <a:spcPct val="90000"/>
              </a:lnSpc>
            </a:pPr>
            <a:endParaRPr lang="en-US" sz="2800" dirty="0" smtClean="0">
              <a:solidFill>
                <a:schemeClr val="tx2">
                  <a:lumMod val="50000"/>
                </a:schemeClr>
              </a:solidFill>
              <a:latin typeface="Tahoma" pitchFamily="34" charset="0"/>
              <a:cs typeface="Tahoma" pitchFamily="34" charset="0"/>
            </a:endParaRPr>
          </a:p>
          <a:p>
            <a:pPr>
              <a:lnSpc>
                <a:spcPct val="90000"/>
              </a:lnSpc>
            </a:pPr>
            <a:endParaRPr lang="en-US" sz="2800" dirty="0" smtClean="0">
              <a:solidFill>
                <a:schemeClr val="tx2">
                  <a:lumMod val="50000"/>
                </a:schemeClr>
              </a:solidFill>
              <a:latin typeface="Tahoma" pitchFamily="34" charset="0"/>
              <a:cs typeface="Tahoma" pitchFamily="34" charset="0"/>
            </a:endParaRPr>
          </a:p>
          <a:p>
            <a:pPr>
              <a:lnSpc>
                <a:spcPct val="90000"/>
              </a:lnSpc>
            </a:pPr>
            <a:endParaRPr lang="en-US" sz="2800" dirty="0" smtClean="0">
              <a:solidFill>
                <a:schemeClr val="tx2">
                  <a:lumMod val="50000"/>
                </a:schemeClr>
              </a:solidFill>
              <a:latin typeface="Tahoma" pitchFamily="34" charset="0"/>
              <a:cs typeface="Tahoma" pitchFamily="34" charset="0"/>
            </a:endParaRPr>
          </a:p>
          <a:p>
            <a:pPr>
              <a:lnSpc>
                <a:spcPct val="90000"/>
              </a:lnSpc>
            </a:pPr>
            <a:endParaRPr lang="en-US" sz="2800" dirty="0" smtClean="0">
              <a:solidFill>
                <a:schemeClr val="tx2">
                  <a:lumMod val="50000"/>
                </a:schemeClr>
              </a:solidFill>
              <a:latin typeface="Tahoma" pitchFamily="34" charset="0"/>
              <a:cs typeface="Tahoma" pitchFamily="34" charset="0"/>
            </a:endParaRPr>
          </a:p>
          <a:p>
            <a:pPr>
              <a:lnSpc>
                <a:spcPct val="90000"/>
              </a:lnSpc>
            </a:pPr>
            <a:endParaRPr lang="en-US" sz="2800" dirty="0" smtClean="0">
              <a:solidFill>
                <a:schemeClr val="tx2">
                  <a:lumMod val="50000"/>
                </a:schemeClr>
              </a:solidFill>
              <a:latin typeface="Tahoma" pitchFamily="34" charset="0"/>
              <a:cs typeface="Tahoma" pitchFamily="34" charset="0"/>
            </a:endParaRPr>
          </a:p>
          <a:p>
            <a:pPr>
              <a:lnSpc>
                <a:spcPct val="90000"/>
              </a:lnSpc>
            </a:pPr>
            <a:endParaRPr lang="en-US" sz="2800" dirty="0" smtClean="0">
              <a:solidFill>
                <a:schemeClr val="tx2">
                  <a:lumMod val="50000"/>
                </a:schemeClr>
              </a:solidFill>
              <a:latin typeface="Tahoma" pitchFamily="34" charset="0"/>
              <a:cs typeface="Tahoma" pitchFamily="34" charset="0"/>
            </a:endParaRPr>
          </a:p>
          <a:p>
            <a:pPr>
              <a:lnSpc>
                <a:spcPct val="90000"/>
              </a:lnSpc>
            </a:pPr>
            <a:endParaRPr lang="en-US" sz="2800" dirty="0" smtClean="0">
              <a:solidFill>
                <a:schemeClr val="tx2">
                  <a:lumMod val="50000"/>
                </a:schemeClr>
              </a:solidFill>
              <a:latin typeface="Tahoma" pitchFamily="34" charset="0"/>
              <a:cs typeface="Tahoma" pitchFamily="34" charset="0"/>
            </a:endParaRPr>
          </a:p>
          <a:p>
            <a:pPr>
              <a:lnSpc>
                <a:spcPct val="90000"/>
              </a:lnSpc>
            </a:pPr>
            <a:endParaRPr lang="en-US" sz="2800" dirty="0" smtClean="0">
              <a:solidFill>
                <a:schemeClr val="tx2">
                  <a:lumMod val="5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lumMod val="50000"/>
                  </a:schemeClr>
                </a:solidFill>
              </a:rPr>
              <a:t>GREAT MERCY</a:t>
            </a:r>
            <a:endParaRPr lang="en-US" dirty="0">
              <a:solidFill>
                <a:schemeClr val="tx2">
                  <a:lumMod val="50000"/>
                </a:schemeClr>
              </a:solidFill>
            </a:endParaRPr>
          </a:p>
        </p:txBody>
      </p:sp>
      <p:sp>
        <p:nvSpPr>
          <p:cNvPr id="3" name="Content Placeholder 2"/>
          <p:cNvSpPr>
            <a:spLocks noGrp="1"/>
          </p:cNvSpPr>
          <p:nvPr>
            <p:ph idx="1"/>
          </p:nvPr>
        </p:nvSpPr>
        <p:spPr/>
        <p:txBody>
          <a:bodyPr/>
          <a:lstStyle/>
          <a:p>
            <a:r>
              <a:rPr lang="en-US" b="1" dirty="0" smtClean="0">
                <a:solidFill>
                  <a:schemeClr val="tx2">
                    <a:lumMod val="50000"/>
                  </a:schemeClr>
                </a:solidFill>
                <a:latin typeface="Tahoma" pitchFamily="34" charset="0"/>
                <a:cs typeface="Tahoma" pitchFamily="34" charset="0"/>
              </a:rPr>
              <a:t>1 Peter 1:3  </a:t>
            </a:r>
            <a:r>
              <a:rPr lang="en-US" dirty="0" smtClean="0">
                <a:solidFill>
                  <a:schemeClr val="tx2">
                    <a:lumMod val="50000"/>
                  </a:schemeClr>
                </a:solidFill>
                <a:latin typeface="Tahoma" pitchFamily="34" charset="0"/>
                <a:cs typeface="Tahoma" pitchFamily="34" charset="0"/>
              </a:rPr>
              <a:t>Blessed be the God and Father of our Lord Jesus Christ, who according to His great mercy has caused us to be born again to a living hope through the resurrection of Jesus Christ from the dead…</a:t>
            </a:r>
          </a:p>
          <a:p>
            <a:r>
              <a:rPr lang="en-US" dirty="0" smtClean="0">
                <a:solidFill>
                  <a:schemeClr val="tx2">
                    <a:lumMod val="50000"/>
                  </a:schemeClr>
                </a:solidFill>
                <a:latin typeface="Tahoma" pitchFamily="34" charset="0"/>
                <a:cs typeface="Tahoma" pitchFamily="34" charset="0"/>
              </a:rPr>
              <a:t>Mercy: </a:t>
            </a:r>
            <a:r>
              <a:rPr lang="en-US" i="1" dirty="0" err="1" smtClean="0">
                <a:solidFill>
                  <a:schemeClr val="tx2">
                    <a:lumMod val="50000"/>
                  </a:schemeClr>
                </a:solidFill>
                <a:latin typeface="Tahoma" pitchFamily="34" charset="0"/>
                <a:cs typeface="Tahoma" pitchFamily="34" charset="0"/>
              </a:rPr>
              <a:t>eleos</a:t>
            </a:r>
            <a:r>
              <a:rPr lang="en-US" i="1" dirty="0" smtClean="0">
                <a:solidFill>
                  <a:schemeClr val="tx2">
                    <a:lumMod val="50000"/>
                  </a:schemeClr>
                </a:solidFill>
                <a:latin typeface="Tahoma" pitchFamily="34" charset="0"/>
                <a:cs typeface="Tahoma" pitchFamily="34" charset="0"/>
              </a:rPr>
              <a:t>:</a:t>
            </a:r>
            <a:r>
              <a:rPr lang="en-US" dirty="0" smtClean="0">
                <a:solidFill>
                  <a:schemeClr val="tx2">
                    <a:lumMod val="50000"/>
                  </a:schemeClr>
                </a:solidFill>
                <a:latin typeface="Tahoma" pitchFamily="34" charset="0"/>
                <a:cs typeface="Tahoma" pitchFamily="34" charset="0"/>
              </a:rPr>
              <a:t> when we don’t get the punishment that we deserve </a:t>
            </a:r>
          </a:p>
          <a:p>
            <a:r>
              <a:rPr lang="en-US" dirty="0" smtClean="0">
                <a:solidFill>
                  <a:schemeClr val="tx2">
                    <a:lumMod val="50000"/>
                  </a:schemeClr>
                </a:solidFill>
                <a:latin typeface="Tahoma" pitchFamily="34" charset="0"/>
                <a:cs typeface="Tahoma" pitchFamily="34" charset="0"/>
              </a:rPr>
              <a:t>In place of the punishment we deserved, He has given us a living hope</a:t>
            </a:r>
          </a:p>
          <a:p>
            <a:endParaRPr lang="en-US" dirty="0" smtClean="0">
              <a:solidFill>
                <a:schemeClr val="tx2">
                  <a:lumMod val="50000"/>
                </a:schemeClr>
              </a:solidFill>
              <a:latin typeface="Tahoma" pitchFamily="34" charset="0"/>
              <a:cs typeface="Tahoma" pitchFamily="34" charset="0"/>
            </a:endParaRPr>
          </a:p>
          <a:p>
            <a:endParaRPr lang="en-US" dirty="0" smtClean="0">
              <a:solidFill>
                <a:schemeClr val="tx2">
                  <a:lumMod val="50000"/>
                </a:schemeClr>
              </a:solidFill>
              <a:latin typeface="Tahoma" pitchFamily="34" charset="0"/>
              <a:cs typeface="Tahoma" pitchFamily="34" charset="0"/>
            </a:endParaRPr>
          </a:p>
          <a:p>
            <a:endParaRPr lang="en-US" dirty="0">
              <a:solidFill>
                <a:schemeClr val="tx2">
                  <a:lumMod val="5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lumMod val="50000"/>
                  </a:schemeClr>
                </a:solidFill>
              </a:rPr>
              <a:t>LIVING HOPE</a:t>
            </a:r>
            <a:endParaRPr lang="en-US" dirty="0">
              <a:solidFill>
                <a:schemeClr val="tx2">
                  <a:lumMod val="50000"/>
                </a:schemeClr>
              </a:solidFill>
            </a:endParaRPr>
          </a:p>
        </p:txBody>
      </p:sp>
      <p:sp>
        <p:nvSpPr>
          <p:cNvPr id="3" name="Content Placeholder 2"/>
          <p:cNvSpPr>
            <a:spLocks noGrp="1"/>
          </p:cNvSpPr>
          <p:nvPr>
            <p:ph idx="1"/>
          </p:nvPr>
        </p:nvSpPr>
        <p:spPr/>
        <p:txBody>
          <a:bodyPr>
            <a:normAutofit/>
          </a:bodyPr>
          <a:lstStyle/>
          <a:p>
            <a:pPr>
              <a:lnSpc>
                <a:spcPct val="90000"/>
              </a:lnSpc>
              <a:spcBef>
                <a:spcPts val="0"/>
              </a:spcBef>
            </a:pPr>
            <a:r>
              <a:rPr lang="en-US" sz="2800" b="1" dirty="0" smtClean="0">
                <a:solidFill>
                  <a:schemeClr val="tx2">
                    <a:lumMod val="50000"/>
                  </a:schemeClr>
                </a:solidFill>
                <a:latin typeface="Tahoma" pitchFamily="34" charset="0"/>
                <a:cs typeface="Tahoma" pitchFamily="34" charset="0"/>
              </a:rPr>
              <a:t>John 10:24-30 </a:t>
            </a:r>
            <a:r>
              <a:rPr lang="en-US" sz="2800" dirty="0" smtClean="0">
                <a:solidFill>
                  <a:schemeClr val="tx2">
                    <a:lumMod val="50000"/>
                  </a:schemeClr>
                </a:solidFill>
                <a:latin typeface="Tahoma" pitchFamily="34" charset="0"/>
                <a:cs typeface="Tahoma" pitchFamily="34" charset="0"/>
              </a:rPr>
              <a:t>The Jews then gathered around Him, and were saying to Him, "How long will You keep us in suspense? If You are the Christ, tell us plainly.”  Jesus answered them, "I told you, and you do not believe; the works that I do in My Father's name, these testify of Me. But you do not believe because you are not of My sheep.  My sheep hear My voice, and I know them, and they follow Me; and I give eternal life to them, and they will never perish; and no one will snatch them out of My hand.  My Father, who has given them to Me, is greater than all; and no one is able to snatch them out of the Father's hand.  I and the Father are one." </a:t>
            </a:r>
          </a:p>
          <a:p>
            <a:pPr>
              <a:lnSpc>
                <a:spcPct val="90000"/>
              </a:lnSpc>
              <a:spcBef>
                <a:spcPts val="0"/>
              </a:spcBef>
            </a:pPr>
            <a:r>
              <a:rPr lang="en-US" sz="2800" b="1" dirty="0" smtClean="0">
                <a:solidFill>
                  <a:schemeClr val="tx2">
                    <a:lumMod val="50000"/>
                  </a:schemeClr>
                </a:solidFill>
                <a:latin typeface="Tahoma" pitchFamily="34" charset="0"/>
                <a:cs typeface="Tahoma" pitchFamily="34" charset="0"/>
              </a:rPr>
              <a:t>A LIVING HOPE IS SURE, CERTAIN, AND REAL</a:t>
            </a:r>
          </a:p>
          <a:p>
            <a:pPr>
              <a:lnSpc>
                <a:spcPct val="90000"/>
              </a:lnSpc>
              <a:spcBef>
                <a:spcPts val="0"/>
              </a:spcBef>
            </a:pPr>
            <a:endParaRPr lang="en-US" sz="2800" b="1" dirty="0" smtClean="0">
              <a:solidFill>
                <a:schemeClr val="tx2">
                  <a:lumMod val="50000"/>
                </a:schemeClr>
              </a:solidFill>
              <a:latin typeface="Tahoma" pitchFamily="34" charset="0"/>
              <a:cs typeface="Tahoma" pitchFamily="34" charset="0"/>
            </a:endParaRPr>
          </a:p>
          <a:p>
            <a:pPr>
              <a:lnSpc>
                <a:spcPct val="90000"/>
              </a:lnSpc>
              <a:spcBef>
                <a:spcPts val="0"/>
              </a:spcBef>
            </a:pPr>
            <a:endParaRPr lang="en-US" sz="2800" b="1" dirty="0" smtClean="0">
              <a:solidFill>
                <a:schemeClr val="tx2">
                  <a:lumMod val="50000"/>
                </a:schemeClr>
              </a:solidFill>
              <a:latin typeface="Tahoma" pitchFamily="34" charset="0"/>
              <a:cs typeface="Tahoma" pitchFamily="34" charset="0"/>
            </a:endParaRPr>
          </a:p>
          <a:p>
            <a:pPr>
              <a:lnSpc>
                <a:spcPct val="90000"/>
              </a:lnSpc>
            </a:pPr>
            <a:endParaRPr lang="en-US" sz="2800" b="1" dirty="0" smtClean="0">
              <a:solidFill>
                <a:schemeClr val="tx2">
                  <a:lumMod val="50000"/>
                </a:schemeClr>
              </a:solidFill>
              <a:latin typeface="Tahoma" pitchFamily="34" charset="0"/>
              <a:cs typeface="Tahoma" pitchFamily="34" charset="0"/>
            </a:endParaRPr>
          </a:p>
          <a:p>
            <a:pPr>
              <a:lnSpc>
                <a:spcPct val="90000"/>
              </a:lnSpc>
            </a:pPr>
            <a:endParaRPr lang="en-US" dirty="0" smtClean="0">
              <a:solidFill>
                <a:schemeClr val="tx2">
                  <a:lumMod val="50000"/>
                </a:schemeClr>
              </a:solidFill>
            </a:endParaRPr>
          </a:p>
          <a:p>
            <a:endParaRPr lang="en-US" dirty="0"/>
          </a:p>
        </p:txBody>
      </p:sp>
      <p:sp>
        <p:nvSpPr>
          <p:cNvPr id="4" name="Slide Number Placeholder 3"/>
          <p:cNvSpPr>
            <a:spLocks noGrp="1"/>
          </p:cNvSpPr>
          <p:nvPr>
            <p:ph type="sldNum" sz="quarter" idx="12"/>
          </p:nvPr>
        </p:nvSpPr>
        <p:spPr/>
        <p:txBody>
          <a:bodyPr/>
          <a:lstStyle/>
          <a:p>
            <a:fld id="{D81EC0BF-CFA7-4DF5-B8A3-AEF1B9A9A771}"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lumMod val="50000"/>
                  </a:schemeClr>
                </a:solidFill>
              </a:rPr>
              <a:t>OUR INHERITANCE</a:t>
            </a:r>
            <a:endParaRPr lang="en-US" dirty="0">
              <a:solidFill>
                <a:schemeClr val="tx2">
                  <a:lumMod val="50000"/>
                </a:schemeClr>
              </a:solidFill>
            </a:endParaRPr>
          </a:p>
        </p:txBody>
      </p:sp>
      <p:sp>
        <p:nvSpPr>
          <p:cNvPr id="3" name="Content Placeholder 2"/>
          <p:cNvSpPr>
            <a:spLocks noGrp="1"/>
          </p:cNvSpPr>
          <p:nvPr>
            <p:ph idx="1"/>
          </p:nvPr>
        </p:nvSpPr>
        <p:spPr/>
        <p:txBody>
          <a:bodyPr>
            <a:normAutofit fontScale="92500" lnSpcReduction="20000"/>
          </a:bodyPr>
          <a:lstStyle/>
          <a:p>
            <a:pPr>
              <a:lnSpc>
                <a:spcPct val="90000"/>
              </a:lnSpc>
            </a:pPr>
            <a:r>
              <a:rPr lang="en-US" b="1" dirty="0" smtClean="0">
                <a:solidFill>
                  <a:schemeClr val="tx2">
                    <a:lumMod val="50000"/>
                  </a:schemeClr>
                </a:solidFill>
                <a:latin typeface="Tahoma" pitchFamily="34" charset="0"/>
                <a:cs typeface="Tahoma" pitchFamily="34" charset="0"/>
              </a:rPr>
              <a:t>1 Peter 1:4…</a:t>
            </a:r>
            <a:r>
              <a:rPr lang="en-US" dirty="0" smtClean="0">
                <a:solidFill>
                  <a:schemeClr val="tx2">
                    <a:lumMod val="50000"/>
                  </a:schemeClr>
                </a:solidFill>
                <a:latin typeface="Tahoma" pitchFamily="34" charset="0"/>
                <a:cs typeface="Tahoma" pitchFamily="34" charset="0"/>
              </a:rPr>
              <a:t>to</a:t>
            </a:r>
            <a:r>
              <a:rPr lang="en-US" b="1" dirty="0" smtClean="0">
                <a:solidFill>
                  <a:schemeClr val="tx2">
                    <a:lumMod val="50000"/>
                  </a:schemeClr>
                </a:solidFill>
                <a:latin typeface="Tahoma" pitchFamily="34" charset="0"/>
                <a:cs typeface="Tahoma" pitchFamily="34" charset="0"/>
              </a:rPr>
              <a:t> </a:t>
            </a:r>
            <a:r>
              <a:rPr lang="en-US" dirty="0" smtClean="0">
                <a:solidFill>
                  <a:schemeClr val="tx2">
                    <a:lumMod val="50000"/>
                  </a:schemeClr>
                </a:solidFill>
                <a:latin typeface="Tahoma" pitchFamily="34" charset="0"/>
                <a:cs typeface="Tahoma" pitchFamily="34" charset="0"/>
              </a:rPr>
              <a:t>obtain an inheritance which is imperishable and undefiled and will not fade away, reserved in heaven for you…</a:t>
            </a:r>
          </a:p>
          <a:p>
            <a:pPr>
              <a:lnSpc>
                <a:spcPct val="90000"/>
              </a:lnSpc>
            </a:pPr>
            <a:r>
              <a:rPr lang="en-US" b="1" dirty="0" smtClean="0">
                <a:solidFill>
                  <a:schemeClr val="tx2">
                    <a:lumMod val="50000"/>
                  </a:schemeClr>
                </a:solidFill>
                <a:latin typeface="Tahoma" pitchFamily="34" charset="0"/>
                <a:cs typeface="Tahoma" pitchFamily="34" charset="0"/>
              </a:rPr>
              <a:t>Ephesians 1:13-14  </a:t>
            </a:r>
            <a:r>
              <a:rPr lang="en-US" dirty="0" smtClean="0">
                <a:solidFill>
                  <a:schemeClr val="tx2">
                    <a:lumMod val="50000"/>
                  </a:schemeClr>
                </a:solidFill>
                <a:latin typeface="Tahoma" pitchFamily="34" charset="0"/>
                <a:cs typeface="Tahoma" pitchFamily="34" charset="0"/>
              </a:rPr>
              <a:t>In Him, you also, after listening to the message of truth, the gospel of your salvation—having also believed, you were sealed in Him with the Holy Spirit of promise, who is given as a pledge of our inheritance, with a view to the redemption of God's own possession, to the praise of His glory. </a:t>
            </a:r>
          </a:p>
          <a:p>
            <a:pPr>
              <a:lnSpc>
                <a:spcPct val="90000"/>
              </a:lnSpc>
            </a:pPr>
            <a:r>
              <a:rPr lang="en-US" b="1" dirty="0" smtClean="0">
                <a:solidFill>
                  <a:schemeClr val="tx2">
                    <a:lumMod val="50000"/>
                  </a:schemeClr>
                </a:solidFill>
                <a:latin typeface="Tahoma" pitchFamily="34" charset="0"/>
                <a:cs typeface="Tahoma" pitchFamily="34" charset="0"/>
              </a:rPr>
              <a:t>Ephesians 1:18  </a:t>
            </a:r>
            <a:r>
              <a:rPr lang="en-US" dirty="0" smtClean="0">
                <a:solidFill>
                  <a:schemeClr val="tx2">
                    <a:lumMod val="50000"/>
                  </a:schemeClr>
                </a:solidFill>
                <a:latin typeface="Tahoma" pitchFamily="34" charset="0"/>
                <a:cs typeface="Tahoma" pitchFamily="34" charset="0"/>
              </a:rPr>
              <a:t>I pray that the eyes of your heart may be enlightened, so that you will know what is the hope of His calling, what are the riches of the glory of His inheritance in the saints…</a:t>
            </a:r>
          </a:p>
          <a:p>
            <a:pPr>
              <a:lnSpc>
                <a:spcPct val="90000"/>
              </a:lnSpc>
            </a:pPr>
            <a:r>
              <a:rPr lang="en-US" sz="2900" dirty="0" smtClean="0">
                <a:solidFill>
                  <a:schemeClr val="tx2">
                    <a:lumMod val="50000"/>
                  </a:schemeClr>
                </a:solidFill>
                <a:latin typeface="Tahoma" pitchFamily="34" charset="0"/>
                <a:cs typeface="Tahoma" pitchFamily="34" charset="0"/>
              </a:rPr>
              <a:t>For the Lord’s portion is his people; Deuteronomy 32:9</a:t>
            </a:r>
            <a:r>
              <a:rPr lang="en-US" sz="2900" dirty="0" smtClean="0">
                <a:solidFill>
                  <a:srgbClr val="002060"/>
                </a:solidFill>
                <a:latin typeface="Tahoma" pitchFamily="34" charset="0"/>
                <a:cs typeface="Tahoma" pitchFamily="34" charset="0"/>
              </a:rPr>
              <a:t> </a:t>
            </a:r>
            <a:endParaRPr lang="en-US" sz="2900" dirty="0">
              <a:solidFill>
                <a:schemeClr val="tx2">
                  <a:lumMod val="5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9</a:t>
            </a:fld>
            <a:endParaRPr lang="en-US" dirty="0"/>
          </a:p>
        </p:txBody>
      </p:sp>
    </p:spTree>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YamatoPainting">
  <a:themeElements>
    <a:clrScheme name="Carnival">
      <a:dk1>
        <a:sysClr val="windowText" lastClr="000000"/>
      </a:dk1>
      <a:lt1>
        <a:sysClr val="window" lastClr="FFFFFF"/>
      </a:lt1>
      <a:dk2>
        <a:srgbClr val="2A2D6C"/>
      </a:dk2>
      <a:lt2>
        <a:srgbClr val="FCED90"/>
      </a:lt2>
      <a:accent1>
        <a:srgbClr val="E0B602"/>
      </a:accent1>
      <a:accent2>
        <a:srgbClr val="C77D00"/>
      </a:accent2>
      <a:accent3>
        <a:srgbClr val="C43D1F"/>
      </a:accent3>
      <a:accent4>
        <a:srgbClr val="B42469"/>
      </a:accent4>
      <a:accent5>
        <a:srgbClr val="7B309B"/>
      </a:accent5>
      <a:accent6>
        <a:srgbClr val="4560AD"/>
      </a:accent6>
      <a:hlink>
        <a:srgbClr val="118FBF"/>
      </a:hlink>
      <a:folHlink>
        <a:srgbClr val="0CA15F"/>
      </a:folHlink>
    </a:clrScheme>
    <a:fontScheme name="Yamato Painting">
      <a:majorFont>
        <a:latin typeface="Calibri"/>
        <a:ea typeface=""/>
        <a:cs typeface=""/>
        <a:font script="Jpan" typeface="ＭＳ Ｐゴシック"/>
        <a:font script="Hang" typeface="맑은 고딕"/>
        <a:font script="Hans" typeface="黑体"/>
        <a:font script="Hant" typeface="微軟正黑體"/>
        <a:font script="Arab" typeface="Tahoma"/>
        <a:font script="Hebr" typeface="Tahoma"/>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libri"/>
        <a:ea typeface=""/>
        <a:cs typeface=""/>
        <a:font script="Jpan" typeface="ＭＳ Ｐゴシック"/>
        <a:font script="Hang" typeface="맑은 고딕"/>
        <a:font script="Hans" typeface="宋体"/>
        <a:font script="Hant" typeface="微軟正黑體"/>
        <a:font script="Arab" typeface="Tahoma"/>
        <a:font script="Hebr" typeface="Tahoma"/>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Yamato Painting">
      <a:fillStyleLst>
        <a:solidFill>
          <a:schemeClr val="phClr">
            <a:tint val="100000"/>
          </a:schemeClr>
        </a:solidFill>
        <a:gradFill>
          <a:gsLst>
            <a:gs pos="0">
              <a:schemeClr val="phClr">
                <a:tint val="100000"/>
              </a:schemeClr>
            </a:gs>
            <a:gs pos="100000">
              <a:schemeClr val="phClr">
                <a:tint val="100000"/>
                <a:shade val="20000"/>
              </a:schemeClr>
            </a:gs>
          </a:gsLst>
          <a:lin ang="5400000" scaled="1"/>
        </a:gradFill>
        <a:blipFill>
          <a:blip xmlns:r="http://schemas.openxmlformats.org/officeDocument/2006/relationships" r:embed="rId1">
            <a:duotone>
              <a:srgbClr val="000000"/>
              <a:schemeClr val="phClr">
                <a:tint val="100000"/>
              </a:schemeClr>
            </a:duotone>
          </a:blip>
          <a:tile tx="0" ty="0" sx="35000" sy="35000" flip="none" algn="tl"/>
        </a:blipFill>
      </a:fillStyleLst>
      <a:lnStyleLst>
        <a:ln w="9525" cap="flat" cmpd="sng" algn="ctr">
          <a:solidFill>
            <a:schemeClr val="phClr">
              <a:alpha val="60000"/>
            </a:schemeClr>
          </a:solidFill>
          <a:prstDash val="solid"/>
        </a:ln>
        <a:ln w="19525" cap="flat" cmpd="sng" algn="ctr">
          <a:solidFill>
            <a:schemeClr val="phClr">
              <a:alpha val="90000"/>
            </a:schemeClr>
          </a:solidFill>
          <a:prstDash val="solid"/>
        </a:ln>
        <a:ln w="38100" cap="flat" cmpd="sng" algn="ctr">
          <a:solidFill>
            <a:schemeClr val="phClr">
              <a:alpha val="100000"/>
            </a:schemeClr>
          </a:solidFill>
          <a:prstDash val="solid"/>
        </a:ln>
      </a:lnStyleLst>
      <a:effectStyleLst>
        <a:effectStyle>
          <a:effectLst>
            <a:outerShdw blurRad="50800" algn="tl" rotWithShape="0">
              <a:srgbClr val="000000">
                <a:alpha val="64000"/>
              </a:srgbClr>
            </a:outerShdw>
          </a:effectLst>
        </a:effectStyle>
        <a:effectStyle>
          <a:effectLst>
            <a:outerShdw blurRad="50800" algn="tl" rotWithShape="0">
              <a:srgbClr val="000000">
                <a:alpha val="64000"/>
              </a:srgbClr>
            </a:outerShdw>
          </a:effectLst>
          <a:scene3d>
            <a:camera prst="orthographicFront"/>
            <a:lightRig rig="soft" dir="tl">
              <a:rot lat="0" lon="0" rev="0"/>
            </a:lightRig>
          </a:scene3d>
          <a:sp3d>
            <a:bevelT prst="angle"/>
            <a:bevelB w="304800" h="44450"/>
            <a:contourClr>
              <a:schemeClr val="phClr">
                <a:shade val="60000"/>
                <a:satMod val="110000"/>
              </a:schemeClr>
            </a:contourClr>
          </a:sp3d>
        </a:effectStyle>
        <a:effectStyle>
          <a:effectLst>
            <a:glow rad="51600">
              <a:schemeClr val="phClr">
                <a:alpha val="60000"/>
              </a:schemeClr>
            </a:glow>
          </a:effectLst>
          <a:scene3d>
            <a:camera prst="orthographicFront"/>
            <a:lightRig rig="threePt" dir="t"/>
          </a:scene3d>
          <a:sp3d>
            <a:bevelT w="165100" prst="coolSlant"/>
            <a:contourClr>
              <a:schemeClr val="phClr">
                <a:shade val="60000"/>
                <a:satMod val="110000"/>
              </a:schemeClr>
            </a:contourClr>
          </a:sp3d>
        </a:effectStyle>
      </a:effectStyleLst>
      <a:bgFillStyleLst>
        <a:solidFill>
          <a:schemeClr val="phClr">
            <a:shade val="90000"/>
          </a:schemeClr>
        </a:solidFill>
        <a:blipFill>
          <a:blip xmlns:r="http://schemas.openxmlformats.org/officeDocument/2006/relationships" r:embed="rId2">
            <a:duotone>
              <a:schemeClr val="phClr">
                <a:tint val="100000"/>
                <a:shade val="5000"/>
              </a:schemeClr>
              <a:schemeClr val="phClr">
                <a:shade val="100000"/>
              </a:schemeClr>
            </a:duotone>
          </a:blip>
          <a:tile tx="0" ty="0" sx="120000" sy="120000" flip="xy" algn="t"/>
        </a:blipFill>
        <a:blipFill rotWithShape="0">
          <a:blip xmlns:r="http://schemas.openxmlformats.org/officeDocument/2006/relationships" r:embed="rId3">
            <a:duotone>
              <a:schemeClr val="phClr">
                <a:tint val="100000"/>
                <a:shade val="5000"/>
              </a:schemeClr>
              <a:schemeClr val="phClr">
                <a:shade val="100000"/>
              </a:schemeClr>
            </a:duotone>
          </a:blip>
          <a:srcRect/>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Yamato Painting</Template>
  <TotalTime>2322</TotalTime>
  <Words>906</Words>
  <Application>Microsoft Office PowerPoint</Application>
  <PresentationFormat>On-screen Show (4:3)</PresentationFormat>
  <Paragraphs>79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YamatoPainting</vt:lpstr>
      <vt:lpstr>PREPARED FOR ACTION A Study from  1 Peter</vt:lpstr>
      <vt:lpstr>RECIPIENTS OF THE LETTER</vt:lpstr>
      <vt:lpstr>WHERE WERE THE SCATTERED? Pontus, Galatia, Cappadocia, Asia, Bythinia (N. Turkey)</vt:lpstr>
      <vt:lpstr>CHOSEN PEOPLE</vt:lpstr>
      <vt:lpstr>SANCTIFIED PEOPLE</vt:lpstr>
      <vt:lpstr>SPRINKLING</vt:lpstr>
      <vt:lpstr>GREAT MERCY</vt:lpstr>
      <vt:lpstr>LIVING HOPE</vt:lpstr>
      <vt:lpstr>OUR INHERITANCE</vt:lpstr>
      <vt:lpstr>THE NATURE OF THE INHERITANCE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PREPARED FOR ACTION A Study from 1 Peter</dc:title>
  <dc:creator> </dc:creator>
  <cp:lastModifiedBy> </cp:lastModifiedBy>
  <cp:revision>5</cp:revision>
  <dcterms:created xsi:type="dcterms:W3CDTF">2013-01-30T14:18:10Z</dcterms:created>
  <dcterms:modified xsi:type="dcterms:W3CDTF">2013-02-07T23:03:00Z</dcterms:modified>
</cp:coreProperties>
</file>