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C086E-FBB5-4E13-96ED-390C5B9896E2}" type="datetimeFigureOut">
              <a:rPr lang="en-US" smtClean="0"/>
              <a:t>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1E509-4386-4EA0-8E08-2F1C9A9BA6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4F61567-A63D-44C4-8F74-122C681595BF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102"/>
          </a:xfrm>
        </p:spPr>
        <p:txBody>
          <a:bodyPr/>
          <a:lstStyle/>
          <a:p>
            <a:pPr algn="ctr"/>
            <a:r>
              <a:rPr lang="en-US" dirty="0" smtClean="0"/>
              <a:t>REVERENCE FOR GOD’S PROMISES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038600"/>
            <a:ext cx="7406640" cy="2133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JoLynn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Gower</a:t>
            </a:r>
          </a:p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352-2458    cell 493-6151</a:t>
            </a:r>
          </a:p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jgower@guardingthetruth.org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EZEKIEL SEES CHERUBIM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3058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5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th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year of his captivity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Probably 30 is his age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Creatures:  faces like man, lion, bull, eagle; 4 wings</a:t>
            </a:r>
          </a:p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Ezekiel 1:26-28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Now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above the expanse that was over their heads there was something resembling a throne, like lapis lazuli in appearance; and on that which resembled a throne, high up, was a figure with the appearance of a man.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Then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I noticed from the appearance of His loins and upward something like glowing metal that looked like fire all around within it, and from the appearance of His loins and downward I saw something like fire; and there was a radiance around Him.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As the appearance of the rainbow in the clouds on a rainy day, so was the appearance of the surrounding radiance. Such was the appearance of the likeness of the glory of the Lord. And when I saw it, I fell on my face and heard a voice speaking.</a:t>
            </a: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944562"/>
          </a:xfrm>
        </p:spPr>
        <p:txBody>
          <a:bodyPr/>
          <a:lstStyle/>
          <a:p>
            <a:pPr algn="ctr"/>
            <a:r>
              <a:rPr lang="en-US" dirty="0" smtClean="0"/>
              <a:t>EZEKIEL’S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>
                <a:latin typeface="Tahoma" pitchFamily="34" charset="0"/>
                <a:cs typeface="Tahoma" pitchFamily="34" charset="0"/>
              </a:rPr>
              <a:t>Ezekiel had fallen on his face; but now the Spirit entered and he stood</a:t>
            </a:r>
          </a:p>
          <a:p>
            <a:r>
              <a:rPr lang="en-US" sz="3300" dirty="0" smtClean="0">
                <a:latin typeface="Tahoma" pitchFamily="34" charset="0"/>
                <a:cs typeface="Tahoma" pitchFamily="34" charset="0"/>
              </a:rPr>
              <a:t>Ezekiel is to go tell the people God’s word, whether they listen or not</a:t>
            </a:r>
          </a:p>
          <a:p>
            <a:r>
              <a:rPr lang="en-US" sz="3300" dirty="0" smtClean="0">
                <a:latin typeface="Tahoma" pitchFamily="34" charset="0"/>
                <a:cs typeface="Tahoma" pitchFamily="34" charset="0"/>
              </a:rPr>
              <a:t>Success:  giving the message, not the response</a:t>
            </a:r>
          </a:p>
          <a:p>
            <a:r>
              <a:rPr lang="en-US" b="1" dirty="0" smtClean="0">
                <a:latin typeface="Tahoma" pitchFamily="34" charset="0"/>
                <a:cs typeface="Tahoma" pitchFamily="34" charset="0"/>
              </a:rPr>
              <a:t>Isaiah 6:9-10 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He said, "Go, and tell this people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: 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'Keep on listening, but do not perceive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; 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Keep on looking, but do not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understand. Render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the hearts of this people insensitive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their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ears dull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and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their eyes dim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otherwise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they might see with their eyes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hear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with their ears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understand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with their hearts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and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return and be healed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.”</a:t>
            </a:r>
          </a:p>
          <a:p>
            <a:r>
              <a:rPr lang="en-US" b="1" dirty="0" smtClean="0">
                <a:latin typeface="Tahoma" pitchFamily="34" charset="0"/>
                <a:cs typeface="Tahoma" pitchFamily="34" charset="0"/>
              </a:rPr>
              <a:t>Jeremiah 1:19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"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They will fight against you, but they will not overcome you, for I am with you to deliver you," declares the Lord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.”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/>
          <a:lstStyle/>
          <a:p>
            <a:pPr algn="ctr"/>
            <a:r>
              <a:rPr lang="en-US" dirty="0" smtClean="0"/>
              <a:t>REVELATION OF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19288" cy="5410200"/>
          </a:xfrm>
        </p:spPr>
        <p:txBody>
          <a:bodyPr/>
          <a:lstStyle/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Much can be seen about a nation by how they respond when their sin is revealed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Sometimes people are unable to see that they are sinful; sometimes they continue in abject rebellion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Don’t fear (yare) when God gives words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It’s a big deal when a scroll is written on both sides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When people have rejected God, they also reject His messenger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/>
          <a:lstStyle/>
          <a:p>
            <a:pPr algn="ctr"/>
            <a:r>
              <a:rPr lang="en-US" dirty="0" smtClean="0"/>
              <a:t>GOD’S COPING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Ezekiel 3:8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“Behold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, I have made your face as hard as their faces and your forehead as hard as their foreheads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.” 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Hard: </a:t>
            </a:r>
            <a:r>
              <a:rPr lang="en-US" sz="2800" i="1" dirty="0" err="1" smtClean="0">
                <a:latin typeface="Tahoma" pitchFamily="34" charset="0"/>
                <a:cs typeface="Tahoma" pitchFamily="34" charset="0"/>
              </a:rPr>
              <a:t>chazaq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: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strong, bold, violent</a:t>
            </a:r>
          </a:p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Isaiah 48:4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"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Because I know that you are obstinate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, and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your neck is an iron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sinew and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your forehead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bronze…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Forehead: </a:t>
            </a:r>
            <a:r>
              <a:rPr lang="en-US" sz="2800" i="1" dirty="0" err="1" smtClean="0">
                <a:latin typeface="Tahoma" pitchFamily="34" charset="0"/>
                <a:cs typeface="Tahoma" pitchFamily="34" charset="0"/>
              </a:rPr>
              <a:t>metsach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: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conspicuous; stubborn, impudent </a:t>
            </a:r>
          </a:p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Ezekiel 3:14-15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So the Spirit lifted me up and took me away; and I went embittered in the rage of my spirit, and the hand of the Lord was strong on me.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Then I came to the exiles who lived beside the river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Chebar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at Tel-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abib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, and I sat there seven days where they were living, causing consternation among them. </a:t>
            </a: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/>
          <a:lstStyle/>
          <a:p>
            <a:pPr algn="ctr"/>
            <a:r>
              <a:rPr lang="en-US" dirty="0" smtClean="0"/>
              <a:t>EZEKIEL’S STATE OF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19288" cy="5410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Embittered in the rage of my spirit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Embittered: </a:t>
            </a:r>
            <a:r>
              <a:rPr lang="en-US" sz="2800" i="1" dirty="0" err="1" smtClean="0">
                <a:latin typeface="Tahoma" pitchFamily="34" charset="0"/>
                <a:cs typeface="Tahoma" pitchFamily="34" charset="0"/>
              </a:rPr>
              <a:t>marah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: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discontent, distress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Rage: </a:t>
            </a:r>
            <a:r>
              <a:rPr lang="en-US" sz="2800" i="1" dirty="0" err="1" smtClean="0">
                <a:latin typeface="Tahoma" pitchFamily="34" charset="0"/>
                <a:cs typeface="Tahoma" pitchFamily="34" charset="0"/>
              </a:rPr>
              <a:t>chemah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: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heat, hot displeasure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The watchman: </a:t>
            </a:r>
            <a:r>
              <a:rPr lang="en-US" sz="2800" i="1" dirty="0" err="1" smtClean="0">
                <a:latin typeface="Tahoma" pitchFamily="34" charset="0"/>
                <a:cs typeface="Tahoma" pitchFamily="34" charset="0"/>
              </a:rPr>
              <a:t>tsaphah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: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someone who looks out or about; expectancy</a:t>
            </a:r>
          </a:p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1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Chronicles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12:32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Of the sons of Issachar, men who understood the times, with knowledge of what Israel should do, their chiefs were two hundred; and all their kinsmen were at their command. </a:t>
            </a: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186</TotalTime>
  <Words>604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REVERENCE FOR GOD’S PROMISES</vt:lpstr>
      <vt:lpstr>EZEKIEL SEES CHERUBIM</vt:lpstr>
      <vt:lpstr>EZEKIEL’S CALL</vt:lpstr>
      <vt:lpstr>REVELATION OF SIN</vt:lpstr>
      <vt:lpstr>GOD’S COPING MECHANISM</vt:lpstr>
      <vt:lpstr>EZEKIEL’S STATE OF MIND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REVERENCE FOR GOD’S PROMISES</dc:title>
  <dc:creator> </dc:creator>
  <cp:lastModifiedBy> </cp:lastModifiedBy>
  <cp:revision>2</cp:revision>
  <dcterms:created xsi:type="dcterms:W3CDTF">2013-01-20T19:58:50Z</dcterms:created>
  <dcterms:modified xsi:type="dcterms:W3CDTF">2013-01-27T22:14:19Z</dcterms:modified>
</cp:coreProperties>
</file>