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7086600" cy="90249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C086E-FBB5-4E13-96ED-390C5B9896E2}" type="datetimeFigureOut">
              <a:rPr lang="en-US" smtClean="0"/>
              <a:t>1/27/2013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1E509-4386-4EA0-8E08-2F1C9A9BA6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61567-A63D-44C4-8F74-122C681595BF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BEC98-8F74-4C51-9E05-022476D652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61567-A63D-44C4-8F74-122C681595BF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BEC98-8F74-4C51-9E05-022476D65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61567-A63D-44C4-8F74-122C681595BF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BEC98-8F74-4C51-9E05-022476D65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61567-A63D-44C4-8F74-122C681595BF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BEC98-8F74-4C51-9E05-022476D65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61567-A63D-44C4-8F74-122C681595BF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BEC98-8F74-4C51-9E05-022476D652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61567-A63D-44C4-8F74-122C681595BF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BEC98-8F74-4C51-9E05-022476D65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61567-A63D-44C4-8F74-122C681595BF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BEC98-8F74-4C51-9E05-022476D65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61567-A63D-44C4-8F74-122C681595BF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BEC98-8F74-4C51-9E05-022476D65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61567-A63D-44C4-8F74-122C681595BF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BEC98-8F74-4C51-9E05-022476D652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61567-A63D-44C4-8F74-122C681595BF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BEC98-8F74-4C51-9E05-022476D65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61567-A63D-44C4-8F74-122C681595BF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BEC98-8F74-4C51-9E05-022476D652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4F61567-A63D-44C4-8F74-122C681595BF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17BEC98-8F74-4C51-9E05-022476D652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926102"/>
          </a:xfrm>
        </p:spPr>
        <p:txBody>
          <a:bodyPr/>
          <a:lstStyle/>
          <a:p>
            <a:pPr algn="ctr"/>
            <a:r>
              <a:rPr lang="en-US" dirty="0" smtClean="0"/>
              <a:t>REVERENCE FOR GOD’S PROMISES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4038600"/>
            <a:ext cx="7406640" cy="2133600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JoLynn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Gower</a:t>
            </a:r>
          </a:p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352-2458    cell 493-6151</a:t>
            </a:r>
          </a:p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jgower@guardingthetruth.org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pitchFamily="34" charset="0"/>
                <a:cs typeface="Tahoma" pitchFamily="34" charset="0"/>
              </a:rPr>
              <a:t>EZEKIEL SEES CHERUBIM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83058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>
                <a:latin typeface="Tahoma" pitchFamily="34" charset="0"/>
                <a:cs typeface="Tahoma" pitchFamily="34" charset="0"/>
              </a:rPr>
              <a:t>5</a:t>
            </a:r>
            <a:r>
              <a:rPr lang="en-US" sz="2800" baseline="30000" dirty="0" smtClean="0">
                <a:latin typeface="Tahoma" pitchFamily="34" charset="0"/>
                <a:cs typeface="Tahoma" pitchFamily="34" charset="0"/>
              </a:rPr>
              <a:t>th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year of his captivity</a:t>
            </a:r>
          </a:p>
          <a:p>
            <a:r>
              <a:rPr lang="en-US" sz="2800" dirty="0" smtClean="0">
                <a:latin typeface="Tahoma" pitchFamily="34" charset="0"/>
                <a:cs typeface="Tahoma" pitchFamily="34" charset="0"/>
              </a:rPr>
              <a:t>Probably 30 is his age</a:t>
            </a:r>
          </a:p>
          <a:p>
            <a:r>
              <a:rPr lang="en-US" sz="2800" dirty="0" smtClean="0">
                <a:latin typeface="Tahoma" pitchFamily="34" charset="0"/>
                <a:cs typeface="Tahoma" pitchFamily="34" charset="0"/>
              </a:rPr>
              <a:t>Creatures:  faces like man, lion, bull, eagle; 4 wings</a:t>
            </a:r>
          </a:p>
          <a:p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Ezekiel 1:26-28 </a:t>
            </a:r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Now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above the expanse that was over their heads there was something resembling a throne, like lapis lazuli in appearance; and on that which resembled a throne, high up, was a figure with the appearance of a man.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Then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I noticed from the appearance of His loins and upward something like glowing metal that looked like fire all around within it, and from the appearance of His loins and downward I saw something like fire; and there was a radiance around Him.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As the appearance of the rainbow in the clouds on a rainy day, so was the appearance of the surrounding radiance. Such was the appearance of the likeness of the glory of the Lord. And when I saw it, I fell on my face and heard a voice speaking.</a:t>
            </a:r>
          </a:p>
          <a:p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944562"/>
          </a:xfrm>
        </p:spPr>
        <p:txBody>
          <a:bodyPr/>
          <a:lstStyle/>
          <a:p>
            <a:pPr algn="ctr"/>
            <a:r>
              <a:rPr lang="en-US" dirty="0" smtClean="0"/>
              <a:t>EZEKIEL’S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82296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sz="3300" dirty="0" smtClean="0">
                <a:latin typeface="Tahoma" pitchFamily="34" charset="0"/>
                <a:cs typeface="Tahoma" pitchFamily="34" charset="0"/>
              </a:rPr>
              <a:t>Ezekiel had fallen on his face; but now the Spirit entered and he stood</a:t>
            </a:r>
          </a:p>
          <a:p>
            <a:r>
              <a:rPr lang="en-US" sz="3300" dirty="0" smtClean="0">
                <a:latin typeface="Tahoma" pitchFamily="34" charset="0"/>
                <a:cs typeface="Tahoma" pitchFamily="34" charset="0"/>
              </a:rPr>
              <a:t>Ezekiel is to go tell the people God’s word, whether they listen or not</a:t>
            </a:r>
          </a:p>
          <a:p>
            <a:r>
              <a:rPr lang="en-US" sz="3300" dirty="0" smtClean="0">
                <a:latin typeface="Tahoma" pitchFamily="34" charset="0"/>
                <a:cs typeface="Tahoma" pitchFamily="34" charset="0"/>
              </a:rPr>
              <a:t>Success:  giving the message, not the response</a:t>
            </a:r>
          </a:p>
          <a:p>
            <a:r>
              <a:rPr lang="en-US" b="1" dirty="0" smtClean="0">
                <a:latin typeface="Tahoma" pitchFamily="34" charset="0"/>
                <a:cs typeface="Tahoma" pitchFamily="34" charset="0"/>
              </a:rPr>
              <a:t>Isaiah 6:9-10 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He said, "Go, and tell this people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: 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'Keep on listening, but do not perceive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; 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Keep on looking, but do not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understand. Render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the hearts of this people insensitive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their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ears dull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and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their eyes dim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otherwise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they might see with their eyes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hear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with their ears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understand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with their hearts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and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return and be healed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.”</a:t>
            </a:r>
          </a:p>
          <a:p>
            <a:r>
              <a:rPr lang="en-US" b="1" dirty="0" smtClean="0">
                <a:latin typeface="Tahoma" pitchFamily="34" charset="0"/>
                <a:cs typeface="Tahoma" pitchFamily="34" charset="0"/>
              </a:rPr>
              <a:t>Jeremiah 1:19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"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They will fight against you, but they will not overcome you, for I am with you to deliver you," declares the Lord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.”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en-US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/>
          <a:lstStyle/>
          <a:p>
            <a:pPr algn="ctr"/>
            <a:r>
              <a:rPr lang="en-US" dirty="0" smtClean="0"/>
              <a:t>REVELATION OF 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019288" cy="5410200"/>
          </a:xfrm>
        </p:spPr>
        <p:txBody>
          <a:bodyPr/>
          <a:lstStyle/>
          <a:p>
            <a:r>
              <a:rPr lang="en-US" dirty="0" smtClean="0">
                <a:latin typeface="Tahoma" pitchFamily="34" charset="0"/>
                <a:cs typeface="Tahoma" pitchFamily="34" charset="0"/>
              </a:rPr>
              <a:t>Much can be seen about a nation by how they respond when their sin is revealed</a:t>
            </a:r>
          </a:p>
          <a:p>
            <a:r>
              <a:rPr lang="en-US" dirty="0" smtClean="0">
                <a:latin typeface="Tahoma" pitchFamily="34" charset="0"/>
                <a:cs typeface="Tahoma" pitchFamily="34" charset="0"/>
              </a:rPr>
              <a:t>Sometimes people are unable to see that they are sinful; sometimes they continue in abject rebellion</a:t>
            </a:r>
          </a:p>
          <a:p>
            <a:r>
              <a:rPr lang="en-US" dirty="0" smtClean="0">
                <a:latin typeface="Tahoma" pitchFamily="34" charset="0"/>
                <a:cs typeface="Tahoma" pitchFamily="34" charset="0"/>
              </a:rPr>
              <a:t>Don’t fear (yare) when God gives words</a:t>
            </a:r>
          </a:p>
          <a:p>
            <a:r>
              <a:rPr lang="en-US" dirty="0" smtClean="0">
                <a:latin typeface="Tahoma" pitchFamily="34" charset="0"/>
                <a:cs typeface="Tahoma" pitchFamily="34" charset="0"/>
              </a:rPr>
              <a:t>It’s a big deal when a scroll is written on both sides</a:t>
            </a:r>
          </a:p>
          <a:p>
            <a:r>
              <a:rPr lang="en-US" dirty="0" smtClean="0">
                <a:latin typeface="Tahoma" pitchFamily="34" charset="0"/>
                <a:cs typeface="Tahoma" pitchFamily="34" charset="0"/>
              </a:rPr>
              <a:t>When people have rejected God, they also reject His messenger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/>
          <a:lstStyle/>
          <a:p>
            <a:pPr algn="ctr"/>
            <a:r>
              <a:rPr lang="en-US" dirty="0" smtClean="0"/>
              <a:t>GOD’S COPING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5410200"/>
          </a:xfrm>
        </p:spPr>
        <p:txBody>
          <a:bodyPr>
            <a:normAutofit fontScale="85000" lnSpcReduction="10000"/>
          </a:bodyPr>
          <a:lstStyle/>
          <a:p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Ezekiel 3:8 </a:t>
            </a:r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“Behold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I have made your face as hard as their faces and your forehead as hard as their foreheads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.” </a:t>
            </a:r>
          </a:p>
          <a:p>
            <a:r>
              <a:rPr lang="en-US" sz="2800" dirty="0" smtClean="0">
                <a:latin typeface="Tahoma" pitchFamily="34" charset="0"/>
                <a:cs typeface="Tahoma" pitchFamily="34" charset="0"/>
              </a:rPr>
              <a:t>Hard: </a:t>
            </a:r>
            <a:r>
              <a:rPr lang="en-US" sz="2800" i="1" dirty="0" err="1" smtClean="0">
                <a:latin typeface="Tahoma" pitchFamily="34" charset="0"/>
                <a:cs typeface="Tahoma" pitchFamily="34" charset="0"/>
              </a:rPr>
              <a:t>chazaq</a:t>
            </a:r>
            <a:r>
              <a:rPr lang="en-US" sz="2800" i="1" dirty="0" smtClean="0">
                <a:latin typeface="Tahoma" pitchFamily="34" charset="0"/>
                <a:cs typeface="Tahoma" pitchFamily="34" charset="0"/>
              </a:rPr>
              <a:t>: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strong, bold, violent</a:t>
            </a:r>
          </a:p>
          <a:p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Isaiah 48:4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"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Because I know that you are obstinate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and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your neck is an iron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sinew and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your forehead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bronze…</a:t>
            </a:r>
          </a:p>
          <a:p>
            <a:r>
              <a:rPr lang="en-US" sz="2800" dirty="0" smtClean="0">
                <a:latin typeface="Tahoma" pitchFamily="34" charset="0"/>
                <a:cs typeface="Tahoma" pitchFamily="34" charset="0"/>
              </a:rPr>
              <a:t>Forehead: </a:t>
            </a:r>
            <a:r>
              <a:rPr lang="en-US" sz="2800" i="1" dirty="0" err="1" smtClean="0">
                <a:latin typeface="Tahoma" pitchFamily="34" charset="0"/>
                <a:cs typeface="Tahoma" pitchFamily="34" charset="0"/>
              </a:rPr>
              <a:t>metsach</a:t>
            </a:r>
            <a:r>
              <a:rPr lang="en-US" sz="2800" i="1" dirty="0" smtClean="0">
                <a:latin typeface="Tahoma" pitchFamily="34" charset="0"/>
                <a:cs typeface="Tahoma" pitchFamily="34" charset="0"/>
              </a:rPr>
              <a:t>: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conspicuous; stubborn, impudent </a:t>
            </a:r>
          </a:p>
          <a:p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Ezekiel 3:14-15 </a:t>
            </a:r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So the Spirit lifted me up and took me away; and I went embittered in the rage of my spirit, and the hand of the Lord was strong on me.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Then I came to the exiles who lived beside the river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Chebar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at Tel-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abib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and I sat there seven days where they were living, causing consternation among them. </a:t>
            </a:r>
          </a:p>
          <a:p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143000"/>
          </a:xfrm>
        </p:spPr>
        <p:txBody>
          <a:bodyPr/>
          <a:lstStyle/>
          <a:p>
            <a:pPr algn="ctr"/>
            <a:r>
              <a:rPr lang="en-US" dirty="0" smtClean="0"/>
              <a:t>EZEKIEL’S STATE OF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019288" cy="5410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ahoma" pitchFamily="34" charset="0"/>
                <a:cs typeface="Tahoma" pitchFamily="34" charset="0"/>
              </a:rPr>
              <a:t>Embittered in the rage of my spirit</a:t>
            </a:r>
          </a:p>
          <a:p>
            <a:r>
              <a:rPr lang="en-US" sz="2800" dirty="0" smtClean="0">
                <a:latin typeface="Tahoma" pitchFamily="34" charset="0"/>
                <a:cs typeface="Tahoma" pitchFamily="34" charset="0"/>
              </a:rPr>
              <a:t>Embittered: </a:t>
            </a:r>
            <a:r>
              <a:rPr lang="en-US" sz="2800" i="1" dirty="0" err="1" smtClean="0">
                <a:latin typeface="Tahoma" pitchFamily="34" charset="0"/>
                <a:cs typeface="Tahoma" pitchFamily="34" charset="0"/>
              </a:rPr>
              <a:t>marah</a:t>
            </a:r>
            <a:r>
              <a:rPr lang="en-US" sz="2800" i="1" dirty="0" smtClean="0">
                <a:latin typeface="Tahoma" pitchFamily="34" charset="0"/>
                <a:cs typeface="Tahoma" pitchFamily="34" charset="0"/>
              </a:rPr>
              <a:t>: 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discontent, distress</a:t>
            </a:r>
          </a:p>
          <a:p>
            <a:r>
              <a:rPr lang="en-US" sz="2800" dirty="0" smtClean="0">
                <a:latin typeface="Tahoma" pitchFamily="34" charset="0"/>
                <a:cs typeface="Tahoma" pitchFamily="34" charset="0"/>
              </a:rPr>
              <a:t>Rage: </a:t>
            </a:r>
            <a:r>
              <a:rPr lang="en-US" sz="2800" i="1" dirty="0" err="1" smtClean="0">
                <a:latin typeface="Tahoma" pitchFamily="34" charset="0"/>
                <a:cs typeface="Tahoma" pitchFamily="34" charset="0"/>
              </a:rPr>
              <a:t>chemah</a:t>
            </a:r>
            <a:r>
              <a:rPr lang="en-US" sz="2800" i="1" dirty="0" smtClean="0">
                <a:latin typeface="Tahoma" pitchFamily="34" charset="0"/>
                <a:cs typeface="Tahoma" pitchFamily="34" charset="0"/>
              </a:rPr>
              <a:t>: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heat, hot displeasure</a:t>
            </a:r>
          </a:p>
          <a:p>
            <a:r>
              <a:rPr lang="en-US" sz="2800" dirty="0" smtClean="0">
                <a:latin typeface="Tahoma" pitchFamily="34" charset="0"/>
                <a:cs typeface="Tahoma" pitchFamily="34" charset="0"/>
              </a:rPr>
              <a:t>The watchman: </a:t>
            </a:r>
            <a:r>
              <a:rPr lang="en-US" sz="2800" i="1" dirty="0" err="1" smtClean="0">
                <a:latin typeface="Tahoma" pitchFamily="34" charset="0"/>
                <a:cs typeface="Tahoma" pitchFamily="34" charset="0"/>
              </a:rPr>
              <a:t>tsaphah</a:t>
            </a:r>
            <a:r>
              <a:rPr lang="en-US" sz="2800" i="1" dirty="0" smtClean="0">
                <a:latin typeface="Tahoma" pitchFamily="34" charset="0"/>
                <a:cs typeface="Tahoma" pitchFamily="34" charset="0"/>
              </a:rPr>
              <a:t>: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someone who looks out or about; expectancy</a:t>
            </a:r>
          </a:p>
          <a:p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1 </a:t>
            </a:r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Chronicles </a:t>
            </a:r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12:32 </a:t>
            </a:r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Of the sons of Issachar, men who understood the times, with knowledge of what Israel should do, their chiefs were two hundred; and all their kinsmen were at their command. </a:t>
            </a:r>
          </a:p>
          <a:p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186</TotalTime>
  <Words>604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REVERENCE FOR GOD’S PROMISES</vt:lpstr>
      <vt:lpstr>EZEKIEL SEES CHERUBIM</vt:lpstr>
      <vt:lpstr>EZEKIEL’S CALL</vt:lpstr>
      <vt:lpstr>REVELATION OF SIN</vt:lpstr>
      <vt:lpstr>GOD’S COPING MECHANISM</vt:lpstr>
      <vt:lpstr>EZEKIEL’S STATE OF MIND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REVERENCE FOR GOD’S PROMISES</dc:title>
  <dc:creator> </dc:creator>
  <cp:lastModifiedBy> </cp:lastModifiedBy>
  <cp:revision>2</cp:revision>
  <dcterms:created xsi:type="dcterms:W3CDTF">2013-01-20T19:58:50Z</dcterms:created>
  <dcterms:modified xsi:type="dcterms:W3CDTF">2013-01-27T22:14:19Z</dcterms:modified>
</cp:coreProperties>
</file>