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4F61567-A63D-44C4-8F74-122C681595BF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7BEC98-8F74-4C51-9E05-022476D6520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102"/>
          </a:xfrm>
        </p:spPr>
        <p:txBody>
          <a:bodyPr/>
          <a:lstStyle/>
          <a:p>
            <a:pPr algn="ctr"/>
            <a:r>
              <a:rPr lang="en-US" dirty="0" smtClean="0"/>
              <a:t>REVERENCE FOR GOD’S PROMISES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038600"/>
            <a:ext cx="7406640" cy="2133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JoLynn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Gower</a:t>
            </a:r>
          </a:p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352-2458    cell 493-6151</a:t>
            </a:r>
          </a:p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jgower@guardingthetruth.org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THE TIMES OF EZEKIEL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3058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Northern Kingdom had fallen to Assyria in 722 BC</a:t>
            </a:r>
          </a:p>
          <a:p>
            <a:r>
              <a:rPr lang="en-US" dirty="0" smtClean="0"/>
              <a:t>Daniel had already been taken captive in 605 BC</a:t>
            </a:r>
          </a:p>
          <a:p>
            <a:r>
              <a:rPr lang="en-US" dirty="0" smtClean="0"/>
              <a:t>Born during the reign of Josiah</a:t>
            </a:r>
          </a:p>
          <a:p>
            <a:r>
              <a:rPr lang="en-US" dirty="0" smtClean="0"/>
              <a:t>The gods being worshiped: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Baal – high places; god in everything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Ashtoreth – (Ishtar) fertility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Tammuz –  Spring; visited underworld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Molech</a:t>
            </a:r>
            <a:r>
              <a:rPr lang="en-US" dirty="0" smtClean="0"/>
              <a:t> – sacrifice of children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/>
          <a:lstStyle/>
          <a:p>
            <a:pPr algn="ctr"/>
            <a:r>
              <a:rPr lang="en-US" dirty="0" smtClean="0"/>
              <a:t>THE FALL OF ASSYRIA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Assyria had been conquered by Babylon;</a:t>
            </a:r>
          </a:p>
          <a:p>
            <a:r>
              <a:rPr lang="en-US" dirty="0" smtClean="0"/>
              <a:t>Nineveh fell in 612-611 to a Chaldean and </a:t>
            </a:r>
            <a:r>
              <a:rPr lang="en-US" dirty="0" err="1" smtClean="0"/>
              <a:t>Medean</a:t>
            </a:r>
            <a:r>
              <a:rPr lang="en-US" dirty="0" smtClean="0"/>
              <a:t> coalition we call the Babylonian Empire</a:t>
            </a:r>
          </a:p>
          <a:p>
            <a:r>
              <a:rPr lang="en-US" dirty="0" smtClean="0"/>
              <a:t>Assyria fell for a number of reasons: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en-US" dirty="0" smtClean="0"/>
              <a:t>  1.  overextended – particularly in dealing with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en-US" dirty="0" smtClean="0"/>
              <a:t>      Egypt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2.  financial problems due to funding large army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en-US" dirty="0" smtClean="0"/>
              <a:t>  3.  God had said that they wouldn’t stand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en-US" dirty="0" smtClean="0"/>
              <a:t>      because of their wickedness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Nahum and Zephaniah had both prophesied the fall of Assyria (Nineveh)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/>
          <a:lstStyle/>
          <a:p>
            <a:pPr algn="ctr"/>
            <a:r>
              <a:rPr lang="en-US" dirty="0" smtClean="0"/>
              <a:t>BABYLON RISING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19288" cy="5410200"/>
          </a:xfrm>
        </p:spPr>
        <p:txBody>
          <a:bodyPr/>
          <a:lstStyle/>
          <a:p>
            <a:r>
              <a:rPr lang="en-US" dirty="0" smtClean="0"/>
              <a:t>Nebuchadnezzar  605 BC response to the help that had been given Egypt</a:t>
            </a:r>
          </a:p>
          <a:p>
            <a:r>
              <a:rPr lang="en-US" dirty="0" smtClean="0"/>
              <a:t>Nebuchadnezzar 597 BC response to </a:t>
            </a:r>
            <a:r>
              <a:rPr lang="en-US" dirty="0" err="1" smtClean="0"/>
              <a:t>Jehoiakim’s</a:t>
            </a:r>
            <a:r>
              <a:rPr lang="en-US" dirty="0" smtClean="0"/>
              <a:t> rebellion; 10,000 people including </a:t>
            </a:r>
            <a:r>
              <a:rPr lang="en-US" dirty="0" err="1" smtClean="0"/>
              <a:t>Jehoiachin</a:t>
            </a:r>
            <a:r>
              <a:rPr lang="en-US" dirty="0" smtClean="0"/>
              <a:t> taken captive</a:t>
            </a:r>
          </a:p>
          <a:p>
            <a:r>
              <a:rPr lang="en-US" dirty="0" err="1" smtClean="0"/>
              <a:t>Nebuchadnezzer</a:t>
            </a:r>
            <a:r>
              <a:rPr lang="en-US" dirty="0" smtClean="0"/>
              <a:t> 588 BC </a:t>
            </a:r>
            <a:r>
              <a:rPr lang="en-US" dirty="0" err="1" smtClean="0"/>
              <a:t>beseiged</a:t>
            </a:r>
            <a:r>
              <a:rPr lang="en-US" dirty="0" smtClean="0"/>
              <a:t> Jerusalem in response to Zedekiah’s rebellion (N.’s uncle); temple fell in 586 BC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/>
          <a:lstStyle/>
          <a:p>
            <a:pPr algn="ctr"/>
            <a:r>
              <a:rPr lang="en-US" dirty="0" smtClean="0"/>
              <a:t>EZEKIEL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/>
          <a:lstStyle/>
          <a:p>
            <a:r>
              <a:rPr lang="en-US" dirty="0" smtClean="0"/>
              <a:t>Was a priest preparing for temple service; son of </a:t>
            </a:r>
            <a:r>
              <a:rPr lang="en-US" dirty="0" err="1" smtClean="0"/>
              <a:t>Buzi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year in exile called to be a prophet (he had turned 30,  the age for service) 593-2 BC</a:t>
            </a:r>
          </a:p>
          <a:p>
            <a:r>
              <a:rPr lang="en-US" dirty="0" smtClean="0"/>
              <a:t>Daniel was already in Babylon when Ezekiel arrived</a:t>
            </a:r>
          </a:p>
          <a:p>
            <a:r>
              <a:rPr lang="en-US" dirty="0" smtClean="0"/>
              <a:t>Jeremiah was still a prophet in Judah</a:t>
            </a:r>
          </a:p>
          <a:p>
            <a:r>
              <a:rPr lang="en-US" dirty="0" smtClean="0"/>
              <a:t>Ezekiel prophesied until 571 BC, a total of 22 years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/>
          <a:lstStyle/>
          <a:p>
            <a:pPr algn="ctr"/>
            <a:r>
              <a:rPr lang="en-US" dirty="0" smtClean="0"/>
              <a:t>KEY PROPHESIES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19288" cy="5410200"/>
          </a:xfrm>
        </p:spPr>
        <p:txBody>
          <a:bodyPr/>
          <a:lstStyle/>
          <a:p>
            <a:r>
              <a:rPr lang="en-US" dirty="0" smtClean="0"/>
              <a:t>The dry bones  (return of Israel to the land)</a:t>
            </a:r>
          </a:p>
          <a:p>
            <a:r>
              <a:rPr lang="en-US" dirty="0" smtClean="0"/>
              <a:t>The war (not Armageddon) and the key participants in this war</a:t>
            </a:r>
          </a:p>
          <a:p>
            <a:r>
              <a:rPr lang="en-US" dirty="0" smtClean="0"/>
              <a:t>Israel moving on the tide of providence; the miraculous destruction of those who attack Israel</a:t>
            </a:r>
          </a:p>
          <a:p>
            <a:r>
              <a:rPr lang="en-US" dirty="0" smtClean="0"/>
              <a:t>A temple (not yet built)</a:t>
            </a:r>
          </a:p>
          <a:p>
            <a:r>
              <a:rPr lang="en-US" dirty="0" smtClean="0"/>
              <a:t>Destruction of </a:t>
            </a:r>
            <a:r>
              <a:rPr lang="en-US" dirty="0" err="1" smtClean="0"/>
              <a:t>Migdol</a:t>
            </a:r>
            <a:r>
              <a:rPr lang="en-US" dirty="0" smtClean="0"/>
              <a:t> </a:t>
            </a:r>
            <a:r>
              <a:rPr lang="en-US" dirty="0" err="1" smtClean="0"/>
              <a:t>Syene</a:t>
            </a:r>
            <a:endParaRPr lang="en-US" dirty="0" smtClean="0"/>
          </a:p>
          <a:p>
            <a:r>
              <a:rPr lang="en-US" dirty="0" smtClean="0"/>
              <a:t>Millennial division of land by tribes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</TotalTime>
  <Words>325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REVERENCE FOR GOD’S PROMISES</vt:lpstr>
      <vt:lpstr>THE TIMES OF EZEKIEL</vt:lpstr>
      <vt:lpstr>THE FALL OF ASSYRIA</vt:lpstr>
      <vt:lpstr>BABYLON RISING</vt:lpstr>
      <vt:lpstr>EZEKIEL</vt:lpstr>
      <vt:lpstr>KEY PROPHESIES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REVERENCE FOR GOD’S PROMISES</dc:title>
  <dc:creator> </dc:creator>
  <cp:lastModifiedBy> </cp:lastModifiedBy>
  <cp:revision>1</cp:revision>
  <dcterms:created xsi:type="dcterms:W3CDTF">2013-01-20T19:58:50Z</dcterms:created>
  <dcterms:modified xsi:type="dcterms:W3CDTF">2013-01-20T20:56:22Z</dcterms:modified>
</cp:coreProperties>
</file>