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6"/>
  </p:notesMasterIdLst>
  <p:handoutMasterIdLst>
    <p:handoutMasterId r:id="rId17"/>
  </p:handoutMasterIdLst>
  <p:sldIdLst>
    <p:sldId id="256" r:id="rId5"/>
    <p:sldId id="257" r:id="rId6"/>
    <p:sldId id="258" r:id="rId7"/>
    <p:sldId id="259" r:id="rId8"/>
    <p:sldId id="263" r:id="rId9"/>
    <p:sldId id="260" r:id="rId10"/>
    <p:sldId id="264" r:id="rId11"/>
    <p:sldId id="261" r:id="rId12"/>
    <p:sldId id="266" r:id="rId13"/>
    <p:sldId id="270" r:id="rId14"/>
    <p:sldId id="265" r:id="rId15"/>
  </p:sldIdLst>
  <p:sldSz cx="10058400" cy="7772400"/>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6280B"/>
    <a:srgbClr val="FFFFFF"/>
    <a:srgbClr val="942D0B"/>
    <a:srgbClr val="F6BF73"/>
    <a:srgbClr val="F9D4A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96"/>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71" autoAdjust="0"/>
    <p:restoredTop sz="91756" autoAdjust="0"/>
  </p:normalViewPr>
  <p:slideViewPr>
    <p:cSldViewPr snapToGrid="0">
      <p:cViewPr varScale="1">
        <p:scale>
          <a:sx n="59" d="100"/>
          <a:sy n="59" d="100"/>
        </p:scale>
        <p:origin x="-1482" y="-84"/>
      </p:cViewPr>
      <p:guideLst>
        <p:guide orient="horz" pos="2448"/>
        <p:guide pos="3168"/>
      </p:guideLst>
    </p:cSldViewPr>
  </p:slideViewPr>
  <p:notesTextViewPr>
    <p:cViewPr>
      <p:scale>
        <a:sx n="75" d="100"/>
        <a:sy n="75"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0225" cy="450850"/>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sz="quarter" idx="1"/>
          </p:nvPr>
        </p:nvSpPr>
        <p:spPr>
          <a:xfrm>
            <a:off x="4014789" y="1"/>
            <a:ext cx="3070225" cy="450850"/>
          </a:xfrm>
          <a:prstGeom prst="rect">
            <a:avLst/>
          </a:prstGeom>
        </p:spPr>
        <p:txBody>
          <a:bodyPr vert="horz" lIns="91427" tIns="45713" rIns="91427" bIns="45713" rtlCol="0"/>
          <a:lstStyle>
            <a:lvl1pPr algn="r">
              <a:defRPr sz="1200"/>
            </a:lvl1pPr>
          </a:lstStyle>
          <a:p>
            <a:fld id="{76EB9BEC-0863-4FEE-8030-BDA9ECB37D3A}" type="datetimeFigureOut">
              <a:rPr lang="en-US" smtClean="0"/>
              <a:pPr/>
              <a:t>12/3/2018</a:t>
            </a:fld>
            <a:endParaRPr lang="en-US" dirty="0"/>
          </a:p>
        </p:txBody>
      </p:sp>
      <p:sp>
        <p:nvSpPr>
          <p:cNvPr id="4" name="Footer Placeholder 3"/>
          <p:cNvSpPr>
            <a:spLocks noGrp="1"/>
          </p:cNvSpPr>
          <p:nvPr>
            <p:ph type="ftr" sz="quarter" idx="2"/>
          </p:nvPr>
        </p:nvSpPr>
        <p:spPr>
          <a:xfrm>
            <a:off x="1" y="8572500"/>
            <a:ext cx="3070225" cy="450850"/>
          </a:xfrm>
          <a:prstGeom prst="rect">
            <a:avLst/>
          </a:prstGeom>
        </p:spPr>
        <p:txBody>
          <a:bodyPr vert="horz" lIns="91427" tIns="45713" rIns="91427"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14789" y="8572500"/>
            <a:ext cx="3070225" cy="450850"/>
          </a:xfrm>
          <a:prstGeom prst="rect">
            <a:avLst/>
          </a:prstGeom>
        </p:spPr>
        <p:txBody>
          <a:bodyPr vert="horz" lIns="91427" tIns="45713" rIns="91427" bIns="45713" rtlCol="0" anchor="b"/>
          <a:lstStyle>
            <a:lvl1pPr algn="r">
              <a:defRPr sz="1200"/>
            </a:lvl1pPr>
          </a:lstStyle>
          <a:p>
            <a:fld id="{884BB2C6-F9F3-4BA0-8163-4230C65C9C60}"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2814"/>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idx="1"/>
          </p:nvPr>
        </p:nvSpPr>
        <p:spPr>
          <a:xfrm>
            <a:off x="4014100" y="0"/>
            <a:ext cx="3070860" cy="452814"/>
          </a:xfrm>
          <a:prstGeom prst="rect">
            <a:avLst/>
          </a:prstGeom>
        </p:spPr>
        <p:txBody>
          <a:bodyPr vert="horz" lIns="91427" tIns="45713" rIns="91427" bIns="45713" rtlCol="0"/>
          <a:lstStyle>
            <a:lvl1pPr algn="r">
              <a:defRPr sz="1200"/>
            </a:lvl1pPr>
          </a:lstStyle>
          <a:p>
            <a:fld id="{733789D0-CA34-4934-A369-C3113E12A3EF}" type="datetimeFigureOut">
              <a:rPr lang="en-US" smtClean="0"/>
              <a:pPr/>
              <a:t>12/3/2018</a:t>
            </a:fld>
            <a:endParaRPr lang="en-US" dirty="0"/>
          </a:p>
        </p:txBody>
      </p:sp>
      <p:sp>
        <p:nvSpPr>
          <p:cNvPr id="4" name="Slide Image Placeholder 3"/>
          <p:cNvSpPr>
            <a:spLocks noGrp="1" noRot="1" noChangeAspect="1"/>
          </p:cNvSpPr>
          <p:nvPr>
            <p:ph type="sldImg" idx="2"/>
          </p:nvPr>
        </p:nvSpPr>
        <p:spPr>
          <a:xfrm>
            <a:off x="1573213" y="1128713"/>
            <a:ext cx="3940175" cy="3044825"/>
          </a:xfrm>
          <a:prstGeom prst="rect">
            <a:avLst/>
          </a:prstGeom>
          <a:noFill/>
          <a:ln w="12700">
            <a:solidFill>
              <a:prstClr val="black"/>
            </a:solidFill>
          </a:ln>
        </p:spPr>
        <p:txBody>
          <a:bodyPr vert="horz" lIns="91427" tIns="45713" rIns="91427" bIns="45713" rtlCol="0" anchor="ctr"/>
          <a:lstStyle/>
          <a:p>
            <a:endParaRPr lang="en-US" dirty="0"/>
          </a:p>
        </p:txBody>
      </p:sp>
      <p:sp>
        <p:nvSpPr>
          <p:cNvPr id="5" name="Notes Placeholder 4"/>
          <p:cNvSpPr>
            <a:spLocks noGrp="1"/>
          </p:cNvSpPr>
          <p:nvPr>
            <p:ph type="body" sz="quarter" idx="3"/>
          </p:nvPr>
        </p:nvSpPr>
        <p:spPr>
          <a:xfrm>
            <a:off x="708660" y="4343253"/>
            <a:ext cx="5669280" cy="3553569"/>
          </a:xfrm>
          <a:prstGeom prst="rect">
            <a:avLst/>
          </a:prstGeom>
        </p:spPr>
        <p:txBody>
          <a:bodyPr vert="horz" lIns="91427" tIns="45713" rIns="91427" bIns="4571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6"/>
            <a:ext cx="3070860" cy="452813"/>
          </a:xfrm>
          <a:prstGeom prst="rect">
            <a:avLst/>
          </a:prstGeom>
        </p:spPr>
        <p:txBody>
          <a:bodyPr vert="horz" lIns="91427" tIns="45713" rIns="91427"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572126"/>
            <a:ext cx="3070860" cy="452813"/>
          </a:xfrm>
          <a:prstGeom prst="rect">
            <a:avLst/>
          </a:prstGeom>
        </p:spPr>
        <p:txBody>
          <a:bodyPr vert="horz" lIns="91427" tIns="45713" rIns="91427" bIns="45713" rtlCol="0" anchor="b"/>
          <a:lstStyle>
            <a:lvl1pPr algn="r">
              <a:defRPr sz="1200"/>
            </a:lvl1pPr>
          </a:lstStyle>
          <a:p>
            <a:fld id="{D5D79418-37EB-4378-AD22-89DBB000B0DA}" type="slidenum">
              <a:rPr lang="en-US" smtClean="0"/>
              <a:pPr/>
              <a:t>‹#›</a:t>
            </a:fld>
            <a:endParaRPr lang="en-US" dirty="0"/>
          </a:p>
        </p:txBody>
      </p:sp>
    </p:spTree>
    <p:extLst>
      <p:ext uri="{BB962C8B-B14F-4D97-AF65-F5344CB8AC3E}">
        <p14:creationId xmlns="" xmlns:p14="http://schemas.microsoft.com/office/powerpoint/2010/main"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a:t>
            </a:r>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gO</a:t>
            </a:r>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 xmlns:a16="http://schemas.microsoft.com/office/drawing/2014/main" id="{DD826893-9059-400D-A708-615823828BC9}"/>
              </a:ext>
            </a:extLst>
          </p:cNvPr>
          <p:cNvGrpSpPr/>
          <p:nvPr userDrawn="1"/>
        </p:nvGrpSpPr>
        <p:grpSpPr bwMode="ltGray">
          <a:xfrm>
            <a:off x="5966812" y="-180519"/>
            <a:ext cx="4091588" cy="6262529"/>
            <a:chOff x="7232499" y="-159283"/>
            <a:chExt cx="4959501" cy="5525761"/>
          </a:xfrm>
          <a:solidFill>
            <a:srgbClr val="76280B">
              <a:alpha val="60000"/>
            </a:srgbClr>
          </a:solidFill>
        </p:grpSpPr>
        <p:pic>
          <p:nvPicPr>
            <p:cNvPr id="10" name="Graphic 9" descr="Single gear">
              <a:extLst>
                <a:ext uri="{FF2B5EF4-FFF2-40B4-BE49-F238E27FC236}">
                  <a16:creationId xmlns="" xmlns:a16="http://schemas.microsoft.com/office/drawing/2014/main" id="{4BD7AE3B-6321-488C-8378-B441F7AC62CC}"/>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 xmlns:a16="http://schemas.microsoft.com/office/drawing/2014/main" id="{52566813-48BF-44A8-9FBD-C9035FDE143F}"/>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 xmlns:a16="http://schemas.microsoft.com/office/drawing/2014/main" id="{C9098912-FEFB-4951-B070-7ED0F1D45558}"/>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 xmlns:a16="http://schemas.microsoft.com/office/drawing/2014/main" id="{7187CCFC-946C-4708-98C2-CC97857A5160}"/>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406608" y="2945345"/>
            <a:ext cx="7344002" cy="188171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08342" y="3108127"/>
            <a:ext cx="7007932" cy="1556146"/>
          </a:xfrm>
        </p:spPr>
        <p:txBody>
          <a:bodyPr anchor="b">
            <a:noAutofit/>
          </a:bodyPr>
          <a:lstStyle>
            <a:lvl1pPr algn="ctr">
              <a:defRPr sz="6676"/>
            </a:lvl1pPr>
          </a:lstStyle>
          <a:p>
            <a:r>
              <a:rPr lang="en-US" dirty="0"/>
              <a:t>Click to edit Master title style</a:t>
            </a:r>
          </a:p>
        </p:txBody>
      </p:sp>
      <p:sp>
        <p:nvSpPr>
          <p:cNvPr id="3" name="Subtitle 2"/>
          <p:cNvSpPr>
            <a:spLocks noGrp="1"/>
          </p:cNvSpPr>
          <p:nvPr>
            <p:ph type="subTitle" idx="1"/>
          </p:nvPr>
        </p:nvSpPr>
        <p:spPr>
          <a:xfrm>
            <a:off x="1508759" y="4979912"/>
            <a:ext cx="7007515" cy="1266712"/>
          </a:xfrm>
        </p:spPr>
        <p:txBody>
          <a:bodyPr>
            <a:normAutofit/>
          </a:bodyPr>
          <a:lstStyle>
            <a:lvl1pPr marL="0" indent="0" algn="ctr">
              <a:buNone/>
              <a:defRPr sz="2473"/>
            </a:lvl1pPr>
            <a:lvl2pPr marL="565253" indent="0" algn="ctr">
              <a:buNone/>
              <a:defRPr sz="2473"/>
            </a:lvl2pPr>
            <a:lvl3pPr marL="1130507" indent="0" algn="ctr">
              <a:buNone/>
              <a:defRPr sz="2225"/>
            </a:lvl3pPr>
            <a:lvl4pPr marL="1695761" indent="0" algn="ctr">
              <a:buNone/>
              <a:defRPr sz="1978"/>
            </a:lvl4pPr>
            <a:lvl5pPr marL="2261014" indent="0" algn="ctr">
              <a:buNone/>
              <a:defRPr sz="1978"/>
            </a:lvl5pPr>
            <a:lvl6pPr marL="2826268" indent="0" algn="ctr">
              <a:buNone/>
              <a:defRPr sz="1978"/>
            </a:lvl6pPr>
            <a:lvl7pPr marL="3391522" indent="0" algn="ctr">
              <a:buNone/>
              <a:defRPr sz="1978"/>
            </a:lvl7pPr>
            <a:lvl8pPr marL="3956776" indent="0" algn="ctr">
              <a:buNone/>
              <a:defRPr sz="1978"/>
            </a:lvl8pPr>
            <a:lvl9pPr marL="452202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a:xfrm>
            <a:off x="6693188" y="6727679"/>
            <a:ext cx="2263140" cy="413809"/>
          </a:xfrm>
        </p:spPr>
        <p:txBody>
          <a:bodyPr/>
          <a:lstStyle/>
          <a:p>
            <a:fld id="{D9FF6A57-797A-4F53-BF10-511CD2A52119}" type="datetime1">
              <a:rPr lang="en-US" smtClean="0"/>
              <a:pPr/>
              <a:t>12/3/2018</a:t>
            </a:fld>
            <a:endParaRPr lang="en-US" dirty="0"/>
          </a:p>
        </p:txBody>
      </p:sp>
      <p:sp>
        <p:nvSpPr>
          <p:cNvPr id="5" name="Footer Placeholder 4"/>
          <p:cNvSpPr>
            <a:spLocks noGrp="1"/>
          </p:cNvSpPr>
          <p:nvPr>
            <p:ph type="ftr" sz="quarter" idx="11"/>
          </p:nvPr>
        </p:nvSpPr>
        <p:spPr>
          <a:xfrm>
            <a:off x="1024895" y="6727681"/>
            <a:ext cx="5668295" cy="413809"/>
          </a:xfrm>
        </p:spPr>
        <p:txBody>
          <a:bodyPr/>
          <a:lstStyle/>
          <a:p>
            <a:endParaRPr lang="en-US" dirty="0"/>
          </a:p>
        </p:txBody>
      </p:sp>
      <p:sp>
        <p:nvSpPr>
          <p:cNvPr id="12" name="Rectangle 11">
            <a:extLst>
              <a:ext uri="{FF2B5EF4-FFF2-40B4-BE49-F238E27FC236}">
                <a16:creationId xmlns="" xmlns:a16="http://schemas.microsoft.com/office/drawing/2014/main" id="{10A59AF3-34E3-4F2D-B219-533C8164A410}"/>
              </a:ext>
            </a:extLst>
          </p:cNvPr>
          <p:cNvSpPr/>
          <p:nvPr userDrawn="1"/>
        </p:nvSpPr>
        <p:spPr>
          <a:xfrm>
            <a:off x="3" y="2935422"/>
            <a:ext cx="1322473" cy="1881710"/>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 xmlns:a16="http://schemas.microsoft.com/office/drawing/2014/main" id="{3B98DDA9-3997-4600-985C-44C2CABD0BA3}"/>
              </a:ext>
            </a:extLst>
          </p:cNvPr>
          <p:cNvSpPr/>
          <p:nvPr userDrawn="1"/>
        </p:nvSpPr>
        <p:spPr>
          <a:xfrm>
            <a:off x="8750611" y="2935422"/>
            <a:ext cx="1322473" cy="1881708"/>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8912906" y="3117550"/>
            <a:ext cx="966808" cy="1537301"/>
          </a:xfrm>
        </p:spPr>
        <p:txBody>
          <a:bodyPr/>
          <a:lstStyle/>
          <a:p>
            <a:endParaRPr lang="en-US" dirty="0"/>
          </a:p>
        </p:txBody>
      </p:sp>
    </p:spTree>
    <p:extLst>
      <p:ext uri="{BB962C8B-B14F-4D97-AF65-F5344CB8AC3E}">
        <p14:creationId xmlns="" xmlns:p14="http://schemas.microsoft.com/office/powerpoint/2010/main"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 xmlns:a16="http://schemas.microsoft.com/office/drawing/2014/main"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 xmlns:a16="http://schemas.microsoft.com/office/drawing/2014/main" id="{62BA598A-71EC-4BD4-8924-8F16E990AF5A}"/>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 xmlns:a16="http://schemas.microsoft.com/office/drawing/2014/main" id="{2086399E-589B-48EE-B396-961A783106EF}"/>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 xmlns:a16="http://schemas.microsoft.com/office/drawing/2014/main" id="{F2A039E4-F69C-4905-B047-6891B77F8CAA}"/>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3" name="Content Placeholder 2"/>
          <p:cNvSpPr>
            <a:spLocks noGrp="1"/>
          </p:cNvSpPr>
          <p:nvPr>
            <p:ph idx="1"/>
          </p:nvPr>
        </p:nvSpPr>
        <p:spPr>
          <a:xfrm>
            <a:off x="5311718" y="2648457"/>
            <a:ext cx="4626877" cy="40792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07164" y="2648456"/>
            <a:ext cx="3126815"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AA96EF41-9EFD-4531-8073-C84C97C415A5}" type="datetime1">
              <a:rPr lang="en-US" smtClean="0"/>
              <a:pPr/>
              <a:t>12/3/2018</a:t>
            </a:fld>
            <a:endParaRPr lang="en-US" dirty="0"/>
          </a:p>
        </p:txBody>
      </p:sp>
      <p:sp>
        <p:nvSpPr>
          <p:cNvPr id="6" name="Footer Placeholder 5"/>
          <p:cNvSpPr>
            <a:spLocks noGrp="1"/>
          </p:cNvSpPr>
          <p:nvPr>
            <p:ph type="ftr" sz="quarter" idx="11"/>
          </p:nvPr>
        </p:nvSpPr>
        <p:spPr>
          <a:xfrm>
            <a:off x="2007160" y="6727681"/>
            <a:ext cx="5668295" cy="413809"/>
          </a:xfrm>
        </p:spPr>
        <p:txBody>
          <a:bodyPr/>
          <a:lstStyle/>
          <a:p>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dirty="0"/>
          </a:p>
        </p:txBody>
      </p:sp>
    </p:spTree>
    <p:extLst>
      <p:ext uri="{BB962C8B-B14F-4D97-AF65-F5344CB8AC3E}">
        <p14:creationId xmlns="" xmlns:p14="http://schemas.microsoft.com/office/powerpoint/2010/main"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 xmlns:a16="http://schemas.microsoft.com/office/drawing/2014/main"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 xmlns:a16="http://schemas.microsoft.com/office/drawing/2014/main" id="{62BA598A-71EC-4BD4-8924-8F16E990AF5A}"/>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 xmlns:a16="http://schemas.microsoft.com/office/drawing/2014/main" id="{2086399E-589B-48EE-B396-961A783106EF}"/>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 xmlns:a16="http://schemas.microsoft.com/office/drawing/2014/main" id="{F2A039E4-F69C-4905-B047-6891B77F8CAA}"/>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4" name="Text Placeholder 3"/>
          <p:cNvSpPr>
            <a:spLocks noGrp="1"/>
          </p:cNvSpPr>
          <p:nvPr>
            <p:ph type="body" sz="half" idx="2"/>
          </p:nvPr>
        </p:nvSpPr>
        <p:spPr>
          <a:xfrm>
            <a:off x="2007164" y="2648456"/>
            <a:ext cx="2162174"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2B1D0A82-97E9-4D5F-B102-44CD8789583E}" type="datetime1">
              <a:rPr lang="en-US" smtClean="0"/>
              <a:pPr/>
              <a:t>12/3/2018</a:t>
            </a:fld>
            <a:endParaRPr lang="en-US" dirty="0"/>
          </a:p>
        </p:txBody>
      </p:sp>
      <p:sp>
        <p:nvSpPr>
          <p:cNvPr id="6" name="Footer Placeholder 5"/>
          <p:cNvSpPr>
            <a:spLocks noGrp="1"/>
          </p:cNvSpPr>
          <p:nvPr>
            <p:ph type="ftr" sz="quarter" idx="11"/>
          </p:nvPr>
        </p:nvSpPr>
        <p:spPr>
          <a:xfrm>
            <a:off x="2007160" y="6727681"/>
            <a:ext cx="5668295" cy="413809"/>
          </a:xfrm>
        </p:spPr>
        <p:txBody>
          <a:bodyPr/>
          <a:lstStyle/>
          <a:p>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dirty="0"/>
          </a:p>
        </p:txBody>
      </p:sp>
      <p:sp>
        <p:nvSpPr>
          <p:cNvPr id="16" name="Picture Placeholder 2">
            <a:extLst>
              <a:ext uri="{FF2B5EF4-FFF2-40B4-BE49-F238E27FC236}">
                <a16:creationId xmlns="" xmlns:a16="http://schemas.microsoft.com/office/drawing/2014/main" id="{5E59F855-D2A7-4662-804E-17B59CD1A41D}"/>
              </a:ext>
            </a:extLst>
          </p:cNvPr>
          <p:cNvSpPr>
            <a:spLocks noGrp="1"/>
          </p:cNvSpPr>
          <p:nvPr>
            <p:ph type="pic" idx="1"/>
          </p:nvPr>
        </p:nvSpPr>
        <p:spPr>
          <a:xfrm>
            <a:off x="4300744" y="2637803"/>
            <a:ext cx="5637849" cy="4089874"/>
          </a:xfrm>
        </p:spPr>
        <p:txBody>
          <a:bodyPr/>
          <a:lstStyle>
            <a:lvl1pPr marL="0" indent="0">
              <a:buNone/>
              <a:defRPr sz="3956"/>
            </a:lvl1pPr>
            <a:lvl2pPr marL="565253" indent="0">
              <a:buNone/>
              <a:defRPr sz="3462"/>
            </a:lvl2pPr>
            <a:lvl3pPr marL="1130507" indent="0">
              <a:buNone/>
              <a:defRPr sz="2967"/>
            </a:lvl3pPr>
            <a:lvl4pPr marL="1695761" indent="0">
              <a:buNone/>
              <a:defRPr sz="2473"/>
            </a:lvl4pPr>
            <a:lvl5pPr marL="2261014" indent="0">
              <a:buNone/>
              <a:defRPr sz="2473"/>
            </a:lvl5pPr>
            <a:lvl6pPr marL="2826268" indent="0">
              <a:buNone/>
              <a:defRPr sz="2473"/>
            </a:lvl6pPr>
            <a:lvl7pPr marL="3391522" indent="0">
              <a:buNone/>
              <a:defRPr sz="2473"/>
            </a:lvl7pPr>
            <a:lvl8pPr marL="3956776" indent="0">
              <a:buNone/>
              <a:defRPr sz="2473"/>
            </a:lvl8pPr>
            <a:lvl9pPr marL="4522029" indent="0">
              <a:buNone/>
              <a:defRPr sz="2473"/>
            </a:lvl9pPr>
          </a:lstStyle>
          <a:p>
            <a:r>
              <a:rPr lang="en-US" dirty="0"/>
              <a:t>Click icon to add picture</a:t>
            </a:r>
          </a:p>
        </p:txBody>
      </p:sp>
    </p:spTree>
    <p:extLst>
      <p:ext uri="{BB962C8B-B14F-4D97-AF65-F5344CB8AC3E}">
        <p14:creationId xmlns="" xmlns:p14="http://schemas.microsoft.com/office/powerpoint/2010/main"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70" y="5339831"/>
            <a:ext cx="7931434" cy="1235880"/>
          </a:xfrm>
        </p:spPr>
        <p:txBody>
          <a:bodyPr anchor="ctr" anchorCtr="0">
            <a:normAutofit/>
          </a:bodyPr>
          <a:lstStyle>
            <a:lvl1pPr>
              <a:defRPr sz="2967"/>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4C83D211-A543-409E-AC56-7980B95F16FC}" type="datetime1">
              <a:rPr lang="en-US" smtClean="0"/>
              <a:pPr/>
              <a:t>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9484"/>
            <a:ext cx="952174" cy="1236228"/>
          </a:xfrm>
        </p:spPr>
        <p:txBody>
          <a:bodyPr/>
          <a:lstStyle/>
          <a:p>
            <a:fld id="{9E3FA76C-C565-46B6-8652-D75785E2521F}" type="slidenum">
              <a:rPr lang="en-US" smtClean="0"/>
              <a:pPr/>
              <a:t>‹#›</a:t>
            </a:fld>
            <a:endParaRPr lang="en-US" dirty="0"/>
          </a:p>
        </p:txBody>
      </p:sp>
      <p:sp>
        <p:nvSpPr>
          <p:cNvPr id="13" name="SmartArt Placeholder 12">
            <a:extLst>
              <a:ext uri="{FF2B5EF4-FFF2-40B4-BE49-F238E27FC236}">
                <a16:creationId xmlns="" xmlns:a16="http://schemas.microsoft.com/office/drawing/2014/main" id="{DBD7FBFD-679C-4A5B-A176-220004B60453}"/>
              </a:ext>
            </a:extLst>
          </p:cNvPr>
          <p:cNvSpPr>
            <a:spLocks noGrp="1"/>
          </p:cNvSpPr>
          <p:nvPr>
            <p:ph type="dgm" sz="quarter" idx="13"/>
          </p:nvPr>
        </p:nvSpPr>
        <p:spPr>
          <a:xfrm>
            <a:off x="561265" y="438444"/>
            <a:ext cx="7932059" cy="4383323"/>
          </a:xfrm>
        </p:spPr>
        <p:txBody>
          <a:bodyPr/>
          <a:lstStyle/>
          <a:p>
            <a:r>
              <a:rPr lang="en-US" dirty="0"/>
              <a:t>Click icon to add SmartArt graphic</a:t>
            </a:r>
          </a:p>
        </p:txBody>
      </p:sp>
    </p:spTree>
    <p:extLst>
      <p:ext uri="{BB962C8B-B14F-4D97-AF65-F5344CB8AC3E}">
        <p14:creationId xmlns="" xmlns:p14="http://schemas.microsoft.com/office/powerpoint/2010/main"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 xmlns:a16="http://schemas.microsoft.com/office/drawing/2014/main" id="{22B243BA-55F2-42F1-B294-0EB708FCD888}"/>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3" name="Graphic 12" descr="Single gear">
              <a:extLst>
                <a:ext uri="{FF2B5EF4-FFF2-40B4-BE49-F238E27FC236}">
                  <a16:creationId xmlns="" xmlns:a16="http://schemas.microsoft.com/office/drawing/2014/main" id="{46408269-63CF-4017-AC0D-C35B044D3076}"/>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 xmlns:a16="http://schemas.microsoft.com/office/drawing/2014/main" id="{7A3695B4-ADE3-45A9-8119-67D5F83A8C31}"/>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 xmlns:a16="http://schemas.microsoft.com/office/drawing/2014/main" id="{6B8F0030-0551-4558-8533-64D2E4838DB7}"/>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 xmlns:a16="http://schemas.microsoft.com/office/drawing/2014/main" id="{59607E3E-29E0-44E4-899A-0955FA4D3671}"/>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 xmlns:a16="http://schemas.microsoft.com/office/drawing/2014/main" id="{AD4251FC-462A-4B83-9F84-2358E52E31E8}"/>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7" y="690876"/>
            <a:ext cx="7931432" cy="4071784"/>
          </a:xfrm>
        </p:spPr>
        <p:txBody>
          <a:bodyPr anchor="ctr"/>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561270" y="5339830"/>
            <a:ext cx="7931434" cy="1236228"/>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8D356D7C-A528-4DCB-9513-92B7FBAD69D5}" type="datetime1">
              <a:rPr lang="en-US" smtClean="0"/>
              <a:pPr/>
              <a:t>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9830"/>
            <a:ext cx="952174" cy="1236228"/>
          </a:xfrm>
        </p:spPr>
        <p:txBody>
          <a:bodyPr/>
          <a:lstStyle/>
          <a:p>
            <a:fld id="{9E3FA76C-C565-46B6-8652-D75785E2521F}" type="slidenum">
              <a:rPr lang="en-US" smtClean="0"/>
              <a:pPr/>
              <a:t>‹#›</a:t>
            </a:fld>
            <a:endParaRPr lang="en-US" dirty="0"/>
          </a:p>
        </p:txBody>
      </p:sp>
    </p:spTree>
    <p:extLst>
      <p:ext uri="{BB962C8B-B14F-4D97-AF65-F5344CB8AC3E}">
        <p14:creationId xmlns="" xmlns:p14="http://schemas.microsoft.com/office/powerpoint/2010/main"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 xmlns:a16="http://schemas.microsoft.com/office/drawing/2014/main" id="{D7FCAB52-C8F0-4659-9B95-C792632631CE}"/>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9" name="Graphic 18" descr="Single gear">
              <a:extLst>
                <a:ext uri="{FF2B5EF4-FFF2-40B4-BE49-F238E27FC236}">
                  <a16:creationId xmlns="" xmlns:a16="http://schemas.microsoft.com/office/drawing/2014/main" id="{5E98770F-9E46-4F69-9A76-F671813AF579}"/>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 xmlns:a16="http://schemas.microsoft.com/office/drawing/2014/main" id="{F08BF8CF-C3C2-4767-B88B-DE07E6A628ED}"/>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 xmlns:a16="http://schemas.microsoft.com/office/drawing/2014/main" id="{E63AFEB7-4AAE-448E-8B0B-C2F2287771AF}"/>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 xmlns:a16="http://schemas.microsoft.com/office/drawing/2014/main" id="{E279C731-1AAF-453A-94B0-6CC292039503}"/>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6719113"/>
            <a:ext cx="8611195" cy="363986"/>
          </a:xfrm>
          <a:prstGeom prst="rect">
            <a:avLst/>
          </a:prstGeom>
        </p:spPr>
      </p:pic>
      <p:pic>
        <p:nvPicPr>
          <p:cNvPr id="13" name="Picture 12"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6720238"/>
            <a:ext cx="1322473" cy="163506"/>
          </a:xfrm>
          <a:prstGeom prst="rect">
            <a:avLst/>
          </a:prstGeom>
        </p:spPr>
      </p:pic>
      <p:sp>
        <p:nvSpPr>
          <p:cNvPr id="14" name="Rectangle 13"/>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30482" y="690880"/>
            <a:ext cx="7193073" cy="3440869"/>
          </a:xfrm>
        </p:spPr>
        <p:txBody>
          <a:bodyPr anchor="ctr"/>
          <a:lstStyle>
            <a:lvl1pPr>
              <a:defRPr sz="3956"/>
            </a:lvl1pPr>
          </a:lstStyle>
          <a:p>
            <a:r>
              <a:rPr lang="en-US"/>
              <a:t>Click to edit Master title style</a:t>
            </a:r>
            <a:endParaRPr lang="en-US" dirty="0"/>
          </a:p>
        </p:txBody>
      </p:sp>
      <p:sp>
        <p:nvSpPr>
          <p:cNvPr id="12" name="Text Placeholder 3"/>
          <p:cNvSpPr>
            <a:spLocks noGrp="1"/>
          </p:cNvSpPr>
          <p:nvPr>
            <p:ph type="body" sz="half" idx="13"/>
          </p:nvPr>
        </p:nvSpPr>
        <p:spPr>
          <a:xfrm>
            <a:off x="1156891" y="4140497"/>
            <a:ext cx="6729178" cy="622164"/>
          </a:xfrm>
        </p:spPr>
        <p:txBody>
          <a:bodyPr anchor="t">
            <a:normAutofit/>
          </a:bodyPr>
          <a:lstStyle>
            <a:lvl1pPr marL="0" indent="0">
              <a:buNone/>
              <a:defRPr sz="1731"/>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4" name="Text Placeholder 3"/>
          <p:cNvSpPr>
            <a:spLocks noGrp="1"/>
          </p:cNvSpPr>
          <p:nvPr>
            <p:ph type="body" sz="half" idx="2"/>
          </p:nvPr>
        </p:nvSpPr>
        <p:spPr>
          <a:xfrm>
            <a:off x="561270" y="5339830"/>
            <a:ext cx="7931434" cy="1236228"/>
          </a:xfrm>
        </p:spPr>
        <p:txBody>
          <a:bodyPr anchor="ctr">
            <a:normAutofit/>
          </a:bodyP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3B2D59F9-4395-4649-B645-4E9ADC4D4949}" type="datetime1">
              <a:rPr lang="en-US" smtClean="0"/>
              <a:pPr/>
              <a:t>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7916"/>
            <a:ext cx="952174" cy="1236228"/>
          </a:xfrm>
        </p:spPr>
        <p:txBody>
          <a:bodyPr/>
          <a:lstStyle/>
          <a:p>
            <a:fld id="{9E3FA76C-C565-46B6-8652-D75785E2521F}" type="slidenum">
              <a:rPr lang="en-US" smtClean="0"/>
              <a:pPr/>
              <a:t>‹#›</a:t>
            </a:fld>
            <a:endParaRPr lang="en-US" dirty="0"/>
          </a:p>
        </p:txBody>
      </p:sp>
      <p:sp>
        <p:nvSpPr>
          <p:cNvPr id="16" name="TextBox 15"/>
          <p:cNvSpPr txBox="1"/>
          <p:nvPr/>
        </p:nvSpPr>
        <p:spPr>
          <a:xfrm>
            <a:off x="481447" y="847866"/>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902" dirty="0">
                <a:solidFill>
                  <a:schemeClr val="tx1"/>
                </a:solidFill>
                <a:effectLst/>
              </a:rPr>
              <a:t>“</a:t>
            </a:r>
          </a:p>
        </p:txBody>
      </p:sp>
      <p:sp>
        <p:nvSpPr>
          <p:cNvPr id="17" name="TextBox 16"/>
          <p:cNvSpPr txBox="1"/>
          <p:nvPr/>
        </p:nvSpPr>
        <p:spPr>
          <a:xfrm>
            <a:off x="7971818" y="3437995"/>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902" dirty="0">
                <a:solidFill>
                  <a:schemeClr val="tx1"/>
                </a:solidFill>
                <a:effectLst/>
              </a:rPr>
              <a:t>”</a:t>
            </a:r>
          </a:p>
        </p:txBody>
      </p:sp>
    </p:spTree>
    <p:extLst>
      <p:ext uri="{BB962C8B-B14F-4D97-AF65-F5344CB8AC3E}">
        <p14:creationId xmlns="" xmlns:p14="http://schemas.microsoft.com/office/powerpoint/2010/main"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 xmlns:a16="http://schemas.microsoft.com/office/drawing/2014/main" id="{8CB2BD5A-C0EC-4AC1-BBF1-851D8321B964}"/>
              </a:ext>
            </a:extLst>
          </p:cNvPr>
          <p:cNvGrpSpPr/>
          <p:nvPr userDrawn="1"/>
        </p:nvGrpSpPr>
        <p:grpSpPr>
          <a:xfrm rot="5400000">
            <a:off x="-673449" y="2315087"/>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 xmlns:a16="http://schemas.microsoft.com/office/drawing/2014/main" id="{538A56DB-6938-460F-9BB3-A0A34C234B32}"/>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 xmlns:a16="http://schemas.microsoft.com/office/drawing/2014/main" id="{E2A1D679-9D00-4DC7-82EC-B6C33270E7FB}"/>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 xmlns:a16="http://schemas.microsoft.com/office/drawing/2014/main" id="{8DFB6E86-77FA-4731-B7FA-5A63254A3E67}"/>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 xmlns:a16="http://schemas.microsoft.com/office/drawing/2014/main" id="{982D40F0-DDB8-45E0-B9D1-5964842C7304}"/>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 xmlns:a16="http://schemas.microsoft.com/office/drawing/2014/main" id="{D744A42C-4948-489C-8EB2-12C65C47E90D}"/>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447210" y="6719113"/>
            <a:ext cx="8611195" cy="363986"/>
          </a:xfrm>
          <a:prstGeom prst="rect">
            <a:avLst/>
          </a:prstGeom>
        </p:spPr>
      </p:pic>
      <p:sp>
        <p:nvSpPr>
          <p:cNvPr id="11" name="Rectangle 10"/>
          <p:cNvSpPr/>
          <p:nvPr/>
        </p:nvSpPr>
        <p:spPr bwMode="ltGray">
          <a:xfrm>
            <a:off x="1447208"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064" y="516358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96302" y="5339831"/>
            <a:ext cx="7931436" cy="667007"/>
          </a:xfrm>
        </p:spPr>
        <p:txBody>
          <a:bodyPr anchor="b"/>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1796303" y="6006836"/>
            <a:ext cx="7931436" cy="569223"/>
          </a:xfrm>
        </p:spPr>
        <p:txBody>
          <a:bodyPr anchor="t"/>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464595" y="6727679"/>
            <a:ext cx="2263140" cy="413809"/>
          </a:xfrm>
        </p:spPr>
        <p:txBody>
          <a:bodyPr/>
          <a:lstStyle/>
          <a:p>
            <a:fld id="{C37B09B6-A855-4EAD-BDF7-00F544F7B113}" type="datetime1">
              <a:rPr lang="en-US" smtClean="0"/>
              <a:pPr/>
              <a:t>12/3/2018</a:t>
            </a:fld>
            <a:endParaRPr lang="en-US" dirty="0"/>
          </a:p>
        </p:txBody>
      </p:sp>
      <p:sp>
        <p:nvSpPr>
          <p:cNvPr id="6" name="Footer Placeholder 5"/>
          <p:cNvSpPr>
            <a:spLocks noGrp="1"/>
          </p:cNvSpPr>
          <p:nvPr>
            <p:ph type="ftr" sz="quarter" idx="11"/>
          </p:nvPr>
        </p:nvSpPr>
        <p:spPr>
          <a:xfrm>
            <a:off x="1796300" y="6727681"/>
            <a:ext cx="5668295" cy="413809"/>
          </a:xfrm>
        </p:spPr>
        <p:txBody>
          <a:bodyPr/>
          <a:lstStyle/>
          <a:p>
            <a:endParaRPr lang="en-US" dirty="0"/>
          </a:p>
        </p:txBody>
      </p:sp>
      <p:sp>
        <p:nvSpPr>
          <p:cNvPr id="7" name="Slide Number Placeholder 6"/>
          <p:cNvSpPr>
            <a:spLocks noGrp="1"/>
          </p:cNvSpPr>
          <p:nvPr>
            <p:ph type="sldNum" sz="quarter" idx="12"/>
          </p:nvPr>
        </p:nvSpPr>
        <p:spPr>
          <a:xfrm>
            <a:off x="114429" y="5324445"/>
            <a:ext cx="952174" cy="1236228"/>
          </a:xfrm>
        </p:spPr>
        <p:txBody>
          <a:bodyPr/>
          <a:lstStyle/>
          <a:p>
            <a:fld id="{9E3FA76C-C565-46B6-8652-D75785E2521F}" type="slidenum">
              <a:rPr lang="en-US" smtClean="0"/>
              <a:pPr/>
              <a:t>‹#›</a:t>
            </a:fld>
            <a:endParaRPr lang="en-US" dirty="0"/>
          </a:p>
        </p:txBody>
      </p:sp>
    </p:spTree>
    <p:extLst>
      <p:ext uri="{BB962C8B-B14F-4D97-AF65-F5344CB8AC3E}">
        <p14:creationId xmlns="" xmlns:p14="http://schemas.microsoft.com/office/powerpoint/2010/main"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BFC60FB4-27C2-4896-9B64-2DFE33815CE2}"/>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24" name="Graphic 23" descr="Single gear">
              <a:extLst>
                <a:ext uri="{FF2B5EF4-FFF2-40B4-BE49-F238E27FC236}">
                  <a16:creationId xmlns="" xmlns:a16="http://schemas.microsoft.com/office/drawing/2014/main" id="{EE89D477-BED5-4149-965A-0C122D97A012}"/>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 xmlns:a16="http://schemas.microsoft.com/office/drawing/2014/main" id="{5CCE09A4-D09F-43A2-8459-2E9D3E96029E}"/>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 xmlns:a16="http://schemas.microsoft.com/office/drawing/2014/main" id="{9A46A1B3-2A0B-4FFE-AE15-A11187E434D5}"/>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 xmlns:a16="http://schemas.microsoft.com/office/drawing/2014/main" id="{D4F4A02A-94BC-4984-A372-3B77FC854C2F}"/>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16" name="Rectangle 15"/>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52108" y="853658"/>
            <a:ext cx="7940592" cy="12250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545284" y="2648456"/>
            <a:ext cx="2532778"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8" name="Text Placeholder 3"/>
          <p:cNvSpPr>
            <a:spLocks noGrp="1"/>
          </p:cNvSpPr>
          <p:nvPr>
            <p:ph type="body" sz="half" idx="15"/>
          </p:nvPr>
        </p:nvSpPr>
        <p:spPr>
          <a:xfrm>
            <a:off x="561269" y="3425697"/>
            <a:ext cx="251600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9" name="Text Placeholder 4"/>
          <p:cNvSpPr>
            <a:spLocks noGrp="1"/>
          </p:cNvSpPr>
          <p:nvPr>
            <p:ph type="body" sz="quarter" idx="3"/>
          </p:nvPr>
        </p:nvSpPr>
        <p:spPr>
          <a:xfrm>
            <a:off x="3263721" y="2648456"/>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0" name="Text Placeholder 3"/>
          <p:cNvSpPr>
            <a:spLocks noGrp="1"/>
          </p:cNvSpPr>
          <p:nvPr>
            <p:ph type="body" sz="half" idx="16"/>
          </p:nvPr>
        </p:nvSpPr>
        <p:spPr>
          <a:xfrm>
            <a:off x="3255012" y="3425697"/>
            <a:ext cx="252717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11" name="Text Placeholder 4"/>
          <p:cNvSpPr>
            <a:spLocks noGrp="1"/>
          </p:cNvSpPr>
          <p:nvPr>
            <p:ph type="body" sz="quarter" idx="13"/>
          </p:nvPr>
        </p:nvSpPr>
        <p:spPr>
          <a:xfrm>
            <a:off x="5959933" y="2648456"/>
            <a:ext cx="253277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2" name="Text Placeholder 3"/>
          <p:cNvSpPr>
            <a:spLocks noGrp="1"/>
          </p:cNvSpPr>
          <p:nvPr>
            <p:ph type="body" sz="half" idx="17"/>
          </p:nvPr>
        </p:nvSpPr>
        <p:spPr>
          <a:xfrm>
            <a:off x="5959933" y="3425697"/>
            <a:ext cx="2532771"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0E883C7C-EC05-40AF-9A03-9408EAD24BD8}" type="datetime1">
              <a:rPr lang="en-US" smtClean="0"/>
              <a:pPr/>
              <a:t>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 xmlns:p14="http://schemas.microsoft.com/office/powerpoint/2010/main"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 xmlns:a16="http://schemas.microsoft.com/office/drawing/2014/main" id="{D1F89FDF-9788-47AD-B230-0314E7C8D087}"/>
              </a:ext>
            </a:extLst>
          </p:cNvPr>
          <p:cNvGrpSpPr/>
          <p:nvPr userDrawn="1"/>
        </p:nvGrpSpPr>
        <p:grpSpPr>
          <a:xfrm rot="10800000">
            <a:off x="81933" y="85530"/>
            <a:ext cx="4437510" cy="6334037"/>
            <a:chOff x="-424090" y="303112"/>
            <a:chExt cx="5378800" cy="5588856"/>
          </a:xfrm>
          <a:solidFill>
            <a:srgbClr val="F6BF73">
              <a:alpha val="30196"/>
            </a:srgbClr>
          </a:solidFill>
        </p:grpSpPr>
        <p:pic>
          <p:nvPicPr>
            <p:cNvPr id="19" name="Graphic 18" descr="Single gear">
              <a:extLst>
                <a:ext uri="{FF2B5EF4-FFF2-40B4-BE49-F238E27FC236}">
                  <a16:creationId xmlns="" xmlns:a16="http://schemas.microsoft.com/office/drawing/2014/main" id="{9CD6B783-A97E-437E-B4E2-F7D761F0A2EB}"/>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 xmlns:a16="http://schemas.microsoft.com/office/drawing/2014/main" id="{4699BB72-0480-4165-8D15-316CEED8CEBD}"/>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 xmlns:a16="http://schemas.microsoft.com/office/drawing/2014/main" id="{685C07D9-1911-4085-8555-C992A61B10C3}"/>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 xmlns:a16="http://schemas.microsoft.com/office/drawing/2014/main" id="{D621B3C3-2371-4ED0-BC1D-87AABF852BDB}"/>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 xmlns:a16="http://schemas.microsoft.com/office/drawing/2014/main" id="{D7D15287-50FE-4441-BA06-D454D73F7EFD}"/>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438041"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16" name="Rectangle 15"/>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790"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7416137" y="6727679"/>
            <a:ext cx="2263140" cy="413809"/>
          </a:xfrm>
        </p:spPr>
        <p:txBody>
          <a:bodyPr/>
          <a:lstStyle/>
          <a:p>
            <a:fld id="{77481234-004C-4B0C-B7AE-3AAE1666399B}" type="datetime1">
              <a:rPr lang="en-US" smtClean="0"/>
              <a:pPr/>
              <a:t>12/3/2018</a:t>
            </a:fld>
            <a:endParaRPr lang="en-US" dirty="0"/>
          </a:p>
        </p:txBody>
      </p:sp>
      <p:sp>
        <p:nvSpPr>
          <p:cNvPr id="4" name="Footer Placeholder 3"/>
          <p:cNvSpPr>
            <a:spLocks noGrp="1"/>
          </p:cNvSpPr>
          <p:nvPr>
            <p:ph type="ftr" sz="quarter" idx="11"/>
          </p:nvPr>
        </p:nvSpPr>
        <p:spPr>
          <a:xfrm>
            <a:off x="1747842" y="6727681"/>
            <a:ext cx="5668295" cy="413809"/>
          </a:xfrm>
        </p:spPr>
        <p:txBody>
          <a:bodyPr/>
          <a:lstStyle/>
          <a:p>
            <a:endParaRPr lang="en-US" dirty="0"/>
          </a:p>
        </p:txBody>
      </p:sp>
      <p:sp>
        <p:nvSpPr>
          <p:cNvPr id="5" name="Slide Number Placeholder 4"/>
          <p:cNvSpPr>
            <a:spLocks noGrp="1"/>
          </p:cNvSpPr>
          <p:nvPr>
            <p:ph type="sldNum" sz="quarter" idx="12"/>
          </p:nvPr>
        </p:nvSpPr>
        <p:spPr>
          <a:xfrm>
            <a:off x="115911" y="848079"/>
            <a:ext cx="952174" cy="1236228"/>
          </a:xfrm>
        </p:spPr>
        <p:txBody>
          <a:bodyPr/>
          <a:lstStyle/>
          <a:p>
            <a:fld id="{9E3FA76C-C565-46B6-8652-D75785E2521F}" type="slidenum">
              <a:rPr lang="en-US" smtClean="0"/>
              <a:pPr/>
              <a:t>‹#›</a:t>
            </a:fld>
            <a:endParaRPr lang="en-US" dirty="0"/>
          </a:p>
        </p:txBody>
      </p:sp>
      <p:cxnSp>
        <p:nvCxnSpPr>
          <p:cNvPr id="33" name="Straight Connector 32">
            <a:extLst>
              <a:ext uri="{FF2B5EF4-FFF2-40B4-BE49-F238E27FC236}">
                <a16:creationId xmlns="" xmlns:a16="http://schemas.microsoft.com/office/drawing/2014/main" id="{2664D24B-EA78-4E18-9226-569365267E5E}"/>
              </a:ext>
            </a:extLst>
          </p:cNvPr>
          <p:cNvCxnSpPr/>
          <p:nvPr userDrawn="1"/>
        </p:nvCxnSpPr>
        <p:spPr>
          <a:xfrm>
            <a:off x="7071190"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 xmlns:a16="http://schemas.microsoft.com/office/drawing/2014/main" id="{5BE17E03-04A7-46ED-8623-88DFFD7E30B0}"/>
              </a:ext>
            </a:extLst>
          </p:cNvPr>
          <p:cNvSpPr txBox="1">
            <a:spLocks/>
          </p:cNvSpPr>
          <p:nvPr userDrawn="1"/>
        </p:nvSpPr>
        <p:spPr>
          <a:xfrm>
            <a:off x="1737562" y="895620"/>
            <a:ext cx="2525161" cy="1225063"/>
          </a:xfrm>
          <a:prstGeom prst="rect">
            <a:avLst/>
          </a:prstGeom>
        </p:spPr>
        <p:txBody>
          <a:bodyPr vert="horz" lIns="113053" tIns="56527" rIns="113053" bIns="56527"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967" dirty="0"/>
          </a:p>
        </p:txBody>
      </p:sp>
      <p:cxnSp>
        <p:nvCxnSpPr>
          <p:cNvPr id="38" name="Straight Connector 37">
            <a:extLst>
              <a:ext uri="{FF2B5EF4-FFF2-40B4-BE49-F238E27FC236}">
                <a16:creationId xmlns="" xmlns:a16="http://schemas.microsoft.com/office/drawing/2014/main" id="{A3840076-AFCB-4C84-8E23-85DAD3CBEF3E}"/>
              </a:ext>
            </a:extLst>
          </p:cNvPr>
          <p:cNvCxnSpPr/>
          <p:nvPr userDrawn="1"/>
        </p:nvCxnSpPr>
        <p:spPr>
          <a:xfrm>
            <a:off x="4367995"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 xmlns:a16="http://schemas.microsoft.com/office/drawing/2014/main" id="{BBA20603-8433-4B38-976F-F18CF78D6BF9}"/>
              </a:ext>
            </a:extLst>
          </p:cNvPr>
          <p:cNvSpPr>
            <a:spLocks noGrp="1"/>
          </p:cNvSpPr>
          <p:nvPr>
            <p:ph type="title"/>
          </p:nvPr>
        </p:nvSpPr>
        <p:spPr>
          <a:xfrm>
            <a:off x="1737562" y="833099"/>
            <a:ext cx="2525161" cy="1225063"/>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 xmlns:a16="http://schemas.microsoft.com/office/drawing/2014/main" id="{EF340F6C-3335-49B0-AE89-7103CA6A7F5E}"/>
              </a:ext>
            </a:extLst>
          </p:cNvPr>
          <p:cNvSpPr>
            <a:spLocks noGrp="1"/>
          </p:cNvSpPr>
          <p:nvPr>
            <p:ph type="body" sz="quarter" idx="18"/>
          </p:nvPr>
        </p:nvSpPr>
        <p:spPr>
          <a:xfrm>
            <a:off x="4442305" y="833016"/>
            <a:ext cx="2525077" cy="1225232"/>
          </a:xfrm>
        </p:spPr>
        <p:txBody>
          <a:bodyPr anchor="ctr" anchorCtr="0">
            <a:noAutofit/>
          </a:bodyPr>
          <a:lstStyle>
            <a:lvl1pPr marL="0" indent="0" algn="ctr">
              <a:buNone/>
              <a:defRPr sz="4451">
                <a:latin typeface="+mj-lt"/>
              </a:defRPr>
            </a:lvl1pPr>
            <a:lvl2pPr>
              <a:defRPr sz="4451">
                <a:latin typeface="+mj-lt"/>
              </a:defRPr>
            </a:lvl2pPr>
            <a:lvl3pPr>
              <a:defRPr sz="4451">
                <a:latin typeface="+mj-lt"/>
              </a:defRPr>
            </a:lvl3pPr>
            <a:lvl4pPr>
              <a:defRPr sz="4451">
                <a:latin typeface="+mj-lt"/>
              </a:defRPr>
            </a:lvl4pPr>
            <a:lvl5pPr>
              <a:defRPr sz="4451">
                <a:latin typeface="+mj-lt"/>
              </a:defRPr>
            </a:lvl5pPr>
          </a:lstStyle>
          <a:p>
            <a:pPr lvl="0"/>
            <a:r>
              <a:rPr lang="en-US"/>
              <a:t>Click to edit Master text styles</a:t>
            </a:r>
          </a:p>
        </p:txBody>
      </p:sp>
      <p:sp>
        <p:nvSpPr>
          <p:cNvPr id="55" name="Text Placeholder 54">
            <a:extLst>
              <a:ext uri="{FF2B5EF4-FFF2-40B4-BE49-F238E27FC236}">
                <a16:creationId xmlns="" xmlns:a16="http://schemas.microsoft.com/office/drawing/2014/main" id="{1F0AD31D-2FFB-40A9-96C2-F4EE3869BC54}"/>
              </a:ext>
            </a:extLst>
          </p:cNvPr>
          <p:cNvSpPr>
            <a:spLocks noGrp="1"/>
          </p:cNvSpPr>
          <p:nvPr>
            <p:ph type="body" sz="quarter" idx="19"/>
          </p:nvPr>
        </p:nvSpPr>
        <p:spPr>
          <a:xfrm>
            <a:off x="7146965" y="845608"/>
            <a:ext cx="2532935" cy="1200044"/>
          </a:xfrm>
        </p:spPr>
        <p:txBody>
          <a:bodyPr anchor="ctr" anchorCtr="0">
            <a:noAutofit/>
          </a:bodyPr>
          <a:lstStyle>
            <a:lvl1pPr marL="0" indent="0" algn="ctr">
              <a:buNone/>
              <a:defRPr sz="4451">
                <a:latin typeface="+mj-lt"/>
              </a:defRPr>
            </a:lvl1pPr>
            <a:lvl2pPr algn="ctr">
              <a:defRPr sz="4451">
                <a:latin typeface="+mj-lt"/>
              </a:defRPr>
            </a:lvl2pPr>
            <a:lvl3pPr algn="ctr">
              <a:defRPr sz="4451">
                <a:latin typeface="+mj-lt"/>
              </a:defRPr>
            </a:lvl3pPr>
            <a:lvl4pPr algn="ctr">
              <a:defRPr sz="4451">
                <a:latin typeface="+mj-lt"/>
              </a:defRPr>
            </a:lvl4pPr>
            <a:lvl5pPr algn="ctr">
              <a:defRPr sz="4451">
                <a:latin typeface="+mj-lt"/>
              </a:defRPr>
            </a:lvl5pPr>
          </a:lstStyle>
          <a:p>
            <a:pPr lvl="0"/>
            <a:r>
              <a:rPr lang="en-US"/>
              <a:t>Click to edit Master text styles</a:t>
            </a:r>
          </a:p>
        </p:txBody>
      </p:sp>
      <p:sp>
        <p:nvSpPr>
          <p:cNvPr id="57" name="Content Placeholder 56">
            <a:extLst>
              <a:ext uri="{FF2B5EF4-FFF2-40B4-BE49-F238E27FC236}">
                <a16:creationId xmlns="" xmlns:a16="http://schemas.microsoft.com/office/drawing/2014/main" id="{52B689E9-5B4C-4CC0-AAA4-847EB66C3302}"/>
              </a:ext>
            </a:extLst>
          </p:cNvPr>
          <p:cNvSpPr>
            <a:spLocks noGrp="1"/>
          </p:cNvSpPr>
          <p:nvPr>
            <p:ph sz="quarter" idx="20"/>
          </p:nvPr>
        </p:nvSpPr>
        <p:spPr>
          <a:xfrm>
            <a:off x="1737562" y="2398291"/>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 xmlns:a16="http://schemas.microsoft.com/office/drawing/2014/main" id="{1D5202CC-08D0-4157-9CB3-AA1EF4A2C855}"/>
              </a:ext>
            </a:extLst>
          </p:cNvPr>
          <p:cNvSpPr>
            <a:spLocks noGrp="1"/>
          </p:cNvSpPr>
          <p:nvPr>
            <p:ph sz="quarter" idx="21"/>
          </p:nvPr>
        </p:nvSpPr>
        <p:spPr>
          <a:xfrm>
            <a:off x="4442308" y="2383640"/>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 xmlns:a16="http://schemas.microsoft.com/office/drawing/2014/main" id="{7BE8E782-50B7-4C4E-BEA5-DDA27E0F6817}"/>
              </a:ext>
            </a:extLst>
          </p:cNvPr>
          <p:cNvSpPr>
            <a:spLocks noGrp="1"/>
          </p:cNvSpPr>
          <p:nvPr>
            <p:ph sz="quarter" idx="22"/>
          </p:nvPr>
        </p:nvSpPr>
        <p:spPr>
          <a:xfrm>
            <a:off x="7144414" y="2377296"/>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 xmlns:p14="http://schemas.microsoft.com/office/powerpoint/2010/main"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 xmlns:a16="http://schemas.microsoft.com/office/drawing/2014/main" id="{2C074DF2-6D4F-4B58-A82E-6322DB69A6CC}"/>
              </a:ext>
            </a:extLst>
          </p:cNvPr>
          <p:cNvGrpSpPr/>
          <p:nvPr userDrawn="1"/>
        </p:nvGrpSpPr>
        <p:grpSpPr bwMode="ltGray">
          <a:xfrm>
            <a:off x="5966812" y="-180520"/>
            <a:ext cx="4091588" cy="5941270"/>
            <a:chOff x="7232499" y="-159283"/>
            <a:chExt cx="4959501" cy="5242297"/>
          </a:xfrm>
          <a:solidFill>
            <a:srgbClr val="76280B">
              <a:alpha val="60000"/>
            </a:srgbClr>
          </a:solidFill>
        </p:grpSpPr>
        <p:pic>
          <p:nvPicPr>
            <p:cNvPr id="29" name="Graphic 28" descr="Single gear">
              <a:extLst>
                <a:ext uri="{FF2B5EF4-FFF2-40B4-BE49-F238E27FC236}">
                  <a16:creationId xmlns="" xmlns:a16="http://schemas.microsoft.com/office/drawing/2014/main" id="{B9A8CB2C-0A50-43EC-A2C7-F536FF84DE44}"/>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 xmlns:a16="http://schemas.microsoft.com/office/drawing/2014/main" id="{71F3D36D-2C1A-4D06-A27F-6A64AA11889D}"/>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 xmlns:a16="http://schemas.microsoft.com/office/drawing/2014/main" id="{61F0F601-D5AC-45C0-92B6-2376085B0D50}"/>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 xmlns:a16="http://schemas.microsoft.com/office/drawing/2014/main" id="{DE792A6A-B423-4979-BD59-4CD4A74069B3}"/>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61265" y="853658"/>
            <a:ext cx="7931435" cy="12250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61266" y="4870504"/>
            <a:ext cx="2516007"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0" name="Picture Placeholder 2"/>
          <p:cNvSpPr>
            <a:spLocks noGrp="1" noChangeAspect="1"/>
          </p:cNvSpPr>
          <p:nvPr>
            <p:ph type="pic" idx="15"/>
          </p:nvPr>
        </p:nvSpPr>
        <p:spPr>
          <a:xfrm>
            <a:off x="561266" y="2648456"/>
            <a:ext cx="2516007"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1" name="Text Placeholder 3"/>
          <p:cNvSpPr>
            <a:spLocks noGrp="1"/>
          </p:cNvSpPr>
          <p:nvPr>
            <p:ph type="body" sz="half" idx="18"/>
          </p:nvPr>
        </p:nvSpPr>
        <p:spPr>
          <a:xfrm>
            <a:off x="561266" y="5523602"/>
            <a:ext cx="2516007"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2" name="Text Placeholder 4"/>
          <p:cNvSpPr>
            <a:spLocks noGrp="1"/>
          </p:cNvSpPr>
          <p:nvPr>
            <p:ph type="body" sz="quarter" idx="3"/>
          </p:nvPr>
        </p:nvSpPr>
        <p:spPr>
          <a:xfrm>
            <a:off x="3255014" y="4870504"/>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3" name="Picture Placeholder 2"/>
          <p:cNvSpPr>
            <a:spLocks noGrp="1" noChangeAspect="1"/>
          </p:cNvSpPr>
          <p:nvPr>
            <p:ph type="pic" idx="21"/>
          </p:nvPr>
        </p:nvSpPr>
        <p:spPr>
          <a:xfrm>
            <a:off x="3255012" y="2648456"/>
            <a:ext cx="2527174"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4" name="Text Placeholder 3"/>
          <p:cNvSpPr>
            <a:spLocks noGrp="1"/>
          </p:cNvSpPr>
          <p:nvPr>
            <p:ph type="body" sz="half" idx="19"/>
          </p:nvPr>
        </p:nvSpPr>
        <p:spPr>
          <a:xfrm>
            <a:off x="3253897" y="5523600"/>
            <a:ext cx="2530520"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5" name="Text Placeholder 4"/>
          <p:cNvSpPr>
            <a:spLocks noGrp="1"/>
          </p:cNvSpPr>
          <p:nvPr>
            <p:ph type="body" sz="quarter" idx="13"/>
          </p:nvPr>
        </p:nvSpPr>
        <p:spPr>
          <a:xfrm>
            <a:off x="5965310" y="4870504"/>
            <a:ext cx="252739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6" name="Picture Placeholder 2"/>
          <p:cNvSpPr>
            <a:spLocks noGrp="1" noChangeAspect="1"/>
          </p:cNvSpPr>
          <p:nvPr>
            <p:ph type="pic" idx="22"/>
          </p:nvPr>
        </p:nvSpPr>
        <p:spPr>
          <a:xfrm>
            <a:off x="5965309" y="2648456"/>
            <a:ext cx="2527391"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7" name="Text Placeholder 3"/>
          <p:cNvSpPr>
            <a:spLocks noGrp="1"/>
          </p:cNvSpPr>
          <p:nvPr>
            <p:ph type="body" sz="half" idx="20"/>
          </p:nvPr>
        </p:nvSpPr>
        <p:spPr>
          <a:xfrm>
            <a:off x="5965210" y="5523598"/>
            <a:ext cx="2530739"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513A27FC-6E8A-496E-B52E-B05ADAF83FF8}" type="datetime1">
              <a:rPr lang="en-US" smtClean="0"/>
              <a:pPr/>
              <a:t>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 xmlns:p14="http://schemas.microsoft.com/office/powerpoint/2010/main"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 xmlns:a16="http://schemas.microsoft.com/office/drawing/2014/main" id="{4E106B9E-EBA8-4369-8705-FDBBA60DC72E}"/>
              </a:ext>
            </a:extLst>
          </p:cNvPr>
          <p:cNvSpPr>
            <a:spLocks noGrp="1"/>
          </p:cNvSpPr>
          <p:nvPr>
            <p:ph type="body" sz="quarter" idx="13"/>
          </p:nvPr>
        </p:nvSpPr>
        <p:spPr>
          <a:xfrm>
            <a:off x="1534956" y="238209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 xmlns:a16="http://schemas.microsoft.com/office/drawing/2014/main" id="{180D0165-A38B-4CE8-AE4D-186DBC04F8D4}"/>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2" name="Graphic 11" descr="Single gear">
              <a:extLst>
                <a:ext uri="{FF2B5EF4-FFF2-40B4-BE49-F238E27FC236}">
                  <a16:creationId xmlns="" xmlns:a16="http://schemas.microsoft.com/office/drawing/2014/main" id="{90C052C9-F1E0-4264-8CAC-31B0B8F76D67}"/>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 xmlns:a16="http://schemas.microsoft.com/office/drawing/2014/main" id="{892FFF3D-7B2E-44EB-83BA-5453FEC4892B}"/>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 xmlns:a16="http://schemas.microsoft.com/office/drawing/2014/main" id="{CC5A9AF4-A787-49A3-83CF-889F9AEE0DB5}"/>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 xmlns:a16="http://schemas.microsoft.com/office/drawing/2014/main" id="{B5D192A5-6FE9-49BC-9104-102935BA03A5}"/>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FBDBBE4A-15A4-48DC-9E06-9B0D467372BD}" type="datetime1">
              <a:rPr lang="en-US" smtClean="0"/>
              <a:pPr/>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pPr/>
              <a:t>‹#›</a:t>
            </a:fld>
            <a:endParaRPr lang="en-US" dirty="0"/>
          </a:p>
        </p:txBody>
      </p:sp>
      <p:sp>
        <p:nvSpPr>
          <p:cNvPr id="24" name="Text Placeholder 7">
            <a:extLst>
              <a:ext uri="{FF2B5EF4-FFF2-40B4-BE49-F238E27FC236}">
                <a16:creationId xmlns="" xmlns:a16="http://schemas.microsoft.com/office/drawing/2014/main" id="{F099E8F9-E092-4E4C-AB87-FB2B4EC4D0AD}"/>
              </a:ext>
            </a:extLst>
          </p:cNvPr>
          <p:cNvSpPr>
            <a:spLocks noGrp="1"/>
          </p:cNvSpPr>
          <p:nvPr>
            <p:ph type="body" sz="quarter" idx="14"/>
          </p:nvPr>
        </p:nvSpPr>
        <p:spPr>
          <a:xfrm>
            <a:off x="1534956" y="3450575"/>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 xmlns:a16="http://schemas.microsoft.com/office/drawing/2014/main" id="{782CF4FC-13E5-4A63-BCF2-3AF43B5F15B9}"/>
              </a:ext>
            </a:extLst>
          </p:cNvPr>
          <p:cNvSpPr>
            <a:spLocks noGrp="1"/>
          </p:cNvSpPr>
          <p:nvPr>
            <p:ph type="body" sz="quarter" idx="15"/>
          </p:nvPr>
        </p:nvSpPr>
        <p:spPr>
          <a:xfrm>
            <a:off x="1534956" y="4519051"/>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 xmlns:a16="http://schemas.microsoft.com/office/drawing/2014/main" id="{8523C4DE-E0C6-4EE1-9145-DA7819174663}"/>
              </a:ext>
            </a:extLst>
          </p:cNvPr>
          <p:cNvSpPr>
            <a:spLocks noGrp="1"/>
          </p:cNvSpPr>
          <p:nvPr>
            <p:ph type="body" sz="quarter" idx="16"/>
          </p:nvPr>
        </p:nvSpPr>
        <p:spPr>
          <a:xfrm>
            <a:off x="1534956" y="558752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 xmlns:p14="http://schemas.microsoft.com/office/powerpoint/2010/main"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 xmlns:a16="http://schemas.microsoft.com/office/drawing/2014/main" id="{EE363D07-B7E9-4C17-BF5B-ADACCCAD7C6C}"/>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2" name="Graphic 11" descr="Single gear">
              <a:extLst>
                <a:ext uri="{FF2B5EF4-FFF2-40B4-BE49-F238E27FC236}">
                  <a16:creationId xmlns="" xmlns:a16="http://schemas.microsoft.com/office/drawing/2014/main" id="{BF7F7D52-1EF2-49FA-AE87-7BE7232893FF}"/>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 xmlns:a16="http://schemas.microsoft.com/office/drawing/2014/main" id="{ACC0D449-4064-40FD-A10D-BE7844EB8774}"/>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 xmlns:a16="http://schemas.microsoft.com/office/drawing/2014/main" id="{1FE621D1-1FD9-49E2-99C8-0CB37634CDC9}"/>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 xmlns:a16="http://schemas.microsoft.com/office/drawing/2014/main" id="{0EA6856C-35D0-465E-B0CB-B889D4DA0B27}"/>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 xmlns:a16="http://schemas.microsoft.com/office/drawing/2014/main" id="{A493FB47-F1DA-40B8-A1F4-115CD1F70849}"/>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 y="4631829"/>
            <a:ext cx="8611195" cy="363986"/>
          </a:xfrm>
          <a:prstGeom prst="rect">
            <a:avLst/>
          </a:prstGeom>
        </p:spPr>
      </p:pic>
      <p:pic>
        <p:nvPicPr>
          <p:cNvPr id="8" name="Picture 7"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08" y="4632954"/>
            <a:ext cx="1322473" cy="163506"/>
          </a:xfrm>
          <a:prstGeom prst="rect">
            <a:avLst/>
          </a:prstGeom>
        </p:spPr>
      </p:pic>
      <p:sp>
        <p:nvSpPr>
          <p:cNvPr id="9" name="Rectangle 8"/>
          <p:cNvSpPr/>
          <p:nvPr/>
        </p:nvSpPr>
        <p:spPr bwMode="ltGray">
          <a:xfrm>
            <a:off x="-1" y="308976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733310" y="3089769"/>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5" y="3252548"/>
            <a:ext cx="7931435" cy="1236226"/>
          </a:xfrm>
        </p:spPr>
        <p:txBody>
          <a:bodyPr anchor="ctr">
            <a:normAutofit/>
          </a:bodyPr>
          <a:lstStyle>
            <a:lvl1pPr algn="r">
              <a:defRPr sz="4451"/>
            </a:lvl1pPr>
          </a:lstStyle>
          <a:p>
            <a:r>
              <a:rPr lang="en-US"/>
              <a:t>Click to edit Master title style</a:t>
            </a:r>
            <a:endParaRPr lang="en-US" dirty="0"/>
          </a:p>
        </p:txBody>
      </p:sp>
      <p:sp>
        <p:nvSpPr>
          <p:cNvPr id="3" name="Text Placeholder 2"/>
          <p:cNvSpPr>
            <a:spLocks noGrp="1"/>
          </p:cNvSpPr>
          <p:nvPr>
            <p:ph type="body" idx="1"/>
          </p:nvPr>
        </p:nvSpPr>
        <p:spPr>
          <a:xfrm>
            <a:off x="561265" y="4796462"/>
            <a:ext cx="7931435" cy="1931219"/>
          </a:xfrm>
        </p:spPr>
        <p:txBody>
          <a:bodyPr>
            <a:normAutofit/>
          </a:bodyPr>
          <a:lstStyle>
            <a:lvl1pPr marL="0" indent="0" algn="r">
              <a:buNone/>
              <a:defRPr sz="2473">
                <a:solidFill>
                  <a:schemeClr val="tx1">
                    <a:tint val="75000"/>
                  </a:schemeClr>
                </a:solidFill>
              </a:defRPr>
            </a:lvl1pPr>
            <a:lvl2pPr marL="565253" indent="0">
              <a:buNone/>
              <a:defRPr sz="2473">
                <a:solidFill>
                  <a:schemeClr val="tx1">
                    <a:tint val="75000"/>
                  </a:schemeClr>
                </a:solidFill>
              </a:defRPr>
            </a:lvl2pPr>
            <a:lvl3pPr marL="1130507" indent="0">
              <a:buNone/>
              <a:defRPr sz="2225">
                <a:solidFill>
                  <a:schemeClr val="tx1">
                    <a:tint val="75000"/>
                  </a:schemeClr>
                </a:solidFill>
              </a:defRPr>
            </a:lvl3pPr>
            <a:lvl4pPr marL="1695761" indent="0">
              <a:buNone/>
              <a:defRPr sz="1978">
                <a:solidFill>
                  <a:schemeClr val="tx1">
                    <a:tint val="75000"/>
                  </a:schemeClr>
                </a:solidFill>
              </a:defRPr>
            </a:lvl4pPr>
            <a:lvl5pPr marL="2261014" indent="0">
              <a:buNone/>
              <a:defRPr sz="1978">
                <a:solidFill>
                  <a:schemeClr val="tx1">
                    <a:tint val="75000"/>
                  </a:schemeClr>
                </a:solidFill>
              </a:defRPr>
            </a:lvl5pPr>
            <a:lvl6pPr marL="2826268" indent="0">
              <a:buNone/>
              <a:defRPr sz="1978">
                <a:solidFill>
                  <a:schemeClr val="tx1">
                    <a:tint val="75000"/>
                  </a:schemeClr>
                </a:solidFill>
              </a:defRPr>
            </a:lvl6pPr>
            <a:lvl7pPr marL="3391522" indent="0">
              <a:buNone/>
              <a:defRPr sz="1978">
                <a:solidFill>
                  <a:schemeClr val="tx1">
                    <a:tint val="75000"/>
                  </a:schemeClr>
                </a:solidFill>
              </a:defRPr>
            </a:lvl7pPr>
            <a:lvl8pPr marL="3956776" indent="0">
              <a:buNone/>
              <a:defRPr sz="1978">
                <a:solidFill>
                  <a:schemeClr val="tx1">
                    <a:tint val="75000"/>
                  </a:schemeClr>
                </a:solidFill>
              </a:defRPr>
            </a:lvl8pPr>
            <a:lvl9pPr marL="452202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CB8141-48BE-4512-91F5-720DB55E7EF5}" type="datetime1">
              <a:rPr lang="en-US" smtClean="0"/>
              <a:pPr/>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851804" y="3252549"/>
            <a:ext cx="952174" cy="1236228"/>
          </a:xfrm>
        </p:spPr>
        <p:txBody>
          <a:bodyPr/>
          <a:lstStyle/>
          <a:p>
            <a:fld id="{9E3FA76C-C565-46B6-8652-D75785E2521F}" type="slidenum">
              <a:rPr lang="en-US" smtClean="0"/>
              <a:pPr/>
              <a:t>‹#›</a:t>
            </a:fld>
            <a:endParaRPr lang="en-US" dirty="0"/>
          </a:p>
        </p:txBody>
      </p:sp>
    </p:spTree>
    <p:extLst>
      <p:ext uri="{BB962C8B-B14F-4D97-AF65-F5344CB8AC3E}">
        <p14:creationId xmlns="" xmlns:p14="http://schemas.microsoft.com/office/powerpoint/2010/main"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 xmlns:a16="http://schemas.microsoft.com/office/drawing/2014/main" id="{CBF5BF6C-5F7D-464E-B42E-D194CF355A7E}"/>
              </a:ext>
            </a:extLst>
          </p:cNvPr>
          <p:cNvGrpSpPr/>
          <p:nvPr userDrawn="1"/>
        </p:nvGrpSpPr>
        <p:grpSpPr bwMode="ltGray">
          <a:xfrm rot="5400000">
            <a:off x="5089987" y="2682641"/>
            <a:ext cx="5620768" cy="4558753"/>
            <a:chOff x="7232499" y="-159283"/>
            <a:chExt cx="4959501" cy="5525761"/>
          </a:xfrm>
          <a:solidFill>
            <a:srgbClr val="76280B">
              <a:alpha val="60000"/>
            </a:srgbClr>
          </a:solidFill>
        </p:grpSpPr>
        <p:pic>
          <p:nvPicPr>
            <p:cNvPr id="13" name="Graphic 12" descr="Single gear">
              <a:extLst>
                <a:ext uri="{FF2B5EF4-FFF2-40B4-BE49-F238E27FC236}">
                  <a16:creationId xmlns="" xmlns:a16="http://schemas.microsoft.com/office/drawing/2014/main" id="{8F045C13-A0AE-4F21-8EE7-47DCE4B458F8}"/>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 xmlns:a16="http://schemas.microsoft.com/office/drawing/2014/main" id="{D5197B13-7446-4E28-A62C-4543D7BD632C}"/>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 xmlns:a16="http://schemas.microsoft.com/office/drawing/2014/main" id="{4B5B975A-536D-4192-B3DE-875F5E141AA3}"/>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 xmlns:a16="http://schemas.microsoft.com/office/drawing/2014/main" id="{5BB09BB4-511A-4714-92A7-D9CA09D1FD72}"/>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2232940"/>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10" name="Rectangle 9"/>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267" y="2648457"/>
            <a:ext cx="3876145"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15154" y="2648457"/>
            <a:ext cx="3877548"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D849B8-77F8-43F9-8BC4-BED845243C6C}" type="datetime1">
              <a:rPr lang="en-US" smtClean="0"/>
              <a:pPr/>
              <a:t>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 xmlns:p14="http://schemas.microsoft.com/office/powerpoint/2010/main"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 xmlns:a16="http://schemas.microsoft.com/office/drawing/2014/main" id="{11281ABC-1821-4B63-88B5-74D2B13A11AF}"/>
              </a:ext>
            </a:extLst>
          </p:cNvPr>
          <p:cNvGrpSpPr/>
          <p:nvPr userDrawn="1"/>
        </p:nvGrpSpPr>
        <p:grpSpPr>
          <a:xfrm rot="5400000">
            <a:off x="-684747" y="2304724"/>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 xmlns:a16="http://schemas.microsoft.com/office/drawing/2014/main" id="{A93E95CB-8B7F-4CE0-BD90-8078D78E5BE9}"/>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 xmlns:a16="http://schemas.microsoft.com/office/drawing/2014/main" id="{308EA72E-9FD8-4137-AF70-2F45B4623A1E}"/>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 xmlns:a16="http://schemas.microsoft.com/office/drawing/2014/main" id="{7E5F03E5-E60E-40E5-996F-CE212FF6425F}"/>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 xmlns:a16="http://schemas.microsoft.com/office/drawing/2014/main" id="{7EB0518D-8C62-493A-B053-F7B2F41290BB}"/>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445899" y="2232940"/>
            <a:ext cx="8611195" cy="363986"/>
          </a:xfrm>
          <a:prstGeom prst="rect">
            <a:avLst/>
          </a:prstGeom>
        </p:spPr>
      </p:pic>
      <p:sp>
        <p:nvSpPr>
          <p:cNvPr id="10" name="Rectangle 9"/>
          <p:cNvSpPr/>
          <p:nvPr/>
        </p:nvSpPr>
        <p:spPr bwMode="ltGray">
          <a:xfrm>
            <a:off x="1423679" y="223293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29286" y="223447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3559" y="853658"/>
            <a:ext cx="7931435" cy="1225063"/>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7431852" y="6727679"/>
            <a:ext cx="2263140" cy="413809"/>
          </a:xfrm>
        </p:spPr>
        <p:txBody>
          <a:bodyPr/>
          <a:lstStyle/>
          <a:p>
            <a:fld id="{F6FE7809-0F93-4BD3-9F35-82EF04A1F784}" type="datetime1">
              <a:rPr lang="en-US" smtClean="0"/>
              <a:pPr/>
              <a:t>12/3/2018</a:t>
            </a:fld>
            <a:endParaRPr lang="en-US" dirty="0"/>
          </a:p>
        </p:txBody>
      </p:sp>
      <p:sp>
        <p:nvSpPr>
          <p:cNvPr id="7" name="Slide Number Placeholder 6"/>
          <p:cNvSpPr>
            <a:spLocks noGrp="1"/>
          </p:cNvSpPr>
          <p:nvPr>
            <p:ph type="sldNum" sz="quarter" idx="12"/>
          </p:nvPr>
        </p:nvSpPr>
        <p:spPr>
          <a:xfrm>
            <a:off x="129286" y="853658"/>
            <a:ext cx="952174" cy="1236228"/>
          </a:xfrm>
        </p:spPr>
        <p:txBody>
          <a:bodyPr/>
          <a:lstStyle/>
          <a:p>
            <a:fld id="{9E3FA76C-C565-46B6-8652-D75785E2521F}" type="slidenum">
              <a:rPr lang="en-US" smtClean="0"/>
              <a:pPr/>
              <a:t>‹#›</a:t>
            </a:fld>
            <a:endParaRPr lang="en-US" dirty="0"/>
          </a:p>
        </p:txBody>
      </p:sp>
      <p:sp>
        <p:nvSpPr>
          <p:cNvPr id="18" name="Content Placeholder 17"/>
          <p:cNvSpPr>
            <a:spLocks noGrp="1"/>
          </p:cNvSpPr>
          <p:nvPr>
            <p:ph sz="quarter" idx="13"/>
          </p:nvPr>
        </p:nvSpPr>
        <p:spPr>
          <a:xfrm>
            <a:off x="2759076" y="4587875"/>
            <a:ext cx="1183341" cy="706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 xmlns:p14="http://schemas.microsoft.com/office/powerpoint/2010/main"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 xmlns:a16="http://schemas.microsoft.com/office/drawing/2014/main" id="{F90C5C8C-B074-498F-921D-CC0B5DF8FBD3}"/>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5" name="Graphic 14" descr="Single gear">
              <a:extLst>
                <a:ext uri="{FF2B5EF4-FFF2-40B4-BE49-F238E27FC236}">
                  <a16:creationId xmlns="" xmlns:a16="http://schemas.microsoft.com/office/drawing/2014/main" id="{C270183A-92E0-49A5-B6BC-F19346763723}"/>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 xmlns:a16="http://schemas.microsoft.com/office/drawing/2014/main" id="{6E086889-5472-4B65-A156-D0B8F369C344}"/>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 xmlns:a16="http://schemas.microsoft.com/office/drawing/2014/main" id="{4BCBF44F-62C7-4F40-99DF-85C459F43ED6}"/>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 xmlns:a16="http://schemas.microsoft.com/office/drawing/2014/main" id="{ABF64D53-5ED0-4A1D-A7EA-94CDB0D37EC9}"/>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 xmlns:a16="http://schemas.microsoft.com/office/drawing/2014/main" id="{2565C769-10BF-4E7B-B099-B4FD458436E5}"/>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2232940"/>
            <a:ext cx="8611195" cy="363986"/>
          </a:xfrm>
          <a:prstGeom prst="rect">
            <a:avLst/>
          </a:prstGeom>
        </p:spPr>
      </p:pic>
      <p:pic>
        <p:nvPicPr>
          <p:cNvPr id="11" name="Picture 10"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12" name="Rectangle 11"/>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4" y="853661"/>
            <a:ext cx="7931437" cy="12250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61267" y="2648456"/>
            <a:ext cx="3876145" cy="7855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4" name="Content Placeholder 3"/>
          <p:cNvSpPr>
            <a:spLocks noGrp="1"/>
          </p:cNvSpPr>
          <p:nvPr>
            <p:ph sz="half" idx="2"/>
          </p:nvPr>
        </p:nvSpPr>
        <p:spPr>
          <a:xfrm>
            <a:off x="561270" y="3434010"/>
            <a:ext cx="3876142"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15152" y="2648457"/>
            <a:ext cx="3877549" cy="7843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4615152" y="3434010"/>
            <a:ext cx="3877549"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A5A9C4-2DBB-4C40-87A0-E5A6AFAD924A}" type="datetime1">
              <a:rPr lang="en-US" smtClean="0"/>
              <a:pPr/>
              <a:t>12/3/2018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 xmlns:p14="http://schemas.microsoft.com/office/powerpoint/2010/main"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p:nvSpPr>
        <p:spPr bwMode="ltGray">
          <a:xfrm>
            <a:off x="29571" y="-105937"/>
            <a:ext cx="9999257" cy="142956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571" y="98564"/>
            <a:ext cx="9999257" cy="715211"/>
          </a:xfrm>
        </p:spPr>
        <p:txBody>
          <a:bodyPr/>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aster title style</a:t>
            </a:r>
          </a:p>
        </p:txBody>
      </p:sp>
      <p:sp>
        <p:nvSpPr>
          <p:cNvPr id="5" name="Date Placeholder 4"/>
          <p:cNvSpPr>
            <a:spLocks noGrp="1"/>
          </p:cNvSpPr>
          <p:nvPr>
            <p:ph type="dt" sz="half" idx="10"/>
          </p:nvPr>
        </p:nvSpPr>
        <p:spPr>
          <a:xfrm>
            <a:off x="7431852" y="6727679"/>
            <a:ext cx="2263140" cy="413809"/>
          </a:xfrm>
        </p:spPr>
        <p:txBody>
          <a:bodyPr/>
          <a:lstStyle/>
          <a:p>
            <a:fld id="{10128F99-3223-4DB8-B8EE-2968B5D4CCC9}" type="datetime1">
              <a:rPr lang="en-US" smtClean="0"/>
              <a:pPr/>
              <a:t>12/3/2018</a:t>
            </a:fld>
            <a:endParaRPr lang="en-US" dirty="0"/>
          </a:p>
        </p:txBody>
      </p:sp>
      <p:sp>
        <p:nvSpPr>
          <p:cNvPr id="18" name="Content Placeholder 2">
            <a:extLst>
              <a:ext uri="{FF2B5EF4-FFF2-40B4-BE49-F238E27FC236}">
                <a16:creationId xmlns="" xmlns:a16="http://schemas.microsoft.com/office/drawing/2014/main" id="{FD7CD5CF-F924-43C6-9C02-06FBC84A6729}"/>
              </a:ext>
            </a:extLst>
          </p:cNvPr>
          <p:cNvSpPr>
            <a:spLocks noGrp="1"/>
          </p:cNvSpPr>
          <p:nvPr>
            <p:ph idx="1"/>
          </p:nvPr>
        </p:nvSpPr>
        <p:spPr>
          <a:xfrm>
            <a:off x="0" y="813775"/>
            <a:ext cx="9999257" cy="6958625"/>
          </a:xfrm>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p:spPr>
        <p:txBody>
          <a:bodyPr/>
          <a:lstStyle>
            <a:lvl1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1pPr>
            <a:lvl2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2pPr>
            <a:lvl3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3pPr>
            <a:lvl4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4pPr>
            <a:lvl5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 xmlns:a16="http://schemas.microsoft.com/office/drawing/2014/main" id="{1CA97C9F-27FA-4BCE-84C2-EA9C0347E974}"/>
              </a:ext>
            </a:extLst>
          </p:cNvPr>
          <p:cNvGrpSpPr/>
          <p:nvPr userDrawn="1"/>
        </p:nvGrpSpPr>
        <p:grpSpPr>
          <a:xfrm rot="5400000">
            <a:off x="-641689" y="2315378"/>
            <a:ext cx="6095974" cy="4610807"/>
            <a:chOff x="-424090" y="303112"/>
            <a:chExt cx="5378800" cy="5588856"/>
          </a:xfrm>
          <a:solidFill>
            <a:srgbClr val="F6BF73">
              <a:alpha val="30196"/>
            </a:srgbClr>
          </a:solidFill>
        </p:grpSpPr>
        <p:pic>
          <p:nvPicPr>
            <p:cNvPr id="11" name="Graphic 10" descr="Single gear">
              <a:extLst>
                <a:ext uri="{FF2B5EF4-FFF2-40B4-BE49-F238E27FC236}">
                  <a16:creationId xmlns=""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 xmlns:a16="http://schemas.microsoft.com/office/drawing/2014/main" id="{1F08FE59-AC1A-4BF7-B9D5-7672C8C7D396}"/>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 xmlns:a16="http://schemas.microsoft.com/office/drawing/2014/main" id="{F44470E0-8B01-46E6-90F1-4B52CB3EFFE8}"/>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 xmlns:a16="http://schemas.microsoft.com/office/drawing/2014/main" id="{2FB2E216-0387-4DF4-A432-E877C96A7BA6}"/>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 xmlns:a16="http://schemas.microsoft.com/office/drawing/2014/main" id="{53685AA4-853C-46A8-8ADB-FA80FE59BFB5}"/>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2232940"/>
            <a:ext cx="8611195" cy="363986"/>
          </a:xfrm>
          <a:prstGeom prst="rect">
            <a:avLst/>
          </a:prstGeom>
        </p:spPr>
      </p:pic>
      <p:pic>
        <p:nvPicPr>
          <p:cNvPr id="7" name="Picture 6"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8" name="Rectangle 7"/>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edit Master </a:t>
            </a:r>
            <a:r>
              <a:rPr lang="en-US" dirty="0" err="1"/>
              <a:t>ttle</a:t>
            </a:r>
            <a:r>
              <a:rPr lang="en-US" dirty="0"/>
              <a:t> style</a:t>
            </a:r>
          </a:p>
        </p:txBody>
      </p:sp>
      <p:sp>
        <p:nvSpPr>
          <p:cNvPr id="3" name="Date Placeholder 2"/>
          <p:cNvSpPr>
            <a:spLocks noGrp="1"/>
          </p:cNvSpPr>
          <p:nvPr>
            <p:ph type="dt" sz="half" idx="10"/>
          </p:nvPr>
        </p:nvSpPr>
        <p:spPr/>
        <p:txBody>
          <a:bodyPr/>
          <a:lstStyle/>
          <a:p>
            <a:fld id="{47ADD055-C507-459A-9F77-15629FF7FD3C}" type="datetime1">
              <a:rPr lang="en-US" smtClean="0"/>
              <a:pPr/>
              <a:t>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 xmlns:p14="http://schemas.microsoft.com/office/powerpoint/2010/main"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 xmlns:a16="http://schemas.microsoft.com/office/drawing/2014/main" id="{AC2D2AED-B2EF-46D8-BC7C-81AE25C80786}"/>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8" name="Graphic 7" descr="Single gear">
              <a:extLst>
                <a:ext uri="{FF2B5EF4-FFF2-40B4-BE49-F238E27FC236}">
                  <a16:creationId xmlns="" xmlns:a16="http://schemas.microsoft.com/office/drawing/2014/main" id="{2F9289FC-9317-4EC5-8064-00D341850192}"/>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 xmlns:a16="http://schemas.microsoft.com/office/drawing/2014/main" id="{09784D29-4AB9-4581-A176-2BC2AD58F82B}"/>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 xmlns:a16="http://schemas.microsoft.com/office/drawing/2014/main" id="{25EF2775-3EFB-4A64-8FAF-4D8B56AE073B}"/>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 xmlns:a16="http://schemas.microsoft.com/office/drawing/2014/main" id="{A34C11DA-4074-454D-800C-0FC5FBF1CD12}"/>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6" name="Rectangle 5"/>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A79E24C-DB0F-4ABA-8DA6-BC0097E6426E}" type="datetime1">
              <a:rPr lang="en-US" smtClean="0"/>
              <a:pPr/>
              <a:t>12/3/2018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 xmlns:p14="http://schemas.microsoft.com/office/powerpoint/2010/main"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 xmlns:a14="http://schemas.microsoft.com/office/drawing/2010/main" val="0"/>
              </a:ext>
            </a:extLst>
          </a:blip>
          <a:stretch>
            <a:fillRect/>
          </a:stretch>
        </p:blipFill>
        <p:spPr>
          <a:xfrm>
            <a:off x="0" y="0"/>
            <a:ext cx="10058400" cy="7772400"/>
          </a:xfrm>
          <a:prstGeom prst="rect">
            <a:avLst/>
          </a:prstGeom>
        </p:spPr>
      </p:pic>
      <p:sp>
        <p:nvSpPr>
          <p:cNvPr id="2" name="Title Placeholder 1"/>
          <p:cNvSpPr>
            <a:spLocks noGrp="1"/>
          </p:cNvSpPr>
          <p:nvPr>
            <p:ph type="title"/>
          </p:nvPr>
        </p:nvSpPr>
        <p:spPr>
          <a:xfrm>
            <a:off x="561265" y="117988"/>
            <a:ext cx="7931435" cy="19607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61265" y="2648457"/>
            <a:ext cx="7931435" cy="40792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29559" y="6727679"/>
            <a:ext cx="2263140" cy="413809"/>
          </a:xfrm>
          <a:prstGeom prst="rect">
            <a:avLst/>
          </a:prstGeom>
        </p:spPr>
        <p:txBody>
          <a:bodyPr vert="horz" lIns="91440" tIns="45720" rIns="91440" bIns="45720" rtlCol="0" anchor="ctr"/>
          <a:lstStyle>
            <a:lvl1pPr algn="r">
              <a:defRPr sz="1298">
                <a:solidFill>
                  <a:schemeClr val="tx1">
                    <a:tint val="75000"/>
                  </a:schemeClr>
                </a:solidFill>
              </a:defRPr>
            </a:lvl1pPr>
          </a:lstStyle>
          <a:p>
            <a:fld id="{B3BC97AE-19A1-4427-9DE8-F7EE78031D8A}" type="datetime1">
              <a:rPr lang="en-US" smtClean="0"/>
              <a:pPr/>
              <a:t>12/3/2018</a:t>
            </a:fld>
            <a:endParaRPr lang="en-US" dirty="0"/>
          </a:p>
        </p:txBody>
      </p:sp>
      <p:sp>
        <p:nvSpPr>
          <p:cNvPr id="5" name="Footer Placeholder 4"/>
          <p:cNvSpPr>
            <a:spLocks noGrp="1"/>
          </p:cNvSpPr>
          <p:nvPr>
            <p:ph type="ftr" sz="quarter" idx="3"/>
          </p:nvPr>
        </p:nvSpPr>
        <p:spPr>
          <a:xfrm>
            <a:off x="561265" y="6727681"/>
            <a:ext cx="5668295" cy="413809"/>
          </a:xfrm>
          <a:prstGeom prst="rect">
            <a:avLst/>
          </a:prstGeom>
        </p:spPr>
        <p:txBody>
          <a:bodyPr vert="horz" lIns="91440" tIns="45720" rIns="91440" bIns="45720" rtlCol="0" anchor="ctr"/>
          <a:lstStyle>
            <a:lvl1pPr algn="l">
              <a:defRPr sz="129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851804" y="853658"/>
            <a:ext cx="952174" cy="1236228"/>
          </a:xfrm>
          <a:prstGeom prst="rect">
            <a:avLst/>
          </a:prstGeom>
        </p:spPr>
        <p:txBody>
          <a:bodyPr vert="horz" lIns="91440" tIns="45720" rIns="91440" bIns="45720" rtlCol="0" anchor="ctr"/>
          <a:lstStyle>
            <a:lvl1pPr algn="l">
              <a:defRPr sz="4451">
                <a:solidFill>
                  <a:schemeClr val="tx1">
                    <a:tint val="75000"/>
                  </a:schemeClr>
                </a:solidFill>
              </a:defRPr>
            </a:lvl1pPr>
          </a:lstStyle>
          <a:p>
            <a:fld id="{9E3FA76C-C565-46B6-8652-D75785E2521F}" type="slidenum">
              <a:rPr lang="en-US" smtClean="0"/>
              <a:pPr/>
              <a:t>‹#›</a:t>
            </a:fld>
            <a:endParaRPr lang="en-US" dirty="0"/>
          </a:p>
        </p:txBody>
      </p:sp>
      <p:pic>
        <p:nvPicPr>
          <p:cNvPr id="8" name="Picture 7">
            <a:extLst>
              <a:ext uri="{FF2B5EF4-FFF2-40B4-BE49-F238E27FC236}">
                <a16:creationId xmlns="" xmlns:a16="http://schemas.microsoft.com/office/drawing/2014/main" id="{910161FD-23F2-43F5-A722-478BA179A789}"/>
              </a:ext>
            </a:extLst>
          </p:cNvPr>
          <p:cNvPicPr>
            <a:picLocks noChangeAspect="1"/>
          </p:cNvPicPr>
          <p:nvPr userDrawn="1"/>
        </p:nvPicPr>
        <p:blipFill>
          <a:blip r:embed="rId21"/>
          <a:stretch>
            <a:fillRect/>
          </a:stretch>
        </p:blipFill>
        <p:spPr>
          <a:xfrm>
            <a:off x="2721664" y="837936"/>
            <a:ext cx="4615072" cy="6096528"/>
          </a:xfrm>
          <a:prstGeom prst="rect">
            <a:avLst/>
          </a:prstGeom>
        </p:spPr>
      </p:pic>
    </p:spTree>
    <p:extLst>
      <p:ext uri="{BB962C8B-B14F-4D97-AF65-F5344CB8AC3E}">
        <p14:creationId xmlns="" xmlns:p14="http://schemas.microsoft.com/office/powerpoint/2010/main"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hf hdr="0" ftr="0" dt="0"/>
  <p:txStyles>
    <p:titleStyle>
      <a:lvl1pPr algn="l" defTabSz="1130507" rtl="0" eaLnBrk="1" latinLnBrk="0" hangingPunct="1">
        <a:lnSpc>
          <a:spcPct val="90000"/>
        </a:lnSpc>
        <a:spcBef>
          <a:spcPct val="0"/>
        </a:spcBef>
        <a:buNone/>
        <a:defRPr sz="4451" b="1" kern="1200">
          <a:solidFill>
            <a:schemeClr val="tx1"/>
          </a:solidFill>
          <a:latin typeface="+mj-lt"/>
          <a:ea typeface="+mj-ea"/>
          <a:cs typeface="+mj-cs"/>
        </a:defRPr>
      </a:lvl1pPr>
    </p:titleStyle>
    <p:bodyStyle>
      <a:lvl1pPr marL="282627" indent="-282627" algn="l" defTabSz="1130507" rtl="0" eaLnBrk="1" latinLnBrk="0" hangingPunct="1">
        <a:lnSpc>
          <a:spcPct val="90000"/>
        </a:lnSpc>
        <a:spcBef>
          <a:spcPts val="1236"/>
        </a:spcBef>
        <a:buFont typeface="Arial" panose="020B0604020202020204" pitchFamily="34" charset="0"/>
        <a:buChar char="•"/>
        <a:defRPr sz="2967" kern="1200">
          <a:solidFill>
            <a:schemeClr val="tx1"/>
          </a:solidFill>
          <a:latin typeface="+mn-lt"/>
          <a:ea typeface="+mn-ea"/>
          <a:cs typeface="+mn-cs"/>
        </a:defRPr>
      </a:lvl1pPr>
      <a:lvl2pPr marL="847881" indent="-282627" algn="l" defTabSz="1130507" rtl="0" eaLnBrk="1" latinLnBrk="0" hangingPunct="1">
        <a:lnSpc>
          <a:spcPct val="90000"/>
        </a:lnSpc>
        <a:spcBef>
          <a:spcPts val="618"/>
        </a:spcBef>
        <a:buFont typeface="Arial" panose="020B0604020202020204" pitchFamily="34" charset="0"/>
        <a:buChar char="•"/>
        <a:defRPr sz="2473" kern="1200">
          <a:solidFill>
            <a:schemeClr val="tx1"/>
          </a:solidFill>
          <a:latin typeface="+mn-lt"/>
          <a:ea typeface="+mn-ea"/>
          <a:cs typeface="+mn-cs"/>
        </a:defRPr>
      </a:lvl2pPr>
      <a:lvl3pPr marL="1413134" indent="-282627" algn="l" defTabSz="1130507"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3pPr>
      <a:lvl4pPr marL="1978387"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4pPr>
      <a:lvl5pPr marL="2543642"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5pPr>
      <a:lvl6pPr marL="3108895"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6pPr>
      <a:lvl7pPr marL="3674148"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7pPr>
      <a:lvl8pPr marL="4239402"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8pPr>
      <a:lvl9pPr marL="4804656"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9pPr>
    </p:bodyStyle>
    <p:otherStyle>
      <a:defPPr>
        <a:defRPr lang="en-US"/>
      </a:defPPr>
      <a:lvl1pPr marL="0" algn="l" defTabSz="1130507" rtl="0" eaLnBrk="1" latinLnBrk="0" hangingPunct="1">
        <a:defRPr sz="2225" kern="1200">
          <a:solidFill>
            <a:schemeClr val="tx1"/>
          </a:solidFill>
          <a:latin typeface="+mn-lt"/>
          <a:ea typeface="+mn-ea"/>
          <a:cs typeface="+mn-cs"/>
        </a:defRPr>
      </a:lvl1pPr>
      <a:lvl2pPr marL="565253" algn="l" defTabSz="1130507" rtl="0" eaLnBrk="1" latinLnBrk="0" hangingPunct="1">
        <a:defRPr sz="2225" kern="1200">
          <a:solidFill>
            <a:schemeClr val="tx1"/>
          </a:solidFill>
          <a:latin typeface="+mn-lt"/>
          <a:ea typeface="+mn-ea"/>
          <a:cs typeface="+mn-cs"/>
        </a:defRPr>
      </a:lvl2pPr>
      <a:lvl3pPr marL="1130507" algn="l" defTabSz="1130507" rtl="0" eaLnBrk="1" latinLnBrk="0" hangingPunct="1">
        <a:defRPr sz="2225" kern="1200">
          <a:solidFill>
            <a:schemeClr val="tx1"/>
          </a:solidFill>
          <a:latin typeface="+mn-lt"/>
          <a:ea typeface="+mn-ea"/>
          <a:cs typeface="+mn-cs"/>
        </a:defRPr>
      </a:lvl3pPr>
      <a:lvl4pPr marL="1695761" algn="l" defTabSz="1130507" rtl="0" eaLnBrk="1" latinLnBrk="0" hangingPunct="1">
        <a:defRPr sz="2225" kern="1200">
          <a:solidFill>
            <a:schemeClr val="tx1"/>
          </a:solidFill>
          <a:latin typeface="+mn-lt"/>
          <a:ea typeface="+mn-ea"/>
          <a:cs typeface="+mn-cs"/>
        </a:defRPr>
      </a:lvl4pPr>
      <a:lvl5pPr marL="2261014" algn="l" defTabSz="1130507" rtl="0" eaLnBrk="1" latinLnBrk="0" hangingPunct="1">
        <a:defRPr sz="2225" kern="1200">
          <a:solidFill>
            <a:schemeClr val="tx1"/>
          </a:solidFill>
          <a:latin typeface="+mn-lt"/>
          <a:ea typeface="+mn-ea"/>
          <a:cs typeface="+mn-cs"/>
        </a:defRPr>
      </a:lvl5pPr>
      <a:lvl6pPr marL="2826268" algn="l" defTabSz="1130507" rtl="0" eaLnBrk="1" latinLnBrk="0" hangingPunct="1">
        <a:defRPr sz="2225" kern="1200">
          <a:solidFill>
            <a:schemeClr val="tx1"/>
          </a:solidFill>
          <a:latin typeface="+mn-lt"/>
          <a:ea typeface="+mn-ea"/>
          <a:cs typeface="+mn-cs"/>
        </a:defRPr>
      </a:lvl6pPr>
      <a:lvl7pPr marL="3391522" algn="l" defTabSz="1130507" rtl="0" eaLnBrk="1" latinLnBrk="0" hangingPunct="1">
        <a:defRPr sz="2225" kern="1200">
          <a:solidFill>
            <a:schemeClr val="tx1"/>
          </a:solidFill>
          <a:latin typeface="+mn-lt"/>
          <a:ea typeface="+mn-ea"/>
          <a:cs typeface="+mn-cs"/>
        </a:defRPr>
      </a:lvl7pPr>
      <a:lvl8pPr marL="3956776" algn="l" defTabSz="1130507" rtl="0" eaLnBrk="1" latinLnBrk="0" hangingPunct="1">
        <a:defRPr sz="2225" kern="1200">
          <a:solidFill>
            <a:schemeClr val="tx1"/>
          </a:solidFill>
          <a:latin typeface="+mn-lt"/>
          <a:ea typeface="+mn-ea"/>
          <a:cs typeface="+mn-cs"/>
        </a:defRPr>
      </a:lvl8pPr>
      <a:lvl9pPr marL="4522029" algn="l" defTabSz="1130507"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98BBFB-4314-436C-A688-96F483D693AB}"/>
              </a:ext>
            </a:extLst>
          </p:cNvPr>
          <p:cNvSpPr>
            <a:spLocks noGrp="1"/>
          </p:cNvSpPr>
          <p:nvPr>
            <p:ph type="ctrTitle"/>
          </p:nvPr>
        </p:nvSpPr>
        <p:spPr/>
        <p:txBody>
          <a:bodyPr anchor="ctr" anchorCtr="0"/>
          <a:lstStyle/>
          <a:p>
            <a:r>
              <a:rPr lang="en-US" sz="3372" dirty="0">
                <a:solidFill>
                  <a:srgbClr val="76280B"/>
                </a:solidFill>
              </a:rPr>
              <a:t>INVISIBLE POWERS</a:t>
            </a:r>
            <a:br>
              <a:rPr lang="en-US" sz="3372" dirty="0">
                <a:solidFill>
                  <a:srgbClr val="76280B"/>
                </a:solidFill>
              </a:rPr>
            </a:br>
            <a:r>
              <a:rPr lang="en-US" sz="3372" dirty="0">
                <a:solidFill>
                  <a:srgbClr val="76280B"/>
                </a:solidFill>
              </a:rPr>
              <a:t>AND </a:t>
            </a:r>
            <a:r>
              <a:rPr lang="en-US" sz="3372" dirty="0" smtClean="0">
                <a:solidFill>
                  <a:srgbClr val="76280B"/>
                </a:solidFill>
              </a:rPr>
              <a:t>PLACES</a:t>
            </a:r>
            <a:br>
              <a:rPr lang="en-US" sz="3372" dirty="0" smtClean="0">
                <a:solidFill>
                  <a:srgbClr val="76280B"/>
                </a:solidFill>
              </a:rPr>
            </a:br>
            <a:r>
              <a:rPr lang="en-US" sz="1800" dirty="0" smtClean="0">
                <a:solidFill>
                  <a:srgbClr val="76280B"/>
                </a:solidFill>
                <a:latin typeface="Tahoma" pitchFamily="34" charset="0"/>
                <a:ea typeface="Tahoma" pitchFamily="34" charset="0"/>
                <a:cs typeface="Tahoma" pitchFamily="34" charset="0"/>
              </a:rPr>
              <a:t>Lesson </a:t>
            </a:r>
            <a:r>
              <a:rPr lang="en-US" sz="1800" dirty="0" smtClean="0">
                <a:solidFill>
                  <a:srgbClr val="76280B"/>
                </a:solidFill>
                <a:latin typeface="Tahoma" pitchFamily="34" charset="0"/>
                <a:ea typeface="Tahoma" pitchFamily="34" charset="0"/>
                <a:cs typeface="Tahoma" pitchFamily="34" charset="0"/>
              </a:rPr>
              <a:t>13</a:t>
            </a:r>
            <a:endParaRPr lang="en-US" sz="1800" dirty="0">
              <a:solidFill>
                <a:srgbClr val="76280B"/>
              </a:solidFill>
              <a:latin typeface="Tahoma" pitchFamily="34" charset="0"/>
              <a:ea typeface="Tahoma" pitchFamily="34" charset="0"/>
              <a:cs typeface="Tahoma" pitchFamily="34" charset="0"/>
            </a:endParaRPr>
          </a:p>
        </p:txBody>
      </p:sp>
      <p:sp>
        <p:nvSpPr>
          <p:cNvPr id="3" name="Subtitle 2">
            <a:extLst>
              <a:ext uri="{FF2B5EF4-FFF2-40B4-BE49-F238E27FC236}">
                <a16:creationId xmlns="" xmlns:a16="http://schemas.microsoft.com/office/drawing/2014/main" id="{6AA173D3-8B7E-4F91-B862-AC30CB0D2705}"/>
              </a:ext>
            </a:extLst>
          </p:cNvPr>
          <p:cNvSpPr>
            <a:spLocks noGrp="1"/>
          </p:cNvSpPr>
          <p:nvPr>
            <p:ph type="subTitle" idx="1"/>
          </p:nvPr>
        </p:nvSpPr>
        <p:spPr>
          <a:xfrm>
            <a:off x="2607552" y="5914392"/>
            <a:ext cx="4564624" cy="1381867"/>
          </a:xfrm>
        </p:spPr>
        <p:txBody>
          <a:bodyPr>
            <a:noAutofit/>
          </a:bodyPr>
          <a:lstStyle/>
          <a:p>
            <a:pPr>
              <a:spcBef>
                <a:spcPts val="0"/>
              </a:spcBef>
            </a:pPr>
            <a:r>
              <a:rPr lang="en-US" sz="2400" b="1" dirty="0">
                <a:solidFill>
                  <a:srgbClr val="76280B"/>
                </a:solidFill>
                <a:effectLst>
                  <a:outerShdw blurRad="38100" dist="38100" dir="2700000" algn="tl">
                    <a:srgbClr val="000000">
                      <a:alpha val="43137"/>
                    </a:srgbClr>
                  </a:outerShdw>
                </a:effectLst>
              </a:rPr>
              <a:t>JoLynn Gower</a:t>
            </a:r>
          </a:p>
          <a:p>
            <a:pPr>
              <a:spcBef>
                <a:spcPts val="0"/>
              </a:spcBef>
            </a:pPr>
            <a:r>
              <a:rPr lang="en-US" sz="2400" b="1" dirty="0">
                <a:solidFill>
                  <a:srgbClr val="76280B"/>
                </a:solidFill>
                <a:effectLst>
                  <a:outerShdw blurRad="38100" dist="38100" dir="2700000" algn="tl">
                    <a:srgbClr val="000000">
                      <a:alpha val="43137"/>
                    </a:srgbClr>
                  </a:outerShdw>
                </a:effectLst>
              </a:rPr>
              <a:t>Fall 2018</a:t>
            </a:r>
          </a:p>
          <a:p>
            <a:pPr>
              <a:spcBef>
                <a:spcPts val="0"/>
              </a:spcBef>
            </a:pPr>
            <a:r>
              <a:rPr lang="en-US" sz="2400" b="1" dirty="0">
                <a:solidFill>
                  <a:srgbClr val="76280B"/>
                </a:solidFill>
                <a:effectLst>
                  <a:outerShdw blurRad="38100" dist="38100" dir="2700000" algn="tl">
                    <a:srgbClr val="000000">
                      <a:alpha val="43137"/>
                    </a:srgbClr>
                  </a:outerShdw>
                </a:effectLst>
              </a:rPr>
              <a:t>217-493-6151</a:t>
            </a:r>
          </a:p>
          <a:p>
            <a:pPr>
              <a:spcBef>
                <a:spcPts val="0"/>
              </a:spcBef>
            </a:pPr>
            <a:r>
              <a:rPr lang="en-US" sz="2400" b="1" dirty="0">
                <a:solidFill>
                  <a:srgbClr val="76280B"/>
                </a:solidFill>
                <a:effectLst>
                  <a:outerShdw blurRad="38100" dist="38100" dir="2700000" algn="tl">
                    <a:srgbClr val="000000">
                      <a:alpha val="43137"/>
                    </a:srgbClr>
                  </a:outerShdw>
                </a:effectLst>
              </a:rPr>
              <a:t>jgower@guardingthetruth.org</a:t>
            </a:r>
          </a:p>
        </p:txBody>
      </p:sp>
      <p:pic>
        <p:nvPicPr>
          <p:cNvPr id="9" name="Graphic 8" descr="Book">
            <a:extLst>
              <a:ext uri="{FF2B5EF4-FFF2-40B4-BE49-F238E27FC236}">
                <a16:creationId xmlns="" xmlns:a16="http://schemas.microsoft.com/office/drawing/2014/main" id="{E26792AF-5D39-4A12-8EDD-CC09A60BDA44}"/>
              </a:ext>
            </a:extLst>
          </p:cNvPr>
          <p:cNvPicPr>
            <a:picLocks noChangeAspect="1"/>
          </p:cNvPicPr>
          <p:nvPr/>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a:off x="-3834365" y="3307582"/>
            <a:ext cx="1157236" cy="1157236"/>
          </a:xfrm>
          <a:prstGeom prst="rect">
            <a:avLst/>
          </a:prstGeom>
        </p:spPr>
      </p:pic>
    </p:spTree>
    <p:extLst>
      <p:ext uri="{BB962C8B-B14F-4D97-AF65-F5344CB8AC3E}">
        <p14:creationId xmlns="" xmlns:p14="http://schemas.microsoft.com/office/powerpoint/2010/main" val="1906530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0" dirty="0" smtClean="0">
                <a:solidFill>
                  <a:srgbClr val="76280B"/>
                </a:solidFill>
              </a:rPr>
              <a:t>SEEKING GOD’S GLORY</a:t>
            </a:r>
            <a:endParaRPr lang="en-US" sz="4800" b="0" dirty="0">
              <a:solidFill>
                <a:srgbClr val="76280B"/>
              </a:solidFill>
            </a:endParaRPr>
          </a:p>
        </p:txBody>
      </p:sp>
      <p:sp>
        <p:nvSpPr>
          <p:cNvPr id="3" name="Content Placeholder 2"/>
          <p:cNvSpPr>
            <a:spLocks noGrp="1"/>
          </p:cNvSpPr>
          <p:nvPr>
            <p:ph idx="1"/>
          </p:nvPr>
        </p:nvSpPr>
        <p:spPr>
          <a:xfrm>
            <a:off x="0" y="993228"/>
            <a:ext cx="9999257" cy="6779172"/>
          </a:xfrm>
        </p:spPr>
        <p:txBody>
          <a:bodyPr>
            <a:normAutofit/>
          </a:bodyPr>
          <a:lstStyle/>
          <a:p>
            <a:pPr>
              <a:spcBef>
                <a:spcPts val="400"/>
              </a:spcBef>
            </a:pPr>
            <a:r>
              <a:rPr lang="en-US" dirty="0" smtClean="0"/>
              <a:t>In all circumstances, good times and bad, we should seek God’s glory and His desired outcome</a:t>
            </a:r>
          </a:p>
          <a:p>
            <a:pPr>
              <a:spcBef>
                <a:spcPts val="400"/>
              </a:spcBef>
            </a:pPr>
            <a:r>
              <a:rPr lang="en-US" b="1" dirty="0" smtClean="0"/>
              <a:t>Philippians 1:12-18 </a:t>
            </a:r>
            <a:r>
              <a:rPr lang="en-US" baseline="30000" dirty="0" smtClean="0"/>
              <a:t> </a:t>
            </a:r>
            <a:r>
              <a:rPr lang="en-US" dirty="0" smtClean="0"/>
              <a:t> Now I want you to know, brethren, that my circumstances have turned out for the greater progress of the gospel, </a:t>
            </a:r>
            <a:r>
              <a:rPr lang="en-US" dirty="0" smtClean="0"/>
              <a:t>so </a:t>
            </a:r>
            <a:r>
              <a:rPr lang="en-US" dirty="0" smtClean="0"/>
              <a:t>that my imprisonment in </a:t>
            </a:r>
            <a:r>
              <a:rPr lang="en-US" i="1" dirty="0" smtClean="0"/>
              <a:t>the cause of</a:t>
            </a:r>
            <a:r>
              <a:rPr lang="en-US" dirty="0" smtClean="0"/>
              <a:t> Christ has become well known throughout the whole praetorian guard and to everyone else, </a:t>
            </a:r>
            <a:r>
              <a:rPr lang="en-US" dirty="0" smtClean="0"/>
              <a:t>and </a:t>
            </a:r>
            <a:r>
              <a:rPr lang="en-US" dirty="0" smtClean="0"/>
              <a:t>that most of the brethren, trusting in the Lord because of my imprisonment, have far more courage to speak the word of God without fear. </a:t>
            </a:r>
            <a:r>
              <a:rPr lang="en-US" dirty="0" smtClean="0"/>
              <a:t>Some</a:t>
            </a:r>
            <a:r>
              <a:rPr lang="en-US" dirty="0" smtClean="0"/>
              <a:t>, to be sure, are preaching Christ even from envy and strife, but some also from good will; </a:t>
            </a:r>
            <a:r>
              <a:rPr lang="en-US" dirty="0" smtClean="0"/>
              <a:t>the </a:t>
            </a:r>
            <a:r>
              <a:rPr lang="en-US" dirty="0" smtClean="0"/>
              <a:t>latter </a:t>
            </a:r>
            <a:r>
              <a:rPr lang="en-US" i="1" dirty="0" smtClean="0"/>
              <a:t>do it</a:t>
            </a:r>
            <a:r>
              <a:rPr lang="en-US" dirty="0" smtClean="0"/>
              <a:t> out of love, knowing that I am appointed for the defense of the gospel; </a:t>
            </a:r>
            <a:r>
              <a:rPr lang="en-US" dirty="0" smtClean="0"/>
              <a:t>the </a:t>
            </a:r>
            <a:r>
              <a:rPr lang="en-US" dirty="0" smtClean="0"/>
              <a:t>former proclaim Christ out of selfish ambition rather than from pure motives, thinking to cause me distress in my imprisonment. </a:t>
            </a:r>
            <a:r>
              <a:rPr lang="en-US" dirty="0" smtClean="0"/>
              <a:t>What </a:t>
            </a:r>
            <a:r>
              <a:rPr lang="en-US" dirty="0" smtClean="0"/>
              <a:t>then? Only that in every way, whether in pretense or in truth, Christ is proclaimed; and in this I rejoice. Yes, and I will rejoice,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3D57C3-7E00-4DC0-8993-3D9E19894104}"/>
              </a:ext>
            </a:extLst>
          </p:cNvPr>
          <p:cNvSpPr>
            <a:spLocks noGrp="1"/>
          </p:cNvSpPr>
          <p:nvPr>
            <p:ph type="title"/>
          </p:nvPr>
        </p:nvSpPr>
        <p:spPr>
          <a:xfrm>
            <a:off x="29571" y="98564"/>
            <a:ext cx="9999257" cy="894664"/>
          </a:xfrm>
        </p:spPr>
        <p:txBody>
          <a:bodyPr>
            <a:normAutofit/>
          </a:bodyPr>
          <a:lstStyle/>
          <a:p>
            <a:r>
              <a:rPr lang="en-US" b="0" dirty="0" smtClean="0">
                <a:solidFill>
                  <a:srgbClr val="76280B"/>
                </a:solidFill>
              </a:rPr>
              <a:t>UNDERSTANDING REDEMPTION</a:t>
            </a:r>
            <a:endParaRPr lang="en-US" b="0" dirty="0">
              <a:solidFill>
                <a:srgbClr val="76280B"/>
              </a:solidFill>
            </a:endParaRPr>
          </a:p>
        </p:txBody>
      </p:sp>
      <p:sp>
        <p:nvSpPr>
          <p:cNvPr id="3" name="Content Placeholder 2">
            <a:extLst>
              <a:ext uri="{FF2B5EF4-FFF2-40B4-BE49-F238E27FC236}">
                <a16:creationId xmlns="" xmlns:a16="http://schemas.microsoft.com/office/drawing/2014/main" id="{3F418A50-04F7-4F50-80A2-EE51445B2F9A}"/>
              </a:ext>
            </a:extLst>
          </p:cNvPr>
          <p:cNvSpPr>
            <a:spLocks noGrp="1"/>
          </p:cNvSpPr>
          <p:nvPr>
            <p:ph idx="1"/>
          </p:nvPr>
        </p:nvSpPr>
        <p:spPr>
          <a:xfrm>
            <a:off x="0" y="955343"/>
            <a:ext cx="10058400" cy="6817058"/>
          </a:xfrm>
        </p:spPr>
        <p:txBody>
          <a:bodyPr>
            <a:noAutofit/>
          </a:bodyPr>
          <a:lstStyle/>
          <a:p>
            <a:pPr>
              <a:lnSpc>
                <a:spcPct val="95000"/>
              </a:lnSpc>
              <a:spcBef>
                <a:spcPts val="200"/>
              </a:spcBef>
            </a:pPr>
            <a:r>
              <a:rPr lang="en-US" dirty="0" smtClean="0"/>
              <a:t>This is the time of year set aside to recognize that Jesus came to earth as a human – we had to have a blood relative (human) to serve as our kinsman redeemer</a:t>
            </a:r>
          </a:p>
          <a:p>
            <a:pPr>
              <a:lnSpc>
                <a:spcPct val="95000"/>
              </a:lnSpc>
              <a:spcBef>
                <a:spcPts val="200"/>
              </a:spcBef>
            </a:pPr>
            <a:r>
              <a:rPr lang="en-US" dirty="0" smtClean="0"/>
              <a:t>He had to be able to pay the price (not born with original sin imputed to Him – not born of the seed of man)</a:t>
            </a:r>
          </a:p>
          <a:p>
            <a:pPr>
              <a:lnSpc>
                <a:spcPct val="95000"/>
              </a:lnSpc>
              <a:spcBef>
                <a:spcPts val="200"/>
              </a:spcBef>
            </a:pPr>
            <a:r>
              <a:rPr lang="en-US" dirty="0" smtClean="0"/>
              <a:t>He had to be willing to pay the price – His death was required</a:t>
            </a:r>
          </a:p>
          <a:p>
            <a:pPr algn="ctr">
              <a:lnSpc>
                <a:spcPct val="95000"/>
              </a:lnSpc>
              <a:spcBef>
                <a:spcPts val="200"/>
              </a:spcBef>
              <a:buNone/>
            </a:pPr>
            <a:r>
              <a:rPr lang="en-US" sz="3600" b="1" dirty="0" smtClean="0"/>
              <a:t>THERE IS NO GREATER</a:t>
            </a:r>
          </a:p>
          <a:p>
            <a:pPr algn="ctr">
              <a:lnSpc>
                <a:spcPct val="95000"/>
              </a:lnSpc>
              <a:spcBef>
                <a:spcPts val="200"/>
              </a:spcBef>
              <a:buNone/>
            </a:pPr>
            <a:r>
              <a:rPr lang="en-US" sz="3600" b="1" dirty="0" smtClean="0"/>
              <a:t>GIFT THAN WHAT</a:t>
            </a:r>
          </a:p>
          <a:p>
            <a:pPr algn="ctr">
              <a:lnSpc>
                <a:spcPct val="95000"/>
              </a:lnSpc>
              <a:spcBef>
                <a:spcPts val="200"/>
              </a:spcBef>
              <a:buNone/>
            </a:pPr>
            <a:r>
              <a:rPr lang="en-US" sz="3600" b="1" dirty="0" smtClean="0"/>
              <a:t>JESUS HAS OFFERED</a:t>
            </a:r>
          </a:p>
          <a:p>
            <a:pPr algn="ctr">
              <a:lnSpc>
                <a:spcPct val="95000"/>
              </a:lnSpc>
              <a:spcBef>
                <a:spcPts val="200"/>
              </a:spcBef>
              <a:buNone/>
            </a:pPr>
            <a:r>
              <a:rPr lang="en-US" sz="3600" b="1" dirty="0" smtClean="0"/>
              <a:t>HUMANITY.</a:t>
            </a:r>
          </a:p>
          <a:p>
            <a:pPr algn="ctr">
              <a:lnSpc>
                <a:spcPct val="95000"/>
              </a:lnSpc>
              <a:spcBef>
                <a:spcPts val="200"/>
              </a:spcBef>
              <a:buNone/>
            </a:pPr>
            <a:r>
              <a:rPr lang="en-US" sz="3600" b="1" dirty="0" smtClean="0"/>
              <a:t>OUR ROLE IS TO </a:t>
            </a:r>
          </a:p>
          <a:p>
            <a:pPr algn="ctr">
              <a:lnSpc>
                <a:spcPct val="95000"/>
              </a:lnSpc>
              <a:spcBef>
                <a:spcPts val="200"/>
              </a:spcBef>
              <a:buNone/>
            </a:pPr>
            <a:r>
              <a:rPr lang="en-US" sz="3600" b="1" dirty="0" smtClean="0"/>
              <a:t>MAXIMIZE THE NUMBERS</a:t>
            </a:r>
          </a:p>
          <a:p>
            <a:pPr algn="ctr">
              <a:lnSpc>
                <a:spcPct val="95000"/>
              </a:lnSpc>
              <a:spcBef>
                <a:spcPts val="200"/>
              </a:spcBef>
              <a:buNone/>
            </a:pPr>
            <a:r>
              <a:rPr lang="en-US" sz="3600" b="1" dirty="0" smtClean="0"/>
              <a:t>OF PEOPLE </a:t>
            </a:r>
            <a:r>
              <a:rPr lang="en-US" sz="3600" b="1" smtClean="0"/>
              <a:t>WHO KNOW.</a:t>
            </a:r>
            <a:endParaRPr lang="en-US" sz="3600" b="1" dirty="0" smtClean="0"/>
          </a:p>
          <a:p>
            <a:pPr>
              <a:lnSpc>
                <a:spcPct val="95000"/>
              </a:lnSpc>
              <a:spcBef>
                <a:spcPts val="200"/>
              </a:spcBef>
            </a:pPr>
            <a:endParaRPr lang="en-US" dirty="0" smtClean="0"/>
          </a:p>
        </p:txBody>
      </p:sp>
    </p:spTree>
    <p:extLst>
      <p:ext uri="{BB962C8B-B14F-4D97-AF65-F5344CB8AC3E}">
        <p14:creationId xmlns="" xmlns:p14="http://schemas.microsoft.com/office/powerpoint/2010/main" val="817345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ACBA0E4F-971D-4F50-BA71-4DD76B997371}"/>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8" name="Content Placeholder 7">
            <a:extLst>
              <a:ext uri="{FF2B5EF4-FFF2-40B4-BE49-F238E27FC236}">
                <a16:creationId xmlns="" xmlns:a16="http://schemas.microsoft.com/office/drawing/2014/main" id="{C9D02A78-2B25-4D4A-B2B8-0A24E0D1594B}"/>
              </a:ext>
            </a:extLst>
          </p:cNvPr>
          <p:cNvSpPr>
            <a:spLocks noGrp="1"/>
          </p:cNvSpPr>
          <p:nvPr>
            <p:ph idx="1"/>
          </p:nvPr>
        </p:nvSpPr>
        <p:spPr>
          <a:xfrm>
            <a:off x="0" y="1049311"/>
            <a:ext cx="9999257" cy="6723089"/>
          </a:xfrm>
        </p:spPr>
        <p:txBody>
          <a:bodyPr>
            <a:noAutofit/>
          </a:bodyPr>
          <a:lstStyle/>
          <a:p>
            <a:pPr>
              <a:spcBef>
                <a:spcPts val="300"/>
              </a:spcBef>
            </a:pPr>
            <a:r>
              <a:rPr lang="en-US" b="1" dirty="0"/>
              <a:t>Ephesians 6:10-12 </a:t>
            </a:r>
            <a:r>
              <a:rPr lang="en-US"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endParaRPr lang="en-US" dirty="0" smtClean="0"/>
          </a:p>
          <a:p>
            <a:pPr>
              <a:spcBef>
                <a:spcPts val="300"/>
              </a:spcBef>
            </a:pPr>
            <a:r>
              <a:rPr lang="en-US" dirty="0" smtClean="0"/>
              <a:t>Today we conclude our study of Invisible Powers and Places</a:t>
            </a:r>
          </a:p>
          <a:p>
            <a:pPr>
              <a:spcBef>
                <a:spcPts val="300"/>
              </a:spcBef>
            </a:pPr>
            <a:r>
              <a:rPr lang="en-US" b="1" dirty="0" smtClean="0"/>
              <a:t>1 John 3:1 </a:t>
            </a:r>
            <a:r>
              <a:rPr lang="en-US" dirty="0" smtClean="0"/>
              <a:t> See </a:t>
            </a:r>
            <a:r>
              <a:rPr lang="en-US" b="1" dirty="0" smtClean="0"/>
              <a:t>how great a love </a:t>
            </a:r>
            <a:r>
              <a:rPr lang="en-US" dirty="0" smtClean="0"/>
              <a:t>the Father has bestowed on us, that we would be called children of God; and </a:t>
            </a:r>
            <a:r>
              <a:rPr lang="en-US" i="1" dirty="0" smtClean="0"/>
              <a:t>such</a:t>
            </a:r>
            <a:r>
              <a:rPr lang="en-US" dirty="0" smtClean="0"/>
              <a:t> we are. For this reason the world does not know us, because it did not know Him. </a:t>
            </a:r>
            <a:endParaRPr lang="en-US" dirty="0" smtClean="0"/>
          </a:p>
          <a:p>
            <a:pPr>
              <a:spcBef>
                <a:spcPts val="300"/>
              </a:spcBef>
            </a:pPr>
            <a:r>
              <a:rPr lang="en-US" dirty="0" smtClean="0"/>
              <a:t>In order to trust God in times of spiritual attack, we must first know and understand His character</a:t>
            </a:r>
          </a:p>
          <a:p>
            <a:pPr>
              <a:spcBef>
                <a:spcPts val="300"/>
              </a:spcBef>
            </a:pPr>
            <a:r>
              <a:rPr lang="en-US" dirty="0" smtClean="0"/>
              <a:t>In order to honor God in times of adversity and attack, we must trust Him</a:t>
            </a:r>
            <a:r>
              <a:rPr lang="en-US" dirty="0" smtClean="0"/>
              <a:t/>
            </a:r>
            <a:br>
              <a:rPr lang="en-US" dirty="0" smtClean="0"/>
            </a:br>
            <a:endParaRPr lang="en-US" dirty="0" smtClean="0"/>
          </a:p>
          <a:p>
            <a:pPr>
              <a:spcBef>
                <a:spcPts val="300"/>
              </a:spcBef>
            </a:pPr>
            <a:endParaRPr lang="en-US" dirty="0" smtClean="0"/>
          </a:p>
        </p:txBody>
      </p:sp>
    </p:spTree>
    <p:extLst>
      <p:ext uri="{BB962C8B-B14F-4D97-AF65-F5344CB8AC3E}">
        <p14:creationId xmlns="" xmlns:p14="http://schemas.microsoft.com/office/powerpoint/2010/main" val="40739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79DC50-9124-4B42-9E2B-85A3526B981F}"/>
              </a:ext>
            </a:extLst>
          </p:cNvPr>
          <p:cNvSpPr>
            <a:spLocks noGrp="1"/>
          </p:cNvSpPr>
          <p:nvPr>
            <p:ph type="title"/>
          </p:nvPr>
        </p:nvSpPr>
        <p:spPr>
          <a:xfrm>
            <a:off x="29571" y="0"/>
            <a:ext cx="9999257" cy="873457"/>
          </a:xfrm>
        </p:spPr>
        <p:txBody>
          <a:bodyPr/>
          <a:lstStyle/>
          <a:p>
            <a:r>
              <a:rPr lang="en-US" b="0" dirty="0" smtClean="0">
                <a:solidFill>
                  <a:srgbClr val="76280B"/>
                </a:solidFill>
                <a:latin typeface="Tahoma" panose="020B0604030504040204" pitchFamily="34" charset="0"/>
                <a:ea typeface="Tahoma" panose="020B0604030504040204" pitchFamily="34" charset="0"/>
                <a:cs typeface="Tahoma" panose="020B0604030504040204" pitchFamily="34" charset="0"/>
              </a:rPr>
              <a:t>THANKSGIVING</a:t>
            </a:r>
            <a:endParaRPr lang="en-US" b="0" dirty="0">
              <a:solidFill>
                <a:srgbClr val="76280B"/>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 xmlns:a16="http://schemas.microsoft.com/office/drawing/2014/main" id="{B369576B-CAB5-4C52-90C7-05BF7EE6F5F4}"/>
              </a:ext>
            </a:extLst>
          </p:cNvPr>
          <p:cNvSpPr>
            <a:spLocks noGrp="1"/>
          </p:cNvSpPr>
          <p:nvPr>
            <p:ph idx="1"/>
          </p:nvPr>
        </p:nvSpPr>
        <p:spPr>
          <a:xfrm>
            <a:off x="0" y="968991"/>
            <a:ext cx="10058400" cy="6803410"/>
          </a:xfrm>
        </p:spPr>
        <p:txBody>
          <a:bodyPr>
            <a:normAutofit/>
          </a:bodyPr>
          <a:lstStyle/>
          <a:p>
            <a:pPr>
              <a:lnSpc>
                <a:spcPct val="95000"/>
              </a:lnSpc>
              <a:spcBef>
                <a:spcPts val="500"/>
              </a:spcBef>
            </a:pPr>
            <a:r>
              <a:rPr lang="en-US" dirty="0" smtClean="0"/>
              <a:t>Being able to give thanks to God in times of adversity isn’t “natural.”  It is a fruit of the Spirit</a:t>
            </a:r>
          </a:p>
          <a:p>
            <a:pPr>
              <a:lnSpc>
                <a:spcPct val="95000"/>
              </a:lnSpc>
              <a:spcBef>
                <a:spcPts val="500"/>
              </a:spcBef>
            </a:pPr>
            <a:r>
              <a:rPr lang="en-US" b="1" dirty="0" smtClean="0"/>
              <a:t>Romans 1:21-23 </a:t>
            </a:r>
            <a:r>
              <a:rPr lang="en-US" baseline="30000" dirty="0" smtClean="0"/>
              <a:t> </a:t>
            </a:r>
            <a:r>
              <a:rPr lang="en-US" dirty="0" smtClean="0"/>
              <a:t> For even though they knew God, they did not honor Him as God or give thanks, but they became futile in their speculations, and their foolish heart was darkened.  Professing to be wise, they became fools, </a:t>
            </a:r>
            <a:br>
              <a:rPr lang="en-US" dirty="0" smtClean="0"/>
            </a:br>
            <a:r>
              <a:rPr lang="en-US" dirty="0" smtClean="0"/>
              <a:t>and </a:t>
            </a:r>
            <a:r>
              <a:rPr lang="en-US" dirty="0" smtClean="0"/>
              <a:t>exchanged the glory of the incorruptible God for an image in the form of corruptible man and of birds and four-footed animals and crawling creatures. </a:t>
            </a:r>
            <a:endParaRPr lang="en-US" dirty="0" smtClean="0"/>
          </a:p>
          <a:p>
            <a:pPr>
              <a:lnSpc>
                <a:spcPct val="95000"/>
              </a:lnSpc>
              <a:spcBef>
                <a:spcPts val="500"/>
              </a:spcBef>
            </a:pPr>
            <a:r>
              <a:rPr lang="en-US" b="1" dirty="0" smtClean="0"/>
              <a:t>1 Thessalonians 5:16-18 </a:t>
            </a:r>
            <a:r>
              <a:rPr lang="en-US" dirty="0" smtClean="0"/>
              <a:t> Rejoice always;  pray without ceasing; </a:t>
            </a:r>
            <a:r>
              <a:rPr lang="en-US" dirty="0" smtClean="0"/>
              <a:t>in </a:t>
            </a:r>
            <a:r>
              <a:rPr lang="en-US" dirty="0" smtClean="0"/>
              <a:t>everything give thanks; for this is God's will for you in Christ Jesus. </a:t>
            </a:r>
            <a:endParaRPr lang="en-US" dirty="0" smtClean="0"/>
          </a:p>
          <a:p>
            <a:pPr>
              <a:lnSpc>
                <a:spcPct val="95000"/>
              </a:lnSpc>
              <a:spcBef>
                <a:spcPts val="500"/>
              </a:spcBef>
            </a:pPr>
            <a:r>
              <a:rPr lang="en-US" b="1" dirty="0" smtClean="0"/>
              <a:t>Luke 17:15-16 </a:t>
            </a:r>
            <a:r>
              <a:rPr lang="en-US" baseline="30000" dirty="0" smtClean="0"/>
              <a:t> </a:t>
            </a:r>
            <a:r>
              <a:rPr lang="en-US" dirty="0" smtClean="0"/>
              <a:t> Now one of them, when he saw that he had been healed, turned back, glorifying God with a loud voice,  and he fell on his face at His feet, giving thanks to Him. And he was a Samaritan. </a:t>
            </a:r>
            <a:endParaRPr lang="en-US" dirty="0" smtClean="0"/>
          </a:p>
        </p:txBody>
      </p:sp>
    </p:spTree>
    <p:extLst>
      <p:ext uri="{BB962C8B-B14F-4D97-AF65-F5344CB8AC3E}">
        <p14:creationId xmlns="" xmlns:p14="http://schemas.microsoft.com/office/powerpoint/2010/main" val="34553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0C76DE6-D10B-4F58-AF1F-110DF0A3B872}"/>
              </a:ext>
            </a:extLst>
          </p:cNvPr>
          <p:cNvSpPr>
            <a:spLocks noGrp="1"/>
          </p:cNvSpPr>
          <p:nvPr>
            <p:ph idx="1"/>
          </p:nvPr>
        </p:nvSpPr>
        <p:spPr>
          <a:xfrm>
            <a:off x="0" y="1019332"/>
            <a:ext cx="9999257" cy="6753068"/>
          </a:xfrm>
        </p:spPr>
        <p:txBody>
          <a:bodyPr>
            <a:noAutofit/>
          </a:bodyPr>
          <a:lstStyle/>
          <a:p>
            <a:r>
              <a:rPr lang="en-US" dirty="0" smtClean="0"/>
              <a:t>There is a sense in which submission to God is reflected by our willingness to acknowledge our dependence on him</a:t>
            </a:r>
          </a:p>
          <a:p>
            <a:r>
              <a:rPr lang="en-US" dirty="0" smtClean="0"/>
              <a:t>It is easier to give thanks when circumstances are good</a:t>
            </a:r>
          </a:p>
          <a:p>
            <a:r>
              <a:rPr lang="en-US" dirty="0" smtClean="0"/>
              <a:t>Submission gives thanks in all circumstances realizing that God is in control</a:t>
            </a:r>
          </a:p>
          <a:p>
            <a:r>
              <a:rPr lang="en-US" b="1" dirty="0" smtClean="0"/>
              <a:t>Romans 8:28 </a:t>
            </a:r>
            <a:r>
              <a:rPr lang="en-US" dirty="0" smtClean="0"/>
              <a:t> And we know that God causes all things to work together for good to those who love God, to those who are called according to </a:t>
            </a:r>
            <a:r>
              <a:rPr lang="en-US" i="1" dirty="0" smtClean="0"/>
              <a:t>His</a:t>
            </a:r>
            <a:r>
              <a:rPr lang="en-US" dirty="0" smtClean="0"/>
              <a:t> purpose. </a:t>
            </a:r>
            <a:endParaRPr lang="en-US" dirty="0" smtClean="0"/>
          </a:p>
          <a:p>
            <a:r>
              <a:rPr lang="en-US" dirty="0" smtClean="0"/>
              <a:t>The key is to love God and be working according to the purpose He has given you</a:t>
            </a:r>
          </a:p>
          <a:p>
            <a:r>
              <a:rPr lang="en-US" dirty="0" smtClean="0"/>
              <a:t>Purpose: </a:t>
            </a:r>
            <a:r>
              <a:rPr lang="en-US" i="1" dirty="0" err="1" smtClean="0"/>
              <a:t>prothesis</a:t>
            </a:r>
            <a:r>
              <a:rPr lang="en-US" i="1" dirty="0" smtClean="0"/>
              <a:t>: </a:t>
            </a:r>
            <a:r>
              <a:rPr lang="en-US" dirty="0" smtClean="0"/>
              <a:t>showbread; the setting forth of the purpose of God; OT sometimes says the “bread of faces” with the idea of having met with God and stood in His presence</a:t>
            </a:r>
            <a:r>
              <a:rPr lang="en-US" dirty="0" smtClean="0"/>
              <a:t/>
            </a:r>
            <a:br>
              <a:rPr lang="en-US" dirty="0" smtClean="0"/>
            </a:br>
            <a:endParaRPr lang="en-US" dirty="0"/>
          </a:p>
        </p:txBody>
      </p:sp>
      <p:sp>
        <p:nvSpPr>
          <p:cNvPr id="2" name="Title 1">
            <a:extLst>
              <a:ext uri="{FF2B5EF4-FFF2-40B4-BE49-F238E27FC236}">
                <a16:creationId xmlns="" xmlns:a16="http://schemas.microsoft.com/office/drawing/2014/main" id="{52F9391E-5CCB-421F-A3F7-D5AE971583CA}"/>
              </a:ext>
            </a:extLst>
          </p:cNvPr>
          <p:cNvSpPr>
            <a:spLocks noGrp="1"/>
          </p:cNvSpPr>
          <p:nvPr>
            <p:ph type="title"/>
          </p:nvPr>
        </p:nvSpPr>
        <p:spPr>
          <a:xfrm>
            <a:off x="29571" y="0"/>
            <a:ext cx="9999257" cy="961697"/>
          </a:xfrm>
        </p:spPr>
        <p:txBody>
          <a:bodyPr>
            <a:normAutofit/>
          </a:bodyPr>
          <a:lstStyle/>
          <a:p>
            <a:r>
              <a:rPr lang="en-US" b="0" dirty="0" smtClean="0">
                <a:solidFill>
                  <a:srgbClr val="76280B"/>
                </a:solidFill>
                <a:latin typeface="Tahoma" panose="020B0604030504040204" pitchFamily="34" charset="0"/>
                <a:ea typeface="Tahoma" panose="020B0604030504040204" pitchFamily="34" charset="0"/>
                <a:cs typeface="Tahoma" panose="020B0604030504040204" pitchFamily="34" charset="0"/>
              </a:rPr>
              <a:t>SUBMISSION</a:t>
            </a:r>
            <a:endParaRPr lang="en-US" b="0" dirty="0">
              <a:solidFill>
                <a:srgbClr val="76280B"/>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 xmlns:p14="http://schemas.microsoft.com/office/powerpoint/2010/main" val="300776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15CF1B-53AF-41BE-ADFB-2049404C6C85}"/>
              </a:ext>
            </a:extLst>
          </p:cNvPr>
          <p:cNvSpPr>
            <a:spLocks noGrp="1"/>
          </p:cNvSpPr>
          <p:nvPr>
            <p:ph type="title"/>
          </p:nvPr>
        </p:nvSpPr>
        <p:spPr>
          <a:xfrm>
            <a:off x="-1" y="0"/>
            <a:ext cx="9999257" cy="856342"/>
          </a:xfrm>
        </p:spPr>
        <p:txBody>
          <a:bodyPr>
            <a:normAutofit/>
          </a:bodyPr>
          <a:lstStyle/>
          <a:p>
            <a:pPr marL="914400" indent="-914400"/>
            <a:r>
              <a:rPr lang="en-US" b="0" dirty="0" smtClean="0">
                <a:solidFill>
                  <a:srgbClr val="76280B"/>
                </a:solidFill>
              </a:rPr>
              <a:t>WORSHIP</a:t>
            </a:r>
            <a:endParaRPr lang="en-US" b="0" dirty="0">
              <a:solidFill>
                <a:srgbClr val="76280B"/>
              </a:solidFill>
            </a:endParaRPr>
          </a:p>
        </p:txBody>
      </p:sp>
      <p:sp>
        <p:nvSpPr>
          <p:cNvPr id="3" name="Content Placeholder 2">
            <a:extLst>
              <a:ext uri="{FF2B5EF4-FFF2-40B4-BE49-F238E27FC236}">
                <a16:creationId xmlns="" xmlns:a16="http://schemas.microsoft.com/office/drawing/2014/main" id="{7C59EF7C-D06A-4F34-BD40-FA726A86BABC}"/>
              </a:ext>
            </a:extLst>
          </p:cNvPr>
          <p:cNvSpPr>
            <a:spLocks noGrp="1"/>
          </p:cNvSpPr>
          <p:nvPr>
            <p:ph idx="1"/>
          </p:nvPr>
        </p:nvSpPr>
        <p:spPr>
          <a:xfrm>
            <a:off x="0" y="841829"/>
            <a:ext cx="10058400" cy="6930572"/>
          </a:xfrm>
        </p:spPr>
        <p:txBody>
          <a:bodyPr>
            <a:noAutofit/>
          </a:bodyPr>
          <a:lstStyle/>
          <a:p>
            <a:pPr>
              <a:lnSpc>
                <a:spcPct val="95000"/>
              </a:lnSpc>
              <a:spcBef>
                <a:spcPts val="400"/>
              </a:spcBef>
            </a:pPr>
            <a:r>
              <a:rPr lang="en-US" dirty="0" smtClean="0"/>
              <a:t>We indicate our trust of God when we worship in times of attack and adversity</a:t>
            </a:r>
          </a:p>
          <a:p>
            <a:pPr>
              <a:lnSpc>
                <a:spcPct val="95000"/>
              </a:lnSpc>
              <a:spcBef>
                <a:spcPts val="400"/>
              </a:spcBef>
            </a:pPr>
            <a:r>
              <a:rPr lang="en-US" b="1" dirty="0" smtClean="0"/>
              <a:t>Job 1:20-22 </a:t>
            </a:r>
            <a:r>
              <a:rPr lang="en-US" dirty="0" smtClean="0"/>
              <a:t> Then Job arose and tore his robe and shaved his head, and he fell to the ground and worshiped.  He said, "Naked I came from my mother's womb, And naked I shall return there. The </a:t>
            </a:r>
            <a:r>
              <a:rPr lang="en-US" cap="small" dirty="0" smtClean="0"/>
              <a:t>LORD</a:t>
            </a:r>
            <a:r>
              <a:rPr lang="en-US" dirty="0" smtClean="0"/>
              <a:t> gave and the </a:t>
            </a:r>
            <a:r>
              <a:rPr lang="en-US" cap="small" dirty="0" smtClean="0"/>
              <a:t>LORD</a:t>
            </a:r>
            <a:r>
              <a:rPr lang="en-US" dirty="0" smtClean="0"/>
              <a:t> has taken away. Blessed be the name of the </a:t>
            </a:r>
            <a:r>
              <a:rPr lang="en-US" cap="small" dirty="0" smtClean="0"/>
              <a:t>LORD</a:t>
            </a:r>
            <a:r>
              <a:rPr lang="en-US" dirty="0" smtClean="0"/>
              <a:t>.”</a:t>
            </a:r>
            <a:r>
              <a:rPr lang="en-US" dirty="0" smtClean="0"/>
              <a:t> Through all this Job did not sin nor did he blame God. </a:t>
            </a:r>
            <a:endParaRPr lang="en-US" dirty="0" smtClean="0"/>
          </a:p>
          <a:p>
            <a:pPr>
              <a:lnSpc>
                <a:spcPct val="95000"/>
              </a:lnSpc>
              <a:spcBef>
                <a:spcPts val="400"/>
              </a:spcBef>
            </a:pPr>
            <a:r>
              <a:rPr lang="en-US" b="1" dirty="0" smtClean="0"/>
              <a:t>Matthew 20:15 </a:t>
            </a:r>
            <a:r>
              <a:rPr lang="en-US" dirty="0" smtClean="0"/>
              <a:t> 'Is it not lawful for me to do what I wish with what is my own? Or is your eye envious because I am generous?' </a:t>
            </a:r>
            <a:endParaRPr lang="en-US" dirty="0" smtClean="0"/>
          </a:p>
          <a:p>
            <a:pPr>
              <a:lnSpc>
                <a:spcPct val="95000"/>
              </a:lnSpc>
              <a:spcBef>
                <a:spcPts val="400"/>
              </a:spcBef>
            </a:pPr>
            <a:r>
              <a:rPr lang="en-US" dirty="0" smtClean="0"/>
              <a:t>God has absolute power to do what pleases Him and is in absolute control of His actions</a:t>
            </a:r>
          </a:p>
          <a:p>
            <a:pPr>
              <a:lnSpc>
                <a:spcPct val="95000"/>
              </a:lnSpc>
              <a:spcBef>
                <a:spcPts val="400"/>
              </a:spcBef>
            </a:pPr>
            <a:r>
              <a:rPr lang="en-US" dirty="0" smtClean="0"/>
              <a:t>But, God is for us, not against us. He acts toward us in love, mercy, and grace; we were sinners deserving hell; we worship because we are sinners saved by grace</a:t>
            </a:r>
            <a:r>
              <a:rPr lang="en-US" dirty="0" smtClean="0"/>
              <a:t/>
            </a:r>
            <a:br>
              <a:rPr lang="en-US" dirty="0" smtClean="0"/>
            </a:br>
            <a:endParaRPr lang="en-US" dirty="0" smtClean="0"/>
          </a:p>
          <a:p>
            <a:pPr>
              <a:lnSpc>
                <a:spcPct val="95000"/>
              </a:lnSpc>
              <a:spcBef>
                <a:spcPts val="400"/>
              </a:spcBef>
            </a:pPr>
            <a:endParaRPr lang="en-US" dirty="0" smtClean="0"/>
          </a:p>
        </p:txBody>
      </p:sp>
    </p:spTree>
    <p:extLst>
      <p:ext uri="{BB962C8B-B14F-4D97-AF65-F5344CB8AC3E}">
        <p14:creationId xmlns="" xmlns:p14="http://schemas.microsoft.com/office/powerpoint/2010/main" val="561215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C293BF-B604-4E52-BEFA-5025D7F6287E}"/>
              </a:ext>
            </a:extLst>
          </p:cNvPr>
          <p:cNvSpPr>
            <a:spLocks noGrp="1"/>
          </p:cNvSpPr>
          <p:nvPr>
            <p:ph type="title"/>
          </p:nvPr>
        </p:nvSpPr>
        <p:spPr>
          <a:xfrm>
            <a:off x="29571" y="0"/>
            <a:ext cx="9999257" cy="887104"/>
          </a:xfrm>
        </p:spPr>
        <p:txBody>
          <a:bodyPr>
            <a:noAutofit/>
          </a:bodyPr>
          <a:lstStyle/>
          <a:p>
            <a:r>
              <a:rPr lang="en-US" b="0" dirty="0" smtClean="0">
                <a:solidFill>
                  <a:srgbClr val="76280B"/>
                </a:solidFill>
              </a:rPr>
              <a:t>HUMILITY</a:t>
            </a:r>
            <a:endParaRPr lang="en-US" b="0" dirty="0">
              <a:solidFill>
                <a:srgbClr val="76280B"/>
              </a:solidFill>
            </a:endParaRPr>
          </a:p>
        </p:txBody>
      </p:sp>
      <p:sp>
        <p:nvSpPr>
          <p:cNvPr id="3" name="Content Placeholder 2">
            <a:extLst>
              <a:ext uri="{FF2B5EF4-FFF2-40B4-BE49-F238E27FC236}">
                <a16:creationId xmlns="" xmlns:a16="http://schemas.microsoft.com/office/drawing/2014/main" id="{A4EFE5FC-9D9B-451B-9336-352E7EF5027D}"/>
              </a:ext>
            </a:extLst>
          </p:cNvPr>
          <p:cNvSpPr>
            <a:spLocks noGrp="1"/>
          </p:cNvSpPr>
          <p:nvPr>
            <p:ph idx="1"/>
          </p:nvPr>
        </p:nvSpPr>
        <p:spPr>
          <a:xfrm>
            <a:off x="0" y="957943"/>
            <a:ext cx="9999257" cy="6814457"/>
          </a:xfrm>
        </p:spPr>
        <p:txBody>
          <a:bodyPr>
            <a:noAutofit/>
          </a:bodyPr>
          <a:lstStyle/>
          <a:p>
            <a:pPr marL="274320" indent="-274320">
              <a:spcBef>
                <a:spcPts val="200"/>
              </a:spcBef>
            </a:pPr>
            <a:r>
              <a:rPr lang="en-US" b="1" dirty="0" smtClean="0"/>
              <a:t>1 Peter 5:5-8 </a:t>
            </a:r>
            <a:r>
              <a:rPr lang="en-US" b="1" dirty="0" smtClean="0"/>
              <a:t>…</a:t>
            </a:r>
            <a:r>
              <a:rPr lang="en-US" dirty="0" smtClean="0"/>
              <a:t>and </a:t>
            </a:r>
            <a:r>
              <a:rPr lang="en-US" dirty="0" smtClean="0"/>
              <a:t>all of you, clothe yourselves with humility toward one another, for </a:t>
            </a:r>
            <a:r>
              <a:rPr lang="en-US" cap="small" dirty="0" smtClean="0"/>
              <a:t>GOD IS OPPOSED TO THE PROUD</a:t>
            </a:r>
            <a:r>
              <a:rPr lang="en-US" dirty="0" smtClean="0"/>
              <a:t>, </a:t>
            </a:r>
            <a:r>
              <a:rPr lang="en-US" cap="small" dirty="0" smtClean="0"/>
              <a:t>BUT GIVES GRACE TO THE HUMBLE</a:t>
            </a:r>
            <a:r>
              <a:rPr lang="en-US" dirty="0" smtClean="0"/>
              <a:t>.  Therefore humble yourselves under the mighty hand of God, that He may exalt you at the proper </a:t>
            </a:r>
            <a:r>
              <a:rPr lang="en-US" dirty="0" smtClean="0"/>
              <a:t>time,</a:t>
            </a:r>
            <a:r>
              <a:rPr lang="en-US" dirty="0" smtClean="0"/>
              <a:t> casting all your anxiety on Him, because He cares for you. </a:t>
            </a:r>
            <a:r>
              <a:rPr lang="en-US" dirty="0" smtClean="0"/>
              <a:t>Be </a:t>
            </a:r>
            <a:r>
              <a:rPr lang="en-US" dirty="0" smtClean="0"/>
              <a:t>of sober </a:t>
            </a:r>
            <a:r>
              <a:rPr lang="en-US" i="1" dirty="0" smtClean="0"/>
              <a:t>spirit,</a:t>
            </a:r>
            <a:r>
              <a:rPr lang="en-US" dirty="0" smtClean="0"/>
              <a:t> be on the alert. Your adversary, the devil, prowls around like a roaring lion, seeking someone to devour. </a:t>
            </a:r>
            <a:endParaRPr lang="en-US" dirty="0" smtClean="0"/>
          </a:p>
          <a:p>
            <a:pPr marL="274320" indent="-274320">
              <a:spcBef>
                <a:spcPts val="200"/>
              </a:spcBef>
            </a:pPr>
            <a:r>
              <a:rPr lang="en-US" b="1" dirty="0" smtClean="0"/>
              <a:t>Humility</a:t>
            </a:r>
            <a:r>
              <a:rPr lang="en-US" dirty="0" smtClean="0"/>
              <a:t>: </a:t>
            </a:r>
            <a:r>
              <a:rPr lang="en-US" i="1" dirty="0" err="1" smtClean="0"/>
              <a:t>tapeinophrosunê</a:t>
            </a:r>
            <a:r>
              <a:rPr lang="en-US" dirty="0" smtClean="0"/>
              <a:t>: appropriate opinion of </a:t>
            </a:r>
            <a:r>
              <a:rPr lang="en-US" spc="-150" dirty="0" smtClean="0"/>
              <a:t>yourself</a:t>
            </a:r>
            <a:r>
              <a:rPr lang="en-US" dirty="0" smtClean="0"/>
              <a:t>; not self-indulgent or with an attitude of self-importance</a:t>
            </a:r>
          </a:p>
          <a:p>
            <a:pPr marL="274320" indent="-274320">
              <a:spcBef>
                <a:spcPts val="200"/>
              </a:spcBef>
            </a:pPr>
            <a:r>
              <a:rPr lang="en-US" b="1" dirty="0" smtClean="0"/>
              <a:t>John 13:4-7 </a:t>
            </a:r>
            <a:r>
              <a:rPr lang="en-US" b="1" dirty="0" smtClean="0"/>
              <a:t>…</a:t>
            </a:r>
            <a:r>
              <a:rPr lang="en-US" dirty="0" smtClean="0"/>
              <a:t>got </a:t>
            </a:r>
            <a:r>
              <a:rPr lang="en-US" dirty="0" smtClean="0"/>
              <a:t>up from supper, and </a:t>
            </a:r>
            <a:r>
              <a:rPr lang="en-US" dirty="0" smtClean="0"/>
              <a:t>laid </a:t>
            </a:r>
            <a:r>
              <a:rPr lang="en-US" dirty="0" smtClean="0"/>
              <a:t>aside His garments; and taking a towel, He girded Himself. </a:t>
            </a:r>
            <a:r>
              <a:rPr lang="en-US" dirty="0" smtClean="0"/>
              <a:t>Then </a:t>
            </a:r>
            <a:r>
              <a:rPr lang="en-US" dirty="0" smtClean="0"/>
              <a:t>He </a:t>
            </a:r>
            <a:r>
              <a:rPr lang="en-US" dirty="0" smtClean="0"/>
              <a:t>poured </a:t>
            </a:r>
            <a:r>
              <a:rPr lang="en-US" dirty="0" smtClean="0"/>
              <a:t>water into the basin, and began to wash the disciples' feet and to wipe them with the towel with which He was girded.  So He </a:t>
            </a:r>
            <a:r>
              <a:rPr lang="en-US" dirty="0" smtClean="0"/>
              <a:t>came </a:t>
            </a:r>
            <a:r>
              <a:rPr lang="en-US" dirty="0" smtClean="0"/>
              <a:t>to Simon Peter. He </a:t>
            </a:r>
            <a:r>
              <a:rPr lang="en-US" dirty="0" smtClean="0"/>
              <a:t>said </a:t>
            </a:r>
            <a:r>
              <a:rPr lang="en-US" dirty="0" smtClean="0"/>
              <a:t>to Him, "Lord</a:t>
            </a:r>
            <a:r>
              <a:rPr lang="en-US" spc="-150" dirty="0" smtClean="0"/>
              <a:t>, do You </a:t>
            </a:r>
            <a:r>
              <a:rPr lang="en-US" dirty="0" smtClean="0"/>
              <a:t>wash my </a:t>
            </a:r>
            <a:r>
              <a:rPr lang="en-US" dirty="0" smtClean="0"/>
              <a:t>feet</a:t>
            </a:r>
            <a:r>
              <a:rPr lang="en-US" spc="-150" dirty="0" smtClean="0"/>
              <a:t>?”</a:t>
            </a:r>
            <a:r>
              <a:rPr lang="en-US" spc="-150" baseline="30000" dirty="0" smtClean="0"/>
              <a:t> </a:t>
            </a:r>
            <a:r>
              <a:rPr lang="en-US" spc="-150" dirty="0" smtClean="0"/>
              <a:t> Jesus </a:t>
            </a:r>
            <a:r>
              <a:rPr lang="en-US" dirty="0" smtClean="0"/>
              <a:t>answered </a:t>
            </a:r>
            <a:r>
              <a:rPr lang="en-US" dirty="0" smtClean="0"/>
              <a:t>him</a:t>
            </a:r>
            <a:r>
              <a:rPr lang="en-US" spc="-150" dirty="0" smtClean="0"/>
              <a:t>, "What </a:t>
            </a:r>
            <a:r>
              <a:rPr lang="en-US" dirty="0" smtClean="0"/>
              <a:t>I do you do not realize now, but you will understand hereafter." </a:t>
            </a:r>
          </a:p>
          <a:p>
            <a:pPr marL="274320" indent="-274320">
              <a:spcBef>
                <a:spcPts val="200"/>
              </a:spcBef>
            </a:pPr>
            <a:r>
              <a:rPr lang="en-US" dirty="0" smtClean="0"/>
              <a:t/>
            </a:r>
            <a:br>
              <a:rPr lang="en-US" dirty="0" smtClean="0"/>
            </a:br>
            <a:endParaRPr lang="en-US" dirty="0"/>
          </a:p>
        </p:txBody>
      </p:sp>
    </p:spTree>
    <p:extLst>
      <p:ext uri="{BB962C8B-B14F-4D97-AF65-F5344CB8AC3E}">
        <p14:creationId xmlns="" xmlns:p14="http://schemas.microsoft.com/office/powerpoint/2010/main" val="3450213900"/>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20731C-E378-4562-8224-F8D5EE46453B}"/>
              </a:ext>
            </a:extLst>
          </p:cNvPr>
          <p:cNvSpPr>
            <a:spLocks noGrp="1"/>
          </p:cNvSpPr>
          <p:nvPr>
            <p:ph type="title"/>
          </p:nvPr>
        </p:nvSpPr>
        <p:spPr>
          <a:xfrm>
            <a:off x="29571" y="-192504"/>
            <a:ext cx="9999257" cy="1046944"/>
          </a:xfrm>
        </p:spPr>
        <p:txBody>
          <a:bodyPr>
            <a:noAutofit/>
          </a:bodyPr>
          <a:lstStyle/>
          <a:p>
            <a:r>
              <a:rPr lang="en-US" b="0" dirty="0" smtClean="0">
                <a:solidFill>
                  <a:srgbClr val="76280B"/>
                </a:solidFill>
              </a:rPr>
              <a:t>EXAMPLE</a:t>
            </a:r>
            <a:endParaRPr lang="en-US" b="0" dirty="0">
              <a:solidFill>
                <a:srgbClr val="76280B"/>
              </a:solidFill>
            </a:endParaRPr>
          </a:p>
        </p:txBody>
      </p:sp>
      <p:sp>
        <p:nvSpPr>
          <p:cNvPr id="3" name="Content Placeholder 2">
            <a:extLst>
              <a:ext uri="{FF2B5EF4-FFF2-40B4-BE49-F238E27FC236}">
                <a16:creationId xmlns="" xmlns:a16="http://schemas.microsoft.com/office/drawing/2014/main" id="{662A8EEE-AF93-4044-9D2A-DD9480C8E653}"/>
              </a:ext>
            </a:extLst>
          </p:cNvPr>
          <p:cNvSpPr>
            <a:spLocks noGrp="1"/>
          </p:cNvSpPr>
          <p:nvPr>
            <p:ph idx="1"/>
          </p:nvPr>
        </p:nvSpPr>
        <p:spPr>
          <a:xfrm>
            <a:off x="0" y="854439"/>
            <a:ext cx="9999257" cy="6917961"/>
          </a:xfrm>
        </p:spPr>
        <p:txBody>
          <a:bodyPr>
            <a:noAutofit/>
          </a:bodyPr>
          <a:lstStyle/>
          <a:p>
            <a:pPr>
              <a:spcBef>
                <a:spcPts val="400"/>
              </a:spcBef>
            </a:pPr>
            <a:r>
              <a:rPr lang="en-US" b="1" dirty="0" smtClean="0"/>
              <a:t>2 Corinthians 12:7-10 </a:t>
            </a:r>
            <a:r>
              <a:rPr lang="en-US" dirty="0" smtClean="0"/>
              <a:t> Because of the surpassing greatness of the revelations, for this reason, to keep me from exalting myself, there was given me a thorn in the flesh, a messenger of Satan to torment me—to keep me from exalting myself! </a:t>
            </a:r>
            <a:r>
              <a:rPr lang="en-US" dirty="0" smtClean="0"/>
              <a:t>Concerning </a:t>
            </a:r>
            <a:r>
              <a:rPr lang="en-US" dirty="0" smtClean="0"/>
              <a:t>this I implored the Lord three times that it might leave me. </a:t>
            </a:r>
            <a:r>
              <a:rPr lang="en-US" dirty="0" smtClean="0"/>
              <a:t>And </a:t>
            </a:r>
            <a:r>
              <a:rPr lang="en-US" dirty="0" smtClean="0"/>
              <a:t>He has said to me, "My grace is sufficient for you, for power is perfected in weakness." Most gladly, therefore, I will rather boast about my weaknesses, so that the power of Christ may dwell in me.  Therefore I am well content with weaknesses, with insults, with distresses, with persecutions, with difficulties, for Christ's sake; for when I am weak, then I am strong. </a:t>
            </a:r>
            <a:endParaRPr lang="en-US" dirty="0" smtClean="0"/>
          </a:p>
          <a:p>
            <a:pPr>
              <a:spcBef>
                <a:spcPts val="400"/>
              </a:spcBef>
            </a:pPr>
            <a:r>
              <a:rPr lang="en-US" b="1" dirty="0" smtClean="0"/>
              <a:t>Psalm 138:6 </a:t>
            </a:r>
            <a:r>
              <a:rPr lang="en-US" dirty="0" smtClean="0"/>
              <a:t> For though the </a:t>
            </a:r>
            <a:r>
              <a:rPr lang="en-US" cap="small" dirty="0" smtClean="0"/>
              <a:t>LORD</a:t>
            </a:r>
            <a:r>
              <a:rPr lang="en-US" dirty="0" smtClean="0"/>
              <a:t> is exalted, y</a:t>
            </a:r>
            <a:r>
              <a:rPr lang="en-US" dirty="0" smtClean="0"/>
              <a:t>et </a:t>
            </a:r>
            <a:r>
              <a:rPr lang="en-US" dirty="0" smtClean="0"/>
              <a:t>He regards the </a:t>
            </a:r>
            <a:r>
              <a:rPr lang="en-US" dirty="0" smtClean="0"/>
              <a:t>lowly; but </a:t>
            </a:r>
            <a:r>
              <a:rPr lang="en-US" dirty="0" smtClean="0"/>
              <a:t>the haughty He knows from afar. </a:t>
            </a:r>
            <a:endParaRPr lang="en-US" dirty="0" smtClean="0"/>
          </a:p>
          <a:p>
            <a:pPr>
              <a:spcBef>
                <a:spcPts val="400"/>
              </a:spcBef>
            </a:pPr>
            <a:r>
              <a:rPr lang="en-US" dirty="0" smtClean="0"/>
              <a:t>We need to remember that we couldn’t save ourselves</a:t>
            </a:r>
          </a:p>
          <a:p>
            <a:pPr>
              <a:spcBef>
                <a:spcPts val="400"/>
              </a:spcBef>
            </a:pPr>
            <a:r>
              <a:rPr lang="en-US" dirty="0" smtClean="0"/>
              <a:t>This season, we celebrate the knowledge that Jesus came to do for us what we could not do for ourselves</a:t>
            </a:r>
            <a:r>
              <a:rPr lang="en-US" dirty="0" smtClean="0"/>
              <a:t/>
            </a:r>
            <a:br>
              <a:rPr lang="en-US" dirty="0" smtClean="0"/>
            </a:br>
            <a:endParaRPr lang="en-US" dirty="0" smtClean="0"/>
          </a:p>
          <a:p>
            <a:pPr>
              <a:spcBef>
                <a:spcPts val="400"/>
              </a:spcBef>
            </a:pPr>
            <a:endParaRPr lang="en-US" dirty="0" smtClean="0"/>
          </a:p>
          <a:p>
            <a:pPr>
              <a:spcBef>
                <a:spcPts val="400"/>
              </a:spcBef>
            </a:pPr>
            <a:endParaRPr lang="en-US" b="1" dirty="0" smtClean="0"/>
          </a:p>
        </p:txBody>
      </p:sp>
    </p:spTree>
    <p:extLst>
      <p:ext uri="{BB962C8B-B14F-4D97-AF65-F5344CB8AC3E}">
        <p14:creationId xmlns="" xmlns:p14="http://schemas.microsoft.com/office/powerpoint/2010/main" val="2256363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8A6C8B-E1D5-4691-9A89-01357425A223}"/>
              </a:ext>
            </a:extLst>
          </p:cNvPr>
          <p:cNvSpPr>
            <a:spLocks noGrp="1"/>
          </p:cNvSpPr>
          <p:nvPr>
            <p:ph type="title"/>
          </p:nvPr>
        </p:nvSpPr>
        <p:spPr>
          <a:xfrm>
            <a:off x="29571" y="0"/>
            <a:ext cx="9999257" cy="802105"/>
          </a:xfrm>
        </p:spPr>
        <p:txBody>
          <a:bodyPr>
            <a:normAutofit fontScale="90000"/>
          </a:bodyPr>
          <a:lstStyle/>
          <a:p>
            <a:r>
              <a:rPr lang="en-US" b="0" dirty="0" smtClean="0">
                <a:solidFill>
                  <a:srgbClr val="76280B"/>
                </a:solidFill>
              </a:rPr>
              <a:t>FORGIVENESS</a:t>
            </a:r>
            <a:endParaRPr lang="en-US" b="0" dirty="0">
              <a:solidFill>
                <a:srgbClr val="76280B"/>
              </a:solidFill>
            </a:endParaRPr>
          </a:p>
        </p:txBody>
      </p:sp>
      <p:sp>
        <p:nvSpPr>
          <p:cNvPr id="3" name="Content Placeholder 2">
            <a:extLst>
              <a:ext uri="{FF2B5EF4-FFF2-40B4-BE49-F238E27FC236}">
                <a16:creationId xmlns="" xmlns:a16="http://schemas.microsoft.com/office/drawing/2014/main" id="{DF0A1319-3A45-4D2E-803F-CAB610E56E68}"/>
              </a:ext>
            </a:extLst>
          </p:cNvPr>
          <p:cNvSpPr>
            <a:spLocks noGrp="1"/>
          </p:cNvSpPr>
          <p:nvPr>
            <p:ph idx="1"/>
          </p:nvPr>
        </p:nvSpPr>
        <p:spPr>
          <a:xfrm>
            <a:off x="0" y="802105"/>
            <a:ext cx="9999257" cy="6970295"/>
          </a:xfrm>
        </p:spPr>
        <p:txBody>
          <a:bodyPr>
            <a:noAutofit/>
          </a:bodyPr>
          <a:lstStyle/>
          <a:p>
            <a:pPr>
              <a:spcBef>
                <a:spcPts val="200"/>
              </a:spcBef>
            </a:pPr>
            <a:r>
              <a:rPr lang="en-US" sz="2750" dirty="0" smtClean="0"/>
              <a:t>Attacks often come because of hurtful actions by others.  The natural tendency is resentment and revenge.  When we are able to forgive people who have caused us harm, it indicates that we have learned important truths:</a:t>
            </a:r>
          </a:p>
          <a:p>
            <a:pPr>
              <a:spcBef>
                <a:spcPts val="200"/>
              </a:spcBef>
              <a:buNone/>
            </a:pPr>
            <a:r>
              <a:rPr lang="en-US" sz="2750" b="1" dirty="0" smtClean="0"/>
              <a:t> </a:t>
            </a:r>
            <a:r>
              <a:rPr lang="en-US" sz="2750" b="1" dirty="0" smtClean="0"/>
              <a:t> 1.  </a:t>
            </a:r>
            <a:r>
              <a:rPr lang="en-US" sz="2750" dirty="0" smtClean="0"/>
              <a:t>We are sinners; we are only forgiven because of the completed work of Jesus; we too have been selfish and uncaring at times</a:t>
            </a:r>
          </a:p>
          <a:p>
            <a:pPr>
              <a:spcBef>
                <a:spcPts val="200"/>
              </a:spcBef>
              <a:buNone/>
            </a:pPr>
            <a:r>
              <a:rPr lang="en-US" sz="2750" dirty="0" smtClean="0"/>
              <a:t> </a:t>
            </a:r>
            <a:r>
              <a:rPr lang="en-US" sz="2750" dirty="0" smtClean="0"/>
              <a:t>  </a:t>
            </a:r>
            <a:r>
              <a:rPr lang="en-US" sz="2750" b="1" dirty="0" smtClean="0"/>
              <a:t>Ephesians 4:31-32 </a:t>
            </a:r>
            <a:r>
              <a:rPr lang="en-US" sz="2750" dirty="0" smtClean="0"/>
              <a:t> Let all bitterness and wrath and anger and clamor and slander be put away from you, along with all malice. </a:t>
            </a:r>
            <a:r>
              <a:rPr lang="en-US" sz="2750" dirty="0" smtClean="0"/>
              <a:t>Be </a:t>
            </a:r>
            <a:r>
              <a:rPr lang="en-US" sz="2750" dirty="0" smtClean="0"/>
              <a:t>kind to one another, tender-hearted, </a:t>
            </a:r>
            <a:r>
              <a:rPr lang="en-US" sz="2750" dirty="0" smtClean="0"/>
              <a:t>for-giving </a:t>
            </a:r>
            <a:r>
              <a:rPr lang="en-US" sz="2750" dirty="0" smtClean="0"/>
              <a:t>each other, just as God in Christ</a:t>
            </a:r>
            <a:r>
              <a:rPr lang="en-US" sz="2750" spc="-150" dirty="0" smtClean="0"/>
              <a:t> also </a:t>
            </a:r>
            <a:r>
              <a:rPr lang="en-US" sz="2750" dirty="0" smtClean="0"/>
              <a:t>has forgiven you</a:t>
            </a:r>
            <a:r>
              <a:rPr lang="en-US" sz="2750" dirty="0" smtClean="0"/>
              <a:t>.</a:t>
            </a:r>
          </a:p>
          <a:p>
            <a:pPr>
              <a:spcBef>
                <a:spcPts val="200"/>
              </a:spcBef>
              <a:buNone/>
            </a:pPr>
            <a:r>
              <a:rPr lang="en-US" sz="2750" dirty="0" smtClean="0"/>
              <a:t> </a:t>
            </a:r>
            <a:r>
              <a:rPr lang="en-US" sz="2750" dirty="0" smtClean="0"/>
              <a:t>  </a:t>
            </a:r>
            <a:r>
              <a:rPr lang="en-US" sz="2750" b="1" dirty="0" smtClean="0"/>
              <a:t>2.  </a:t>
            </a:r>
            <a:r>
              <a:rPr lang="en-US" sz="2750" dirty="0" smtClean="0"/>
              <a:t>The hurtful person is just a tool</a:t>
            </a:r>
          </a:p>
          <a:p>
            <a:pPr>
              <a:spcBef>
                <a:spcPts val="200"/>
              </a:spcBef>
              <a:buNone/>
            </a:pPr>
            <a:r>
              <a:rPr lang="en-US" sz="2750" dirty="0" smtClean="0"/>
              <a:t> </a:t>
            </a:r>
            <a:r>
              <a:rPr lang="en-US" sz="2750" dirty="0" smtClean="0"/>
              <a:t>  </a:t>
            </a:r>
            <a:r>
              <a:rPr lang="en-US" sz="2750" b="1" dirty="0" smtClean="0"/>
              <a:t>Lamentations 3:38 </a:t>
            </a:r>
            <a:r>
              <a:rPr lang="en-US" sz="2750" i="1" dirty="0" smtClean="0"/>
              <a:t>Is </a:t>
            </a:r>
            <a:r>
              <a:rPr lang="en-US" sz="2750" i="1" dirty="0" smtClean="0"/>
              <a:t>it</a:t>
            </a:r>
            <a:r>
              <a:rPr lang="en-US" sz="2750" dirty="0" smtClean="0"/>
              <a:t> not from the mouth of the Most High </a:t>
            </a:r>
            <a:r>
              <a:rPr lang="en-US" sz="2750" dirty="0" smtClean="0"/>
              <a:t>that </a:t>
            </a:r>
            <a:r>
              <a:rPr lang="en-US" sz="2750" dirty="0" smtClean="0"/>
              <a:t>both good and ill go forth? </a:t>
            </a:r>
            <a:endParaRPr lang="en-US" sz="2750" dirty="0" smtClean="0"/>
          </a:p>
          <a:p>
            <a:pPr>
              <a:spcBef>
                <a:spcPts val="200"/>
              </a:spcBef>
              <a:buNone/>
            </a:pPr>
            <a:r>
              <a:rPr lang="en-US" sz="2750" dirty="0" smtClean="0"/>
              <a:t> </a:t>
            </a:r>
            <a:r>
              <a:rPr lang="en-US" sz="2750" dirty="0" smtClean="0"/>
              <a:t>  </a:t>
            </a:r>
            <a:r>
              <a:rPr lang="en-US" sz="2750" b="1" dirty="0" smtClean="0"/>
              <a:t>Isaiah </a:t>
            </a:r>
            <a:r>
              <a:rPr lang="en-US" sz="2750" b="1" dirty="0" smtClean="0"/>
              <a:t>45:6-7…</a:t>
            </a:r>
            <a:r>
              <a:rPr lang="en-US" sz="2750" dirty="0" smtClean="0"/>
              <a:t>there </a:t>
            </a:r>
            <a:r>
              <a:rPr lang="en-US" sz="2750" dirty="0" smtClean="0"/>
              <a:t>is no one besides Me. I am the </a:t>
            </a:r>
            <a:r>
              <a:rPr lang="en-US" sz="2750" cap="small" dirty="0" smtClean="0"/>
              <a:t>LORD</a:t>
            </a:r>
            <a:r>
              <a:rPr lang="en-US" sz="2750" dirty="0" smtClean="0"/>
              <a:t>, and there is no other, </a:t>
            </a:r>
            <a:r>
              <a:rPr lang="en-US" sz="2750" dirty="0" smtClean="0"/>
              <a:t>the </a:t>
            </a:r>
            <a:r>
              <a:rPr lang="en-US" sz="2750" dirty="0" smtClean="0"/>
              <a:t>One forming light and creating darkness, Causing well-being and creating calamity; I am the </a:t>
            </a:r>
            <a:r>
              <a:rPr lang="en-US" sz="2750" cap="small" dirty="0" smtClean="0"/>
              <a:t>LORD</a:t>
            </a:r>
            <a:r>
              <a:rPr lang="en-US" sz="2750" dirty="0" smtClean="0"/>
              <a:t> who does all these</a:t>
            </a:r>
            <a:r>
              <a:rPr lang="en-US" sz="2750" dirty="0" smtClean="0"/>
              <a:t>. </a:t>
            </a:r>
            <a:endParaRPr lang="en-US" sz="2750" dirty="0"/>
          </a:p>
        </p:txBody>
      </p:sp>
    </p:spTree>
    <p:extLst>
      <p:ext uri="{BB962C8B-B14F-4D97-AF65-F5344CB8AC3E}">
        <p14:creationId xmlns="" xmlns:p14="http://schemas.microsoft.com/office/powerpoint/2010/main" val="390193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4D36604-9869-46A0-8C8E-5F837247A3AD}"/>
              </a:ext>
            </a:extLst>
          </p:cNvPr>
          <p:cNvSpPr>
            <a:spLocks noGrp="1"/>
          </p:cNvSpPr>
          <p:nvPr>
            <p:ph idx="1"/>
          </p:nvPr>
        </p:nvSpPr>
        <p:spPr>
          <a:xfrm>
            <a:off x="0" y="928913"/>
            <a:ext cx="10058400" cy="6843487"/>
          </a:xfrm>
        </p:spPr>
        <p:txBody>
          <a:bodyPr>
            <a:noAutofit/>
          </a:bodyPr>
          <a:lstStyle/>
          <a:p>
            <a:pPr>
              <a:spcBef>
                <a:spcPts val="300"/>
              </a:spcBef>
            </a:pPr>
            <a:r>
              <a:rPr lang="en-US" dirty="0" smtClean="0"/>
              <a:t>Just because we are making an effort to be humble, worship God at all times, give thanks, and forgive others, doesn’t mean that it is wrong to pray for deliverance</a:t>
            </a:r>
          </a:p>
          <a:p>
            <a:pPr>
              <a:spcBef>
                <a:spcPts val="300"/>
              </a:spcBef>
            </a:pPr>
            <a:r>
              <a:rPr lang="en-US" b="1" dirty="0" smtClean="0"/>
              <a:t>Matthew 26:39 </a:t>
            </a:r>
            <a:r>
              <a:rPr lang="en-US" dirty="0" smtClean="0"/>
              <a:t> And He went a little beyond </a:t>
            </a:r>
            <a:r>
              <a:rPr lang="en-US" i="1" dirty="0" smtClean="0"/>
              <a:t>them,</a:t>
            </a:r>
            <a:r>
              <a:rPr lang="en-US" dirty="0" smtClean="0"/>
              <a:t> and fell on His face and prayed, saying, "My Father, if it is possible, let this cup pass from Me; yet not as I will, but as You will</a:t>
            </a:r>
            <a:r>
              <a:rPr lang="en-US" dirty="0" smtClean="0"/>
              <a:t>.“</a:t>
            </a:r>
          </a:p>
          <a:p>
            <a:pPr>
              <a:spcBef>
                <a:spcPts val="300"/>
              </a:spcBef>
            </a:pPr>
            <a:r>
              <a:rPr lang="en-US" b="1" dirty="0" smtClean="0"/>
              <a:t>Luke 22:31-32 </a:t>
            </a:r>
            <a:r>
              <a:rPr lang="en-US" dirty="0" smtClean="0"/>
              <a:t> "Simon, Simon, behold, Satan has demanded </a:t>
            </a:r>
            <a:r>
              <a:rPr lang="en-US" i="1" dirty="0" smtClean="0"/>
              <a:t>permission</a:t>
            </a:r>
            <a:r>
              <a:rPr lang="en-US" dirty="0" smtClean="0"/>
              <a:t> to sift you like wheat; </a:t>
            </a:r>
            <a:r>
              <a:rPr lang="en-US" dirty="0" smtClean="0"/>
              <a:t>but </a:t>
            </a:r>
            <a:r>
              <a:rPr lang="en-US" dirty="0" smtClean="0"/>
              <a:t>I have prayed for you, that your faith may not fail; and you, when once you have turned again, strengthen your brothers."  </a:t>
            </a:r>
            <a:endParaRPr lang="en-US" dirty="0" smtClean="0"/>
          </a:p>
          <a:p>
            <a:pPr>
              <a:spcBef>
                <a:spcPts val="300"/>
              </a:spcBef>
            </a:pPr>
            <a:r>
              <a:rPr lang="en-US" b="1" dirty="0" smtClean="0"/>
              <a:t>Matthew </a:t>
            </a:r>
            <a:r>
              <a:rPr lang="en-US" b="1" dirty="0" smtClean="0"/>
              <a:t>6:9-13 </a:t>
            </a:r>
            <a:r>
              <a:rPr lang="en-US" dirty="0" smtClean="0"/>
              <a:t>"Pray</a:t>
            </a:r>
            <a:r>
              <a:rPr lang="en-US" dirty="0" smtClean="0"/>
              <a:t>, then, in this way: 'Our Father who is in heaven, </a:t>
            </a:r>
            <a:r>
              <a:rPr lang="en-US" dirty="0" smtClean="0"/>
              <a:t>hallowed </a:t>
            </a:r>
            <a:r>
              <a:rPr lang="en-US" dirty="0" smtClean="0"/>
              <a:t>be Your name. </a:t>
            </a:r>
            <a:r>
              <a:rPr lang="en-US" dirty="0" smtClean="0"/>
              <a:t>'Your </a:t>
            </a:r>
            <a:r>
              <a:rPr lang="en-US" dirty="0" smtClean="0"/>
              <a:t>kingdom come. Your will be done, </a:t>
            </a:r>
            <a:r>
              <a:rPr lang="en-US" dirty="0" smtClean="0"/>
              <a:t>on </a:t>
            </a:r>
            <a:r>
              <a:rPr lang="en-US" dirty="0" smtClean="0"/>
              <a:t>earth as it is in heaven. </a:t>
            </a:r>
            <a:r>
              <a:rPr lang="en-US" dirty="0" smtClean="0"/>
              <a:t>Give </a:t>
            </a:r>
            <a:r>
              <a:rPr lang="en-US" dirty="0" smtClean="0"/>
              <a:t>us this day our daily bread. </a:t>
            </a:r>
            <a:r>
              <a:rPr lang="en-US" dirty="0" smtClean="0"/>
              <a:t>And </a:t>
            </a:r>
            <a:r>
              <a:rPr lang="en-US" dirty="0" smtClean="0"/>
              <a:t>forgive us our debts, as we also have forgiven our debtors. </a:t>
            </a:r>
            <a:r>
              <a:rPr lang="en-US" dirty="0" smtClean="0"/>
              <a:t>And </a:t>
            </a:r>
            <a:r>
              <a:rPr lang="en-US" dirty="0" smtClean="0"/>
              <a:t>do not lead us into temptation, but deliver us from evil. [For Yours is the kingdom and the power and the glory forever. Amen.'] </a:t>
            </a:r>
            <a:endParaRPr lang="en-US" dirty="0" smtClean="0"/>
          </a:p>
        </p:txBody>
      </p:sp>
      <p:sp>
        <p:nvSpPr>
          <p:cNvPr id="5" name="Title 4">
            <a:extLst>
              <a:ext uri="{FF2B5EF4-FFF2-40B4-BE49-F238E27FC236}">
                <a16:creationId xmlns="" xmlns:a16="http://schemas.microsoft.com/office/drawing/2014/main" id="{6BEC318E-C938-4629-9BE1-35374015C87E}"/>
              </a:ext>
            </a:extLst>
          </p:cNvPr>
          <p:cNvSpPr>
            <a:spLocks noGrp="1"/>
          </p:cNvSpPr>
          <p:nvPr>
            <p:ph type="title"/>
          </p:nvPr>
        </p:nvSpPr>
        <p:spPr>
          <a:xfrm>
            <a:off x="29571" y="0"/>
            <a:ext cx="9999257" cy="898634"/>
          </a:xfrm>
        </p:spPr>
        <p:txBody>
          <a:bodyPr>
            <a:normAutofit/>
          </a:bodyPr>
          <a:lstStyle/>
          <a:p>
            <a:r>
              <a:rPr lang="en-US" b="0" dirty="0" smtClean="0">
                <a:solidFill>
                  <a:srgbClr val="76280B"/>
                </a:solidFill>
              </a:rPr>
              <a:t>DELIVERANCE</a:t>
            </a:r>
            <a:endParaRPr lang="en-US" b="0" dirty="0">
              <a:solidFill>
                <a:srgbClr val="76280B"/>
              </a:solidFill>
            </a:endParaRPr>
          </a:p>
        </p:txBody>
      </p:sp>
    </p:spTree>
    <p:extLst>
      <p:ext uri="{BB962C8B-B14F-4D97-AF65-F5344CB8AC3E}">
        <p14:creationId xmlns="" xmlns:p14="http://schemas.microsoft.com/office/powerpoint/2010/main" val="3848653297"/>
      </p:ext>
    </p:extLst>
  </p:cSld>
  <p:clrMapOvr>
    <a:masterClrMapping/>
  </p:clrMapOvr>
</p:sld>
</file>

<file path=ppt/theme/theme1.xml><?xml version="1.0" encoding="utf-8"?>
<a:theme xmlns:a="http://schemas.openxmlformats.org/drawingml/2006/main" name="Berlin">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873FAD-10D7-4DE7-A029-14288C05F594}">
  <ds:schemaRefs>
    <ds:schemaRef ds:uri="http://schemas.microsoft.com/sharepoint/v3/contenttype/forms"/>
  </ds:schemaRefs>
</ds:datastoreItem>
</file>

<file path=customXml/itemProps2.xml><?xml version="1.0" encoding="utf-8"?>
<ds:datastoreItem xmlns:ds="http://schemas.openxmlformats.org/officeDocument/2006/customXml" ds:itemID="{71DDD245-D6FC-4A3B-8DDB-348DE94B95C6}">
  <ds:schemaRefs>
    <ds:schemaRef ds:uri="http://purl.org/dc/term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7527</TotalTime>
  <Words>380</Words>
  <Application>Microsoft Office PowerPoint</Application>
  <PresentationFormat>Custom</PresentationFormat>
  <Paragraphs>71</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Berlin</vt:lpstr>
      <vt:lpstr>INVISIBLE POWERS AND PLACES Lesson 13</vt:lpstr>
      <vt:lpstr>WORD FOR THE JOURNEY</vt:lpstr>
      <vt:lpstr>THANKSGIVING</vt:lpstr>
      <vt:lpstr>SUBMISSION</vt:lpstr>
      <vt:lpstr>WORSHIP</vt:lpstr>
      <vt:lpstr>HUMILITY</vt:lpstr>
      <vt:lpstr>EXAMPLE</vt:lpstr>
      <vt:lpstr>FORGIVENESS</vt:lpstr>
      <vt:lpstr>DELIVERANCE</vt:lpstr>
      <vt:lpstr>SEEKING GOD’S GLORY</vt:lpstr>
      <vt:lpstr>UNDERSTANDING REDEMPTION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POWERS AND PLACES</dc:title>
  <dc:creator>JoLynn Gower</dc:creator>
  <cp:lastModifiedBy>JoLynn Rees</cp:lastModifiedBy>
  <cp:revision>31</cp:revision>
  <cp:lastPrinted>2018-09-14T13:40:37Z</cp:lastPrinted>
  <dcterms:created xsi:type="dcterms:W3CDTF">2018-08-14T16:05:04Z</dcterms:created>
  <dcterms:modified xsi:type="dcterms:W3CDTF">2018-12-03T17:26:16Z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