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6" r:id="rId5"/>
    <p:sldId id="267" r:id="rId6"/>
    <p:sldId id="268" r:id="rId7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924AA-3510-408E-9BCB-FFDAF3A93C69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07A9D-DC1A-4CD9-A978-5D5399E89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83C2D-98D9-46DC-8B3C-4BF6B7B95B96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778E5-6DE4-4C73-A6BE-EFFD91949E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3397" y="3214686"/>
            <a:ext cx="5897206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642918"/>
            <a:ext cx="1543032" cy="548324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918"/>
            <a:ext cx="6615130" cy="548324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43183"/>
            <a:ext cx="6457968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09383"/>
            <a:ext cx="4529142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71480"/>
            <a:ext cx="3008313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1"/>
            <a:ext cx="511175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3051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87306"/>
            <a:ext cx="850886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0166" y="684213"/>
            <a:ext cx="6929486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0166" y="5481658"/>
            <a:ext cx="6924037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8301-B5A0-4543-AB2D-9708CE924420}" type="datetimeFigureOut">
              <a:rPr lang="en-US" smtClean="0"/>
              <a:pPr/>
              <a:t>12/2/2012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90" y="0"/>
            <a:ext cx="642910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EC9A-5798-4096-A78C-EEBF904ABF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efendingcontending.files.wordpress.com/2011/08/cropped-wolf-in-sheeps-clothing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0" y="1828800"/>
            <a:ext cx="9144000" cy="2743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905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EXCHANGE</a:t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Emerging Church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400800" cy="1981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800" dirty="0" err="1" smtClean="0">
                <a:solidFill>
                  <a:schemeClr val="bg1"/>
                </a:solidFill>
              </a:rPr>
              <a:t>JoLynn</a:t>
            </a:r>
            <a:r>
              <a:rPr lang="en-US" sz="2800" dirty="0" smtClean="0">
                <a:solidFill>
                  <a:schemeClr val="bg1"/>
                </a:solidFill>
              </a:rPr>
              <a:t> Gower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352-2458   493-6151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jgower@guardingthetruth.org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2E"/>
                </a:solidFill>
              </a:rPr>
              <a:t>GOOD THINGS IN EMERGENTS</a:t>
            </a:r>
            <a:endParaRPr lang="en-US" dirty="0">
              <a:solidFill>
                <a:srgbClr val="0000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Networking/finding common ground</a:t>
            </a: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Helping the less fortunate</a:t>
            </a: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Seeking genuine spiritual experience</a:t>
            </a: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Willingness to opening say what they believe</a:t>
            </a: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Taking the church to the people: extremely </a:t>
            </a:r>
            <a:r>
              <a:rPr lang="en-US" sz="2500" dirty="0" err="1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missional</a:t>
            </a:r>
            <a:endParaRPr lang="en-US" sz="2500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Recruiting pros: find jobs within the movement for others to do</a:t>
            </a: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THESE ARE ATTRIBUTES THAT THE CHURCH CAN DO BETTER!</a:t>
            </a:r>
          </a:p>
          <a:p>
            <a:pPr>
              <a:lnSpc>
                <a:spcPct val="95000"/>
              </a:lnSpc>
              <a:spcBef>
                <a:spcPts val="200"/>
              </a:spcBef>
              <a:buClr>
                <a:srgbClr val="C00000"/>
              </a:buClr>
              <a:buSzPct val="100000"/>
            </a:pP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10:23-25 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Let us hold fast the confession of our hope without wavering, for He who promised is faithful; 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let us consider how to stimulate one another to love and good deeds, 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not forsaking our own assembling together, as is the habit of some, but encouraging one another; and all the more as you see the day drawing near</a:t>
            </a:r>
            <a:r>
              <a:rPr lang="en-US" sz="2500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sz="2500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2E"/>
                </a:solidFill>
              </a:rPr>
              <a:t>THE VALUE OF SMALL GROUPS</a:t>
            </a:r>
            <a:endParaRPr lang="en-US" dirty="0">
              <a:solidFill>
                <a:srgbClr val="0000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Praying for one another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to identify gifts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purpose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Reaching outside yourself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sz="3000" b="1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Romans 12:15-18 </a:t>
            </a:r>
            <a:r>
              <a:rPr lang="en-US" sz="3000" b="1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 with those who rejoice, and weep with those who weep.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of the same mind toward one another; do not be haughty in mind, but associate with the lowly. Do not be wise in your own estimation.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pay back evil for evil to anyone. Respect what is right in the sight of all men.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possible, so far as it depends on you, be at peace with all men. </a:t>
            </a: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2E"/>
                </a:solidFill>
              </a:rPr>
              <a:t>CARING FOR THE LESS FORTUNATE</a:t>
            </a:r>
            <a:endParaRPr lang="en-US" dirty="0">
              <a:solidFill>
                <a:srgbClr val="0000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b="1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Isaiah 58:6-7 </a:t>
            </a:r>
            <a:r>
              <a:rPr lang="en-US" b="1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“Is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this not the fast which I choose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to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loosen the bonds of wickedness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to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undo the bands of the yoke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and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let the oppressed go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free and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break every yoke?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not to divide your bread with the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hungry and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bring the homeless poor into the house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  When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see the naked, to cover him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  And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not to hide yourself from your own flesh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?” 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Matthew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28:18-20  And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Jesus came up and spoke to them, saying, "All authority has been given to Me in heaven and on earth.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Go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therefore and make disciples of all the nations, baptizing them in the name of the Father and the Son and the Holy Spirit,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teaching 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them to observe all that I commanded you; and lo, I am with you always, even to the end of the age</a:t>
            </a:r>
            <a:r>
              <a:rPr lang="en-US" dirty="0" smtClean="0">
                <a:solidFill>
                  <a:srgbClr val="00002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.”</a:t>
            </a:r>
            <a:endParaRPr lang="en-US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>
              <a:solidFill>
                <a:srgbClr val="00002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2E"/>
                </a:solidFill>
              </a:rPr>
              <a:t>OPPOSITION</a:t>
            </a:r>
            <a:endParaRPr lang="en-US" dirty="0">
              <a:solidFill>
                <a:srgbClr val="0000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Matthew 5:11-12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“Blessed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are you when people insult you and persecute you, and falsely say all kinds of evil against you because of Me.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Rejoice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be glad, for your reward in heaven is great; for in the same way they persecuted the prophets who were before you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.”</a:t>
            </a:r>
            <a:endParaRPr lang="en-US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Being willing to stand for Christ regardless of opposition or persecution is one of the marks of a mature believer; but many cults also teach people to stand regardless of opposition</a:t>
            </a:r>
          </a:p>
          <a:p>
            <a:pPr algn="ctr">
              <a:buClr>
                <a:srgbClr val="C00000"/>
              </a:buClr>
              <a:buSzPct val="100000"/>
              <a:buNone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MANY PEOPLE CAPITULATE UNDER PRESSURE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2E"/>
                </a:solidFill>
              </a:rPr>
              <a:t>THE APOLOGETIC</a:t>
            </a:r>
            <a:endParaRPr lang="en-US" dirty="0">
              <a:solidFill>
                <a:srgbClr val="0000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C00000"/>
              </a:buClr>
              <a:buSzPct val="100000"/>
            </a:pPr>
            <a:r>
              <a:rPr lang="en-US" dirty="0" smtClean="0">
                <a:solidFill>
                  <a:srgbClr val="00002E"/>
                </a:solidFill>
                <a:latin typeface="+mj-lt"/>
              </a:rPr>
              <a:t>Willingness and ability to present your case clearly</a:t>
            </a:r>
          </a:p>
          <a:p>
            <a:pPr>
              <a:buClr>
                <a:srgbClr val="C00000"/>
              </a:buClr>
              <a:buSzPct val="100000"/>
            </a:pPr>
            <a:r>
              <a:rPr lang="en-US" b="1" dirty="0" smtClean="0">
                <a:solidFill>
                  <a:srgbClr val="00002E"/>
                </a:solidFill>
                <a:latin typeface="+mj-lt"/>
              </a:rPr>
              <a:t>2 </a:t>
            </a:r>
            <a:r>
              <a:rPr lang="en-US" b="1" dirty="0" smtClean="0">
                <a:solidFill>
                  <a:srgbClr val="00002E"/>
                </a:solidFill>
                <a:latin typeface="+mj-lt"/>
              </a:rPr>
              <a:t>Timothy </a:t>
            </a:r>
            <a:r>
              <a:rPr lang="en-US" b="1" dirty="0" smtClean="0">
                <a:solidFill>
                  <a:srgbClr val="00002E"/>
                </a:solidFill>
                <a:latin typeface="+mj-lt"/>
              </a:rPr>
              <a:t>4:1-4 </a:t>
            </a:r>
            <a:r>
              <a:rPr lang="en-US" b="1" dirty="0" smtClean="0">
                <a:solidFill>
                  <a:srgbClr val="00002E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I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solemnly charge you in the presence of God and of Christ Jesus, who is to judge the living and the dead, and by His appearing and His kingdom: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preach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the word; be ready in season and out of season; reprove, rebuke, exhort, with great patience and instruction.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 For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the time will come when they will not endure sound doctrine; but wanting to have their ears tickled, they will accumulate for themselves teachers in accordance to their own desires,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will turn away their ears from the truth and will turn aside to myths. </a:t>
            </a:r>
            <a:endParaRPr lang="en-US" dirty="0" smtClean="0">
              <a:solidFill>
                <a:srgbClr val="00002E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r>
              <a:rPr lang="en-US" b="1" dirty="0" smtClean="0">
                <a:solidFill>
                  <a:srgbClr val="00002E"/>
                </a:solidFill>
                <a:latin typeface="+mj-lt"/>
              </a:rPr>
              <a:t>1 </a:t>
            </a:r>
            <a:r>
              <a:rPr lang="en-US" b="1" dirty="0" smtClean="0">
                <a:solidFill>
                  <a:srgbClr val="00002E"/>
                </a:solidFill>
                <a:latin typeface="+mj-lt"/>
              </a:rPr>
              <a:t>Timothy </a:t>
            </a:r>
            <a:r>
              <a:rPr lang="en-US" b="1" dirty="0" smtClean="0">
                <a:solidFill>
                  <a:srgbClr val="00002E"/>
                </a:solidFill>
                <a:latin typeface="+mj-lt"/>
              </a:rPr>
              <a:t>6:20-21 </a:t>
            </a:r>
            <a:r>
              <a:rPr lang="en-US" b="1" dirty="0" smtClean="0">
                <a:solidFill>
                  <a:srgbClr val="00002E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Oh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Timothy, guard what has been entrusted to you, avoiding worldly and empty chatter and the opposing arguments of what is falsely called "knowledge"—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which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some have professed and thus gone astray from the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faith. Grace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be with </a:t>
            </a:r>
            <a:r>
              <a:rPr lang="en-US" dirty="0" smtClean="0">
                <a:solidFill>
                  <a:srgbClr val="00002E"/>
                </a:solidFill>
                <a:latin typeface="+mj-lt"/>
              </a:rPr>
              <a:t>you</a:t>
            </a:r>
            <a:endParaRPr lang="en-US" dirty="0" smtClean="0">
              <a:solidFill>
                <a:srgbClr val="00002E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 smtClean="0">
              <a:solidFill>
                <a:srgbClr val="00002E"/>
              </a:solidFill>
              <a:latin typeface="+mj-lt"/>
            </a:endParaRPr>
          </a:p>
          <a:p>
            <a:pPr>
              <a:buClr>
                <a:srgbClr val="C00000"/>
              </a:buClr>
              <a:buSzPct val="100000"/>
            </a:pPr>
            <a:endParaRPr lang="en-US" dirty="0">
              <a:solidFill>
                <a:srgbClr val="00002E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4406</TotalTime>
  <Words>653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LuckyTie</vt:lpstr>
      <vt:lpstr>THE GREAT EXCHANGE The Emerging Church</vt:lpstr>
      <vt:lpstr>GOOD THINGS IN EMERGENTS</vt:lpstr>
      <vt:lpstr>THE VALUE OF SMALL GROUPS</vt:lpstr>
      <vt:lpstr>CARING FOR THE LESS FORTUNATE</vt:lpstr>
      <vt:lpstr>OPPOSITION</vt:lpstr>
      <vt:lpstr>THE APOLOGETIC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29</cp:revision>
  <dcterms:created xsi:type="dcterms:W3CDTF">2012-07-31T18:20:03Z</dcterms:created>
  <dcterms:modified xsi:type="dcterms:W3CDTF">2012-12-02T22:54:44Z</dcterms:modified>
</cp:coreProperties>
</file>