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256" r:id="rId2"/>
    <p:sldId id="257" r:id="rId3"/>
    <p:sldId id="258" r:id="rId4"/>
    <p:sldId id="259" r:id="rId5"/>
    <p:sldId id="260" r:id="rId6"/>
    <p:sldId id="261" r:id="rId7"/>
    <p:sldId id="264" r:id="rId8"/>
    <p:sldId id="265" r:id="rId9"/>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2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912" autoAdjust="0"/>
    <p:restoredTop sz="94660"/>
  </p:normalViewPr>
  <p:slideViewPr>
    <p:cSldViewPr>
      <p:cViewPr>
        <p:scale>
          <a:sx n="68" d="100"/>
          <a:sy n="68" d="100"/>
        </p:scale>
        <p:origin x="-1212" y="-1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19A924AA-3510-408E-9BCB-FFDAF3A93C69}" type="datetimeFigureOut">
              <a:rPr lang="en-US" smtClean="0"/>
              <a:pPr/>
              <a:t>11/11/2012</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77B07A9D-DC1A-4CD9-A978-5D5399E8996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F7D83C2D-98D9-46DC-8B3C-4BF6B7B95B96}" type="datetimeFigureOut">
              <a:rPr lang="en-US" smtClean="0"/>
              <a:pPr/>
              <a:t>11/11/2012</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16E778E5-6DE4-4C73-A6BE-EFFD91949E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a:t>
            </a:r>
            <a:endParaRPr lang="en-US" dirty="0"/>
          </a:p>
        </p:txBody>
      </p:sp>
      <p:sp>
        <p:nvSpPr>
          <p:cNvPr id="4" name="Slide Number Placeholder 3"/>
          <p:cNvSpPr>
            <a:spLocks noGrp="1"/>
          </p:cNvSpPr>
          <p:nvPr>
            <p:ph type="sldNum" sz="quarter" idx="10"/>
          </p:nvPr>
        </p:nvSpPr>
        <p:spPr/>
        <p:txBody>
          <a:bodyPr/>
          <a:lstStyle/>
          <a:p>
            <a:fld id="{16E778E5-6DE4-4C73-A6BE-EFFD91949EAC}"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14488"/>
            <a:ext cx="7772400" cy="1470025"/>
          </a:xfrm>
        </p:spPr>
        <p:txBody>
          <a:bodyPr anchor="ctr"/>
          <a:lstStyle/>
          <a:p>
            <a:r>
              <a:rPr kumimoji="0" lang="en-US" smtClean="0"/>
              <a:t>Click to edit Master title style</a:t>
            </a:r>
            <a:endParaRPr kumimoji="0" lang="en-US"/>
          </a:p>
        </p:txBody>
      </p:sp>
      <p:sp>
        <p:nvSpPr>
          <p:cNvPr id="3" name="Subtitle 2"/>
          <p:cNvSpPr>
            <a:spLocks noGrp="1"/>
          </p:cNvSpPr>
          <p:nvPr>
            <p:ph type="subTitle" idx="1"/>
          </p:nvPr>
        </p:nvSpPr>
        <p:spPr>
          <a:xfrm>
            <a:off x="1623397" y="3214686"/>
            <a:ext cx="5897206" cy="1500198"/>
          </a:xfrm>
        </p:spPr>
        <p:txBody>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11/11/2012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11/11/2012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43768" y="642918"/>
            <a:ext cx="1543032" cy="5483246"/>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42918"/>
            <a:ext cx="6615130" cy="548324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11/11/2012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lstStyle>
            <a:lvl1pPr>
              <a:buSzPct val="50000"/>
              <a:buFont typeface="Wingdings"/>
              <a:buChar char=""/>
              <a:defRPr/>
            </a:lvl1pPr>
            <a:lvl2pPr>
              <a:buSzPct val="50000"/>
              <a:buFont typeface="Wingdings 2"/>
              <a:buChar char=""/>
              <a:defRPr/>
            </a:lvl2pPr>
            <a:lvl3pPr>
              <a:buSzPct val="50000"/>
              <a:buFont typeface="Wingdings"/>
              <a:buChar char="Y"/>
              <a:defRPr/>
            </a:lvl3pPr>
            <a:lvl4pPr>
              <a:buSzPct val="50000"/>
              <a:buFont typeface="Wingdings 2"/>
              <a:buChar char="³"/>
              <a:defRPr/>
            </a:lvl4pPr>
            <a:lvl5pPr>
              <a:buSzPct val="50000"/>
              <a:buFont typeface="Wingdings 2"/>
              <a:buChar char=""/>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83DB8301-B5A0-4543-AB2D-9708CE924420}" type="datetimeFigureOut">
              <a:rPr lang="en-US" smtClean="0"/>
              <a:pPr/>
              <a:t>11/11/2012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643183"/>
            <a:ext cx="6457968" cy="1362075"/>
          </a:xfrm>
        </p:spPr>
        <p:txBody>
          <a:bodyPr anchor="ctr"/>
          <a:lstStyle>
            <a:lvl1pPr algn="l">
              <a:defRPr sz="4000" b="0" cap="all"/>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009383"/>
            <a:ext cx="4529142" cy="1500187"/>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11/11/2012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DB8301-B5A0-4543-AB2D-9708CE924420}" type="datetimeFigureOut">
              <a:rPr lang="en-US" smtClean="0"/>
              <a:pPr/>
              <a:t>11/11/2012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0"/>
            </a:lvl1pPr>
            <a:lvl2pPr marL="457200" indent="0">
              <a:buNone/>
              <a:defRPr sz="2000" b="0"/>
            </a:lvl2pPr>
            <a:lvl3pPr marL="914400" indent="0">
              <a:buNone/>
              <a:defRPr sz="1800" b="0"/>
            </a:lvl3pPr>
            <a:lvl4pPr marL="1371600" indent="0">
              <a:buNone/>
              <a:defRPr sz="1600" b="0"/>
            </a:lvl4pPr>
            <a:lvl5pPr marL="1828800" indent="0">
              <a:buNone/>
              <a:defRPr sz="1600" b="0"/>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0">
                <a:effectLst/>
              </a:defRPr>
            </a:lvl1pPr>
            <a:lvl2pPr marL="457200" indent="0">
              <a:buNone/>
              <a:defRPr sz="2000" b="0">
                <a:effectLst/>
              </a:defRPr>
            </a:lvl2pPr>
            <a:lvl3pPr marL="914400" indent="0">
              <a:buNone/>
              <a:defRPr sz="1800" b="0">
                <a:effectLst/>
              </a:defRPr>
            </a:lvl3pPr>
            <a:lvl4pPr marL="1371600" indent="0">
              <a:buNone/>
              <a:defRPr sz="1600" b="0">
                <a:effectLst/>
              </a:defRPr>
            </a:lvl4pPr>
            <a:lvl5pPr marL="1828800" indent="0">
              <a:buNone/>
              <a:defRPr sz="1600" b="0">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3DB8301-B5A0-4543-AB2D-9708CE924420}" type="datetimeFigureOut">
              <a:rPr lang="en-US" smtClean="0"/>
              <a:pPr/>
              <a:t>11/11/2012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3DB8301-B5A0-4543-AB2D-9708CE924420}" type="datetimeFigureOut">
              <a:rPr lang="en-US" smtClean="0"/>
              <a:pPr/>
              <a:t>11/11/2012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DB8301-B5A0-4543-AB2D-9708CE924420}" type="datetimeFigureOut">
              <a:rPr lang="en-US" smtClean="0"/>
              <a:pPr/>
              <a:t>11/11/2012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571480"/>
            <a:ext cx="3008313" cy="1071570"/>
          </a:xfrm>
        </p:spPr>
        <p:txBody>
          <a:bodyPr anchor="t"/>
          <a:lstStyle>
            <a:lvl1pPr algn="l">
              <a:defRPr sz="2000" b="0">
                <a:effectLst/>
              </a:defRPr>
            </a:lvl1pPr>
          </a:lstStyle>
          <a:p>
            <a:r>
              <a:rPr kumimoji="0" lang="en-US" smtClean="0"/>
              <a:t>Click to edit Master title style</a:t>
            </a:r>
            <a:endParaRPr kumimoji="0" lang="en-US"/>
          </a:p>
        </p:txBody>
      </p:sp>
      <p:sp>
        <p:nvSpPr>
          <p:cNvPr id="3" name="Content Placeholder 2"/>
          <p:cNvSpPr>
            <a:spLocks noGrp="1"/>
          </p:cNvSpPr>
          <p:nvPr>
            <p:ph idx="1"/>
          </p:nvPr>
        </p:nvSpPr>
        <p:spPr>
          <a:xfrm>
            <a:off x="3575050" y="571481"/>
            <a:ext cx="5111750" cy="555468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457201" y="1643051"/>
            <a:ext cx="3008313" cy="44831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DB8301-B5A0-4543-AB2D-9708CE924420}" type="datetimeFigureOut">
              <a:rPr lang="en-US" smtClean="0"/>
              <a:pPr/>
              <a:t>11/11/2012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2910" y="687306"/>
            <a:ext cx="850886" cy="4670520"/>
          </a:xfrm>
        </p:spPr>
        <p:txBody>
          <a:bodyPr vert="eaVert" anchor="ctr"/>
          <a:lstStyle>
            <a:lvl1pPr algn="ctr">
              <a:defRPr sz="2000" b="0">
                <a:gradFill flip="none" rotWithShape="1">
                  <a:gsLst>
                    <a:gs pos="0">
                      <a:srgbClr val="000082"/>
                    </a:gs>
                    <a:gs pos="30000">
                      <a:srgbClr val="66008F"/>
                    </a:gs>
                    <a:gs pos="64999">
                      <a:srgbClr val="BA0066"/>
                    </a:gs>
                    <a:gs pos="89999">
                      <a:srgbClr val="FF0000"/>
                    </a:gs>
                    <a:gs pos="100000">
                      <a:srgbClr val="FF8200"/>
                    </a:gs>
                  </a:gsLst>
                  <a:lin ang="16200000" scaled="1"/>
                  <a:tileRect/>
                </a:gradFill>
                <a:effectLst/>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500166" y="684213"/>
            <a:ext cx="6929486" cy="4673613"/>
          </a:xfrm>
          <a:prstGeom prst="roundRect">
            <a:avLst>
              <a:gd name="adj" fmla="val 5966"/>
            </a:avLst>
          </a:prstGeom>
          <a:solidFill>
            <a:schemeClr val="bg2">
              <a:tint val="60000"/>
              <a:alpha val="50000"/>
            </a:schemeClr>
          </a:solidFill>
          <a:effectLst>
            <a:outerShdw blurRad="127000" dist="101600" dir="2700000" algn="tl" rotWithShape="0">
              <a:srgbClr val="000000">
                <a:alpha val="43137"/>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en-US" smtClean="0"/>
              <a:t>Click icon to add picture</a:t>
            </a:r>
            <a:endParaRPr kumimoji="0" lang="en-US"/>
          </a:p>
        </p:txBody>
      </p:sp>
      <p:sp>
        <p:nvSpPr>
          <p:cNvPr id="4" name="Text Placeholder 3"/>
          <p:cNvSpPr>
            <a:spLocks noGrp="1"/>
          </p:cNvSpPr>
          <p:nvPr>
            <p:ph type="body" sz="half" idx="2"/>
          </p:nvPr>
        </p:nvSpPr>
        <p:spPr>
          <a:xfrm>
            <a:off x="1500166" y="5481658"/>
            <a:ext cx="6924037" cy="804862"/>
          </a:xfrm>
        </p:spPr>
        <p:txBody>
          <a:bodyPr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DB8301-B5A0-4543-AB2D-9708CE924420}" type="datetimeFigureOut">
              <a:rPr lang="en-US" smtClean="0"/>
              <a:pPr/>
              <a:t>11/11/2012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rtlCol="0" anchor="ctr">
            <a:normAutofit/>
          </a:body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70104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83DB8301-B5A0-4543-AB2D-9708CE924420}" type="datetimeFigureOut">
              <a:rPr lang="en-US" smtClean="0"/>
              <a:pPr/>
              <a:t>11/11/2012</a:t>
            </a:fld>
            <a:endParaRPr lang="en-US"/>
          </a:p>
        </p:txBody>
      </p:sp>
      <p:sp>
        <p:nvSpPr>
          <p:cNvPr id="5" name="Footer Placeholder 4"/>
          <p:cNvSpPr>
            <a:spLocks noGrp="1"/>
          </p:cNvSpPr>
          <p:nvPr>
            <p:ph type="ftr" sz="quarter" idx="3"/>
          </p:nvPr>
        </p:nvSpPr>
        <p:spPr>
          <a:xfrm>
            <a:off x="0" y="6356350"/>
            <a:ext cx="2895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01090" y="0"/>
            <a:ext cx="642910" cy="571480"/>
          </a:xfrm>
          <a:prstGeom prst="roundRect">
            <a:avLst>
              <a:gd name="adj" fmla="val 16667"/>
            </a:avLst>
          </a:prstGeom>
        </p:spPr>
        <p:txBody>
          <a:bodyPr vert="horz" rtlCol="0" anchor="ctr"/>
          <a:lstStyle>
            <a:lvl1pPr algn="ctr" eaLnBrk="1" latinLnBrk="0" hangingPunct="1">
              <a:defRPr kumimoji="0" sz="1200">
                <a:solidFill>
                  <a:schemeClr val="tx1">
                    <a:tint val="75000"/>
                  </a:schemeClr>
                </a:solidFill>
              </a:defRPr>
            </a:lvl1pPr>
          </a:lstStyle>
          <a:p>
            <a:fld id="{E58DEC9A-5798-4096-A78C-EEBF904ABF9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400" kern="1200">
          <a:gradFill flip="none" rotWithShape="1">
            <a:gsLst>
              <a:gs pos="0">
                <a:srgbClr val="000082"/>
              </a:gs>
              <a:gs pos="30000">
                <a:srgbClr val="66008F"/>
              </a:gs>
              <a:gs pos="64999">
                <a:srgbClr val="BA0066"/>
              </a:gs>
              <a:gs pos="89999">
                <a:srgbClr val="FF0000"/>
              </a:gs>
              <a:gs pos="100000">
                <a:srgbClr val="FF8200"/>
              </a:gs>
            </a:gsLst>
            <a:lin ang="5400000" scaled="1"/>
            <a:tileRect/>
          </a:gradFill>
          <a:effectLst>
            <a:outerShdw blurRad="50800" dist="50800" dir="2700000" algn="tl" rotWithShape="0">
              <a:srgbClr val="000000">
                <a:alpha val="43137"/>
              </a:srgb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50000"/>
        <a:buFont typeface="Wingdings"/>
        <a:buChar char="z"/>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50000"/>
        <a:buFont typeface="Wingdings 2"/>
        <a:buChar char="ø"/>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50000"/>
        <a:buFont typeface="Wingdings"/>
        <a:buChar char="Y"/>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50000"/>
        <a:buFont typeface="Wingdings 2"/>
        <a:buChar char="³"/>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50000"/>
        <a:buFont typeface="Wingdings 2"/>
        <a:buChar char="¹"/>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defendingcontending.files.wordpress.com/2011/08/cropped-wolf-in-sheeps-clothing.jpg"/>
          <p:cNvPicPr>
            <a:picLocks noChangeAspect="1" noChangeArrowheads="1"/>
          </p:cNvPicPr>
          <p:nvPr/>
        </p:nvPicPr>
        <p:blipFill>
          <a:blip r:embed="rId2" cstate="print">
            <a:grayscl/>
          </a:blip>
          <a:srcRect/>
          <a:stretch>
            <a:fillRect/>
          </a:stretch>
        </p:blipFill>
        <p:spPr bwMode="auto">
          <a:xfrm>
            <a:off x="0" y="1828800"/>
            <a:ext cx="9144000" cy="2743200"/>
          </a:xfrm>
          <a:prstGeom prst="rect">
            <a:avLst/>
          </a:prstGeom>
          <a:noFill/>
        </p:spPr>
      </p:pic>
      <p:sp>
        <p:nvSpPr>
          <p:cNvPr id="2" name="Title 1"/>
          <p:cNvSpPr>
            <a:spLocks noGrp="1"/>
          </p:cNvSpPr>
          <p:nvPr>
            <p:ph type="ctrTitle"/>
          </p:nvPr>
        </p:nvSpPr>
        <p:spPr>
          <a:xfrm>
            <a:off x="685800" y="914401"/>
            <a:ext cx="7772400" cy="1905000"/>
          </a:xfrm>
        </p:spPr>
        <p:txBody>
          <a:bodyPr>
            <a:normAutofit/>
          </a:bodyPr>
          <a:lstStyle/>
          <a:p>
            <a:r>
              <a:rPr lang="en-US" b="1" dirty="0" smtClean="0">
                <a:ln w="12700">
                  <a:solidFill>
                    <a:schemeClr val="tx2">
                      <a:satMod val="155000"/>
                    </a:schemeClr>
                  </a:solidFill>
                  <a:prstDash val="solid"/>
                </a:ln>
                <a:solidFill>
                  <a:schemeClr val="bg1"/>
                </a:solidFill>
                <a:effectLst>
                  <a:outerShdw blurRad="38100" dist="38100" dir="2700000" algn="tl">
                    <a:srgbClr val="000000">
                      <a:alpha val="43137"/>
                    </a:srgbClr>
                  </a:outerShdw>
                </a:effectLst>
              </a:rPr>
              <a:t>THE</a:t>
            </a:r>
            <a:r>
              <a:rPr lang="en-US" b="1" dirty="0" smtClean="0">
                <a:solidFill>
                  <a:schemeClr val="bg1"/>
                </a:solidFill>
                <a:effectLst>
                  <a:outerShdw blurRad="38100" dist="38100" dir="2700000" algn="tl">
                    <a:srgbClr val="000000">
                      <a:alpha val="43137"/>
                    </a:srgbClr>
                  </a:outerShdw>
                </a:effectLst>
              </a:rPr>
              <a:t> </a:t>
            </a:r>
            <a:r>
              <a:rPr lang="en-US" b="1" dirty="0" smtClean="0">
                <a:ln w="12700">
                  <a:solidFill>
                    <a:schemeClr val="tx2">
                      <a:satMod val="155000"/>
                    </a:schemeClr>
                  </a:solidFill>
                  <a:prstDash val="solid"/>
                </a:ln>
                <a:solidFill>
                  <a:schemeClr val="bg1"/>
                </a:solidFill>
                <a:effectLst>
                  <a:outerShdw blurRad="38100" dist="38100" dir="2700000" algn="tl">
                    <a:srgbClr val="000000">
                      <a:alpha val="43137"/>
                    </a:srgbClr>
                  </a:outerShdw>
                </a:effectLst>
              </a:rPr>
              <a:t>GREAT EXCHANGE</a:t>
            </a:r>
            <a:br>
              <a:rPr lang="en-US" b="1" dirty="0" smtClean="0">
                <a:ln w="12700">
                  <a:solidFill>
                    <a:schemeClr val="tx2">
                      <a:satMod val="155000"/>
                    </a:schemeClr>
                  </a:solidFill>
                  <a:prstDash val="solid"/>
                </a:ln>
                <a:solidFill>
                  <a:schemeClr val="bg1"/>
                </a:solidFill>
                <a:effectLst>
                  <a:outerShdw blurRad="38100" dist="38100" dir="2700000" algn="tl">
                    <a:srgbClr val="000000">
                      <a:alpha val="43137"/>
                    </a:srgbClr>
                  </a:outerShdw>
                </a:effectLst>
              </a:rPr>
            </a:br>
            <a:r>
              <a:rPr lang="en-US" sz="3200" b="1" dirty="0" smtClean="0">
                <a:ln w="12700">
                  <a:solidFill>
                    <a:schemeClr val="tx2">
                      <a:satMod val="155000"/>
                    </a:schemeClr>
                  </a:solidFill>
                  <a:prstDash val="solid"/>
                </a:ln>
                <a:solidFill>
                  <a:srgbClr val="C00000"/>
                </a:solidFill>
                <a:effectLst>
                  <a:outerShdw blurRad="38100" dist="38100" dir="2700000" algn="tl">
                    <a:srgbClr val="000000">
                      <a:alpha val="43137"/>
                    </a:srgbClr>
                  </a:outerShdw>
                </a:effectLst>
              </a:rPr>
              <a:t>The Emerging Church</a:t>
            </a:r>
            <a:endParaRPr lang="en-US" b="1" dirty="0">
              <a:solidFill>
                <a:srgbClr val="C0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447800" y="4572000"/>
            <a:ext cx="6400800" cy="1981200"/>
          </a:xfrm>
        </p:spPr>
        <p:txBody>
          <a:bodyPr>
            <a:normAutofit lnSpcReduction="10000"/>
          </a:bodyPr>
          <a:lstStyle/>
          <a:p>
            <a:endParaRPr lang="en-US" dirty="0" smtClean="0"/>
          </a:p>
          <a:p>
            <a:r>
              <a:rPr lang="en-US" sz="2800" dirty="0" err="1" smtClean="0">
                <a:solidFill>
                  <a:schemeClr val="bg1"/>
                </a:solidFill>
              </a:rPr>
              <a:t>JoLynn</a:t>
            </a:r>
            <a:r>
              <a:rPr lang="en-US" sz="2800" dirty="0" smtClean="0">
                <a:solidFill>
                  <a:schemeClr val="bg1"/>
                </a:solidFill>
              </a:rPr>
              <a:t> Gower</a:t>
            </a:r>
          </a:p>
          <a:p>
            <a:r>
              <a:rPr lang="en-US" sz="2800" dirty="0" smtClean="0">
                <a:solidFill>
                  <a:schemeClr val="bg1"/>
                </a:solidFill>
              </a:rPr>
              <a:t>352-2458   493-6151</a:t>
            </a:r>
          </a:p>
          <a:p>
            <a:r>
              <a:rPr lang="en-US" sz="2800" dirty="0" smtClean="0">
                <a:solidFill>
                  <a:schemeClr val="bg1"/>
                </a:solidFill>
              </a:rPr>
              <a:t>jgower@guardingthetruth.org</a:t>
            </a:r>
          </a:p>
          <a:p>
            <a:endParaRPr lang="en-US" sz="28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15962"/>
          </a:xfrm>
        </p:spPr>
        <p:txBody>
          <a:bodyPr>
            <a:normAutofit fontScale="90000"/>
          </a:bodyPr>
          <a:lstStyle/>
          <a:p>
            <a:r>
              <a:rPr lang="en-US" dirty="0" smtClean="0">
                <a:solidFill>
                  <a:srgbClr val="00002E"/>
                </a:solidFill>
              </a:rPr>
              <a:t>THE TRUTH ABOUT THE TRUTH</a:t>
            </a:r>
            <a:endParaRPr lang="en-US" dirty="0">
              <a:solidFill>
                <a:srgbClr val="00002E"/>
              </a:solidFill>
            </a:endParaRPr>
          </a:p>
        </p:txBody>
      </p:sp>
      <p:sp>
        <p:nvSpPr>
          <p:cNvPr id="3" name="Content Placeholder 2"/>
          <p:cNvSpPr>
            <a:spLocks noGrp="1"/>
          </p:cNvSpPr>
          <p:nvPr>
            <p:ph idx="1"/>
          </p:nvPr>
        </p:nvSpPr>
        <p:spPr>
          <a:xfrm>
            <a:off x="0" y="1066800"/>
            <a:ext cx="9144000" cy="5791200"/>
          </a:xfrm>
        </p:spPr>
        <p:txBody>
          <a:bodyPr>
            <a:normAutofit lnSpcReduction="10000"/>
          </a:bodyPr>
          <a:lstStyle/>
          <a:p>
            <a:pPr>
              <a:buClr>
                <a:srgbClr val="C00000"/>
              </a:buClr>
              <a:buSzPct val="100000"/>
            </a:pPr>
            <a:r>
              <a:rPr lang="en-US" sz="2400" dirty="0" smtClean="0">
                <a:solidFill>
                  <a:srgbClr val="00002E"/>
                </a:solidFill>
                <a:latin typeface="+mj-lt"/>
              </a:rPr>
              <a:t>Our study has made one thing abundantly clear:  those in the emergent church have lost a grip on the truth of God’s word; consequently they have been led astray</a:t>
            </a:r>
          </a:p>
          <a:p>
            <a:pPr>
              <a:buClr>
                <a:srgbClr val="C00000"/>
              </a:buClr>
              <a:buSzPct val="100000"/>
            </a:pPr>
            <a:r>
              <a:rPr lang="en-US" sz="2400" b="1" dirty="0" smtClean="0">
                <a:solidFill>
                  <a:srgbClr val="00002E"/>
                </a:solidFill>
                <a:latin typeface="+mj-lt"/>
              </a:rPr>
              <a:t>Isaiah 47:10 </a:t>
            </a:r>
            <a:r>
              <a:rPr lang="en-US" sz="2400" b="1" dirty="0" smtClean="0">
                <a:solidFill>
                  <a:srgbClr val="00002E"/>
                </a:solidFill>
                <a:latin typeface="+mj-lt"/>
              </a:rPr>
              <a:t> </a:t>
            </a:r>
            <a:r>
              <a:rPr lang="en-US" sz="2400" dirty="0" smtClean="0">
                <a:solidFill>
                  <a:srgbClr val="00002E"/>
                </a:solidFill>
                <a:latin typeface="+mj-lt"/>
              </a:rPr>
              <a:t>"</a:t>
            </a:r>
            <a:r>
              <a:rPr lang="en-US" sz="2400" dirty="0" smtClean="0">
                <a:solidFill>
                  <a:srgbClr val="00002E"/>
                </a:solidFill>
                <a:latin typeface="+mj-lt"/>
              </a:rPr>
              <a:t>You felt secure in your </a:t>
            </a:r>
            <a:r>
              <a:rPr lang="en-US" sz="2400" dirty="0" smtClean="0">
                <a:solidFill>
                  <a:srgbClr val="00002E"/>
                </a:solidFill>
                <a:latin typeface="+mj-lt"/>
              </a:rPr>
              <a:t>and </a:t>
            </a:r>
            <a:r>
              <a:rPr lang="en-US" sz="2400" dirty="0" smtClean="0">
                <a:solidFill>
                  <a:srgbClr val="00002E"/>
                </a:solidFill>
                <a:latin typeface="+mj-lt"/>
              </a:rPr>
              <a:t>said</a:t>
            </a:r>
            <a:r>
              <a:rPr lang="en-US" sz="2400" dirty="0" smtClean="0">
                <a:solidFill>
                  <a:srgbClr val="00002E"/>
                </a:solidFill>
                <a:latin typeface="+mj-lt"/>
              </a:rPr>
              <a:t>, ‘no </a:t>
            </a:r>
            <a:r>
              <a:rPr lang="en-US" sz="2400" dirty="0" smtClean="0">
                <a:solidFill>
                  <a:srgbClr val="00002E"/>
                </a:solidFill>
                <a:latin typeface="+mj-lt"/>
              </a:rPr>
              <a:t>one sees me</a:t>
            </a:r>
            <a:r>
              <a:rPr lang="en-US" sz="2400" dirty="0" smtClean="0">
                <a:solidFill>
                  <a:srgbClr val="00002E"/>
                </a:solidFill>
                <a:latin typeface="+mj-lt"/>
              </a:rPr>
              <a:t>,‘  Your </a:t>
            </a:r>
            <a:r>
              <a:rPr lang="en-US" sz="2400" dirty="0" smtClean="0">
                <a:solidFill>
                  <a:srgbClr val="00002E"/>
                </a:solidFill>
                <a:latin typeface="+mj-lt"/>
              </a:rPr>
              <a:t>wisdom and your knowledge, they have deluded you</a:t>
            </a:r>
            <a:r>
              <a:rPr lang="en-US" sz="2400" dirty="0" smtClean="0">
                <a:solidFill>
                  <a:srgbClr val="00002E"/>
                </a:solidFill>
                <a:latin typeface="+mj-lt"/>
              </a:rPr>
              <a:t>;  for </a:t>
            </a:r>
            <a:r>
              <a:rPr lang="en-US" sz="2400" dirty="0" smtClean="0">
                <a:solidFill>
                  <a:srgbClr val="00002E"/>
                </a:solidFill>
                <a:latin typeface="+mj-lt"/>
              </a:rPr>
              <a:t>you have said in your heart</a:t>
            </a:r>
            <a:r>
              <a:rPr lang="en-US" sz="2400" dirty="0" smtClean="0">
                <a:solidFill>
                  <a:srgbClr val="00002E"/>
                </a:solidFill>
                <a:latin typeface="+mj-lt"/>
              </a:rPr>
              <a:t>,  'I </a:t>
            </a:r>
            <a:r>
              <a:rPr lang="en-US" sz="2400" dirty="0" smtClean="0">
                <a:solidFill>
                  <a:srgbClr val="00002E"/>
                </a:solidFill>
                <a:latin typeface="+mj-lt"/>
              </a:rPr>
              <a:t>am, and there is no one besides me.' </a:t>
            </a:r>
            <a:endParaRPr lang="en-US" sz="2400" dirty="0" smtClean="0">
              <a:solidFill>
                <a:srgbClr val="00002E"/>
              </a:solidFill>
              <a:latin typeface="+mj-lt"/>
            </a:endParaRPr>
          </a:p>
          <a:p>
            <a:pPr>
              <a:buClr>
                <a:srgbClr val="C00000"/>
              </a:buClr>
              <a:buSzPct val="100000"/>
            </a:pPr>
            <a:r>
              <a:rPr lang="en-US" sz="2400" b="1" dirty="0" smtClean="0">
                <a:solidFill>
                  <a:srgbClr val="00002E"/>
                </a:solidFill>
                <a:latin typeface="+mj-lt"/>
              </a:rPr>
              <a:t>Colossians </a:t>
            </a:r>
            <a:r>
              <a:rPr lang="en-US" sz="2400" b="1" dirty="0" smtClean="0">
                <a:solidFill>
                  <a:srgbClr val="00002E"/>
                </a:solidFill>
                <a:latin typeface="+mj-lt"/>
              </a:rPr>
              <a:t>2:1-4 </a:t>
            </a:r>
            <a:r>
              <a:rPr lang="en-US" sz="2400" b="1" dirty="0" smtClean="0">
                <a:solidFill>
                  <a:srgbClr val="00002E"/>
                </a:solidFill>
                <a:latin typeface="+mj-lt"/>
              </a:rPr>
              <a:t> </a:t>
            </a:r>
            <a:r>
              <a:rPr lang="en-US" sz="2400" dirty="0" smtClean="0">
                <a:solidFill>
                  <a:srgbClr val="00002E"/>
                </a:solidFill>
                <a:latin typeface="+mj-lt"/>
              </a:rPr>
              <a:t>For I want you to know how great a struggle I have on your behalf and for those who are at Laodicea, and for all those who have not personally seen my face, </a:t>
            </a:r>
            <a:r>
              <a:rPr lang="en-US" sz="2400" dirty="0" smtClean="0">
                <a:solidFill>
                  <a:srgbClr val="00002E"/>
                </a:solidFill>
                <a:latin typeface="+mj-lt"/>
              </a:rPr>
              <a:t>that </a:t>
            </a:r>
            <a:r>
              <a:rPr lang="en-US" sz="2400" dirty="0" smtClean="0">
                <a:solidFill>
                  <a:srgbClr val="00002E"/>
                </a:solidFill>
                <a:latin typeface="+mj-lt"/>
              </a:rPr>
              <a:t>their hearts may be encouraged, having been knit together in love, and attaining to all the wealth that comes from the full assurance of understanding, resulting in a true knowledge of God's mystery, that is, Christ Himself, </a:t>
            </a:r>
            <a:r>
              <a:rPr lang="en-US" sz="2400" dirty="0" smtClean="0">
                <a:solidFill>
                  <a:srgbClr val="00002E"/>
                </a:solidFill>
                <a:latin typeface="+mj-lt"/>
              </a:rPr>
              <a:t>in </a:t>
            </a:r>
            <a:r>
              <a:rPr lang="en-US" sz="2400" dirty="0" smtClean="0">
                <a:solidFill>
                  <a:srgbClr val="00002E"/>
                </a:solidFill>
                <a:latin typeface="+mj-lt"/>
              </a:rPr>
              <a:t>whom are hidden all the treasures of wisdom and knowledge. </a:t>
            </a:r>
            <a:r>
              <a:rPr lang="en-US" sz="2400" dirty="0" smtClean="0">
                <a:solidFill>
                  <a:srgbClr val="00002E"/>
                </a:solidFill>
                <a:latin typeface="+mj-lt"/>
              </a:rPr>
              <a:t> </a:t>
            </a:r>
            <a:r>
              <a:rPr lang="en-US" sz="2400" dirty="0" smtClean="0">
                <a:solidFill>
                  <a:srgbClr val="00002E"/>
                </a:solidFill>
                <a:latin typeface="+mj-lt"/>
              </a:rPr>
              <a:t>I say this so that no one will delude you with persuasive argument. </a:t>
            </a: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dirty="0" smtClean="0">
                <a:solidFill>
                  <a:srgbClr val="002060"/>
                </a:solidFill>
              </a:rPr>
              <a:t>WHAT IS TRUE ABOUT </a:t>
            </a:r>
            <a:r>
              <a:rPr lang="en-US" dirty="0" smtClean="0">
                <a:solidFill>
                  <a:srgbClr val="002060"/>
                </a:solidFill>
              </a:rPr>
              <a:t>THE WORD</a:t>
            </a:r>
            <a:endParaRPr lang="en-US" dirty="0">
              <a:solidFill>
                <a:srgbClr val="002060"/>
              </a:solidFill>
            </a:endParaRPr>
          </a:p>
        </p:txBody>
      </p:sp>
      <p:sp>
        <p:nvSpPr>
          <p:cNvPr id="3" name="Content Placeholder 2"/>
          <p:cNvSpPr>
            <a:spLocks noGrp="1"/>
          </p:cNvSpPr>
          <p:nvPr>
            <p:ph idx="1"/>
          </p:nvPr>
        </p:nvSpPr>
        <p:spPr>
          <a:xfrm>
            <a:off x="0" y="1371600"/>
            <a:ext cx="9144000" cy="5486400"/>
          </a:xfrm>
        </p:spPr>
        <p:txBody>
          <a:bodyPr>
            <a:normAutofit/>
          </a:bodyPr>
          <a:lstStyle/>
          <a:p>
            <a:pPr>
              <a:buClr>
                <a:srgbClr val="C00000"/>
              </a:buClr>
              <a:buSzPct val="100000"/>
            </a:pPr>
            <a:r>
              <a:rPr lang="en-US" sz="2800" dirty="0" smtClean="0">
                <a:solidFill>
                  <a:srgbClr val="002060"/>
                </a:solidFill>
                <a:effectLst>
                  <a:outerShdw blurRad="38100" dist="38100" dir="2700000" algn="tl">
                    <a:srgbClr val="000000">
                      <a:alpha val="43137"/>
                    </a:srgbClr>
                  </a:outerShdw>
                </a:effectLst>
                <a:latin typeface="+mj-lt"/>
              </a:rPr>
              <a:t>GOD’S WORD IS THE WORD OF TRUTH</a:t>
            </a:r>
            <a:endParaRPr lang="en-US" sz="28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r>
              <a:rPr lang="en-US" sz="2800" b="1" dirty="0" smtClean="0">
                <a:solidFill>
                  <a:srgbClr val="002060"/>
                </a:solidFill>
                <a:effectLst>
                  <a:outerShdw blurRad="38100" dist="38100" dir="2700000" algn="tl">
                    <a:srgbClr val="000000">
                      <a:alpha val="43137"/>
                    </a:srgbClr>
                  </a:outerShdw>
                </a:effectLst>
                <a:latin typeface="+mj-lt"/>
              </a:rPr>
              <a:t>Psalm 119:160 </a:t>
            </a:r>
            <a:r>
              <a:rPr lang="en-US" sz="2800" b="1" dirty="0" smtClean="0">
                <a:solidFill>
                  <a:srgbClr val="002060"/>
                </a:solidFill>
                <a:effectLst>
                  <a:outerShdw blurRad="38100" dist="38100" dir="2700000" algn="tl">
                    <a:srgbClr val="000000">
                      <a:alpha val="43137"/>
                    </a:srgbClr>
                  </a:outerShdw>
                </a:effectLst>
                <a:latin typeface="+mj-lt"/>
              </a:rPr>
              <a:t> </a:t>
            </a:r>
            <a:r>
              <a:rPr lang="en-US" sz="2800" dirty="0" smtClean="0">
                <a:solidFill>
                  <a:srgbClr val="002060"/>
                </a:solidFill>
                <a:effectLst>
                  <a:outerShdw blurRad="38100" dist="38100" dir="2700000" algn="tl">
                    <a:srgbClr val="000000">
                      <a:alpha val="43137"/>
                    </a:srgbClr>
                  </a:outerShdw>
                </a:effectLst>
                <a:latin typeface="+mj-lt"/>
              </a:rPr>
              <a:t>The sum of Your word is truth</a:t>
            </a:r>
            <a:r>
              <a:rPr lang="en-US" sz="2800" dirty="0" smtClean="0">
                <a:solidFill>
                  <a:srgbClr val="002060"/>
                </a:solidFill>
                <a:effectLst>
                  <a:outerShdw blurRad="38100" dist="38100" dir="2700000" algn="tl">
                    <a:srgbClr val="000000">
                      <a:alpha val="43137"/>
                    </a:srgbClr>
                  </a:outerShdw>
                </a:effectLst>
                <a:latin typeface="+mj-lt"/>
              </a:rPr>
              <a:t>, and </a:t>
            </a:r>
            <a:r>
              <a:rPr lang="en-US" sz="2800" dirty="0" smtClean="0">
                <a:solidFill>
                  <a:srgbClr val="002060"/>
                </a:solidFill>
                <a:effectLst>
                  <a:outerShdw blurRad="38100" dist="38100" dir="2700000" algn="tl">
                    <a:srgbClr val="000000">
                      <a:alpha val="43137"/>
                    </a:srgbClr>
                  </a:outerShdw>
                </a:effectLst>
                <a:latin typeface="+mj-lt"/>
              </a:rPr>
              <a:t>every one of Your righteous ordinances is everlasting.</a:t>
            </a:r>
          </a:p>
          <a:p>
            <a:pPr>
              <a:buClr>
                <a:srgbClr val="C00000"/>
              </a:buClr>
              <a:buSzPct val="100000"/>
            </a:pPr>
            <a:r>
              <a:rPr lang="en-US" sz="2800" dirty="0" smtClean="0">
                <a:solidFill>
                  <a:srgbClr val="002060"/>
                </a:solidFill>
                <a:effectLst>
                  <a:outerShdw blurRad="38100" dist="38100" dir="2700000" algn="tl">
                    <a:srgbClr val="000000">
                      <a:alpha val="43137"/>
                    </a:srgbClr>
                  </a:outerShdw>
                </a:effectLst>
                <a:latin typeface="+mj-lt"/>
              </a:rPr>
              <a:t>Truth: </a:t>
            </a:r>
            <a:r>
              <a:rPr lang="en-US" sz="2800" i="1" dirty="0" err="1" smtClean="0">
                <a:solidFill>
                  <a:srgbClr val="002060"/>
                </a:solidFill>
                <a:effectLst>
                  <a:outerShdw blurRad="38100" dist="38100" dir="2700000" algn="tl">
                    <a:srgbClr val="000000">
                      <a:alpha val="43137"/>
                    </a:srgbClr>
                  </a:outerShdw>
                </a:effectLst>
                <a:latin typeface="+mj-lt"/>
              </a:rPr>
              <a:t>emeth</a:t>
            </a:r>
            <a:r>
              <a:rPr lang="en-US" sz="2800" i="1" dirty="0" smtClean="0">
                <a:solidFill>
                  <a:srgbClr val="002060"/>
                </a:solidFill>
                <a:effectLst>
                  <a:outerShdw blurRad="38100" dist="38100" dir="2700000" algn="tl">
                    <a:srgbClr val="000000">
                      <a:alpha val="43137"/>
                    </a:srgbClr>
                  </a:outerShdw>
                </a:effectLst>
                <a:latin typeface="+mj-lt"/>
              </a:rPr>
              <a:t>:</a:t>
            </a:r>
            <a:r>
              <a:rPr lang="en-US" sz="2800" dirty="0" smtClean="0">
                <a:solidFill>
                  <a:srgbClr val="002060"/>
                </a:solidFill>
                <a:effectLst>
                  <a:outerShdw blurRad="38100" dist="38100" dir="2700000" algn="tl">
                    <a:srgbClr val="000000">
                      <a:alpha val="43137"/>
                    </a:srgbClr>
                  </a:outerShdw>
                </a:effectLst>
                <a:latin typeface="+mj-lt"/>
              </a:rPr>
              <a:t> completely trustworthy</a:t>
            </a:r>
          </a:p>
          <a:p>
            <a:pPr>
              <a:buClr>
                <a:srgbClr val="C00000"/>
              </a:buClr>
              <a:buSzPct val="100000"/>
            </a:pPr>
            <a:r>
              <a:rPr lang="en-US" sz="2800" b="1" dirty="0" smtClean="0">
                <a:solidFill>
                  <a:srgbClr val="002060"/>
                </a:solidFill>
                <a:effectLst>
                  <a:outerShdw blurRad="38100" dist="38100" dir="2700000" algn="tl">
                    <a:srgbClr val="000000">
                      <a:alpha val="43137"/>
                    </a:srgbClr>
                  </a:outerShdw>
                </a:effectLst>
                <a:latin typeface="+mj-lt"/>
              </a:rPr>
              <a:t>John 17:15-17 </a:t>
            </a:r>
            <a:r>
              <a:rPr lang="en-US" sz="2800" b="1" dirty="0" smtClean="0">
                <a:solidFill>
                  <a:srgbClr val="002060"/>
                </a:solidFill>
                <a:effectLst>
                  <a:outerShdw blurRad="38100" dist="38100" dir="2700000" algn="tl">
                    <a:srgbClr val="000000">
                      <a:alpha val="43137"/>
                    </a:srgbClr>
                  </a:outerShdw>
                </a:effectLst>
                <a:latin typeface="+mj-lt"/>
              </a:rPr>
              <a:t> </a:t>
            </a:r>
            <a:r>
              <a:rPr lang="en-US" sz="2800" dirty="0" smtClean="0">
                <a:solidFill>
                  <a:srgbClr val="002060"/>
                </a:solidFill>
                <a:effectLst>
                  <a:outerShdw blurRad="38100" dist="38100" dir="2700000" algn="tl">
                    <a:srgbClr val="000000">
                      <a:alpha val="43137"/>
                    </a:srgbClr>
                  </a:outerShdw>
                </a:effectLst>
                <a:latin typeface="+mj-lt"/>
              </a:rPr>
              <a:t>"</a:t>
            </a:r>
            <a:r>
              <a:rPr lang="en-US" sz="2800" dirty="0" smtClean="0">
                <a:solidFill>
                  <a:srgbClr val="002060"/>
                </a:solidFill>
                <a:effectLst>
                  <a:outerShdw blurRad="38100" dist="38100" dir="2700000" algn="tl">
                    <a:srgbClr val="000000">
                      <a:alpha val="43137"/>
                    </a:srgbClr>
                  </a:outerShdw>
                </a:effectLst>
                <a:latin typeface="+mj-lt"/>
              </a:rPr>
              <a:t>I do not ask You to take them out of the world, but to keep them from the evil one. </a:t>
            </a:r>
            <a:r>
              <a:rPr lang="en-US" sz="2800" dirty="0" smtClean="0">
                <a:solidFill>
                  <a:srgbClr val="002060"/>
                </a:solidFill>
                <a:effectLst>
                  <a:outerShdw blurRad="38100" dist="38100" dir="2700000" algn="tl">
                    <a:srgbClr val="000000">
                      <a:alpha val="43137"/>
                    </a:srgbClr>
                  </a:outerShdw>
                </a:effectLst>
                <a:latin typeface="+mj-lt"/>
              </a:rPr>
              <a:t>They </a:t>
            </a:r>
            <a:r>
              <a:rPr lang="en-US" sz="2800" dirty="0" smtClean="0">
                <a:solidFill>
                  <a:srgbClr val="002060"/>
                </a:solidFill>
                <a:effectLst>
                  <a:outerShdw blurRad="38100" dist="38100" dir="2700000" algn="tl">
                    <a:srgbClr val="000000">
                      <a:alpha val="43137"/>
                    </a:srgbClr>
                  </a:outerShdw>
                </a:effectLst>
                <a:latin typeface="+mj-lt"/>
              </a:rPr>
              <a:t>are not of the world, even as I am not of the world. </a:t>
            </a:r>
            <a:r>
              <a:rPr lang="en-US" sz="2800" dirty="0" smtClean="0">
                <a:solidFill>
                  <a:srgbClr val="002060"/>
                </a:solidFill>
                <a:effectLst>
                  <a:outerShdw blurRad="38100" dist="38100" dir="2700000" algn="tl">
                    <a:srgbClr val="000000">
                      <a:alpha val="43137"/>
                    </a:srgbClr>
                  </a:outerShdw>
                </a:effectLst>
                <a:latin typeface="+mj-lt"/>
              </a:rPr>
              <a:t>Sanctify </a:t>
            </a:r>
            <a:r>
              <a:rPr lang="en-US" sz="2800" dirty="0" smtClean="0">
                <a:solidFill>
                  <a:srgbClr val="002060"/>
                </a:solidFill>
                <a:effectLst>
                  <a:outerShdw blurRad="38100" dist="38100" dir="2700000" algn="tl">
                    <a:srgbClr val="000000">
                      <a:alpha val="43137"/>
                    </a:srgbClr>
                  </a:outerShdw>
                </a:effectLst>
                <a:latin typeface="+mj-lt"/>
              </a:rPr>
              <a:t>them in the truth; Your word is truth</a:t>
            </a:r>
            <a:r>
              <a:rPr lang="en-US" sz="2800" dirty="0" smtClean="0">
                <a:solidFill>
                  <a:srgbClr val="002060"/>
                </a:solidFill>
                <a:effectLst>
                  <a:outerShdw blurRad="38100" dist="38100" dir="2700000" algn="tl">
                    <a:srgbClr val="000000">
                      <a:alpha val="43137"/>
                    </a:srgbClr>
                  </a:outerShdw>
                </a:effectLst>
                <a:latin typeface="+mj-lt"/>
              </a:rPr>
              <a:t>.” </a:t>
            </a:r>
          </a:p>
          <a:p>
            <a:pPr>
              <a:buClr>
                <a:srgbClr val="C00000"/>
              </a:buClr>
              <a:buSzPct val="100000"/>
            </a:pPr>
            <a:r>
              <a:rPr lang="en-US" sz="2800" dirty="0" smtClean="0">
                <a:solidFill>
                  <a:srgbClr val="002060"/>
                </a:solidFill>
                <a:effectLst>
                  <a:outerShdw blurRad="38100" dist="38100" dir="2700000" algn="tl">
                    <a:srgbClr val="000000">
                      <a:alpha val="43137"/>
                    </a:srgbClr>
                  </a:outerShdw>
                </a:effectLst>
                <a:latin typeface="+mj-lt"/>
              </a:rPr>
              <a:t>Truth: </a:t>
            </a:r>
            <a:r>
              <a:rPr lang="en-US" sz="2800" i="1" dirty="0" err="1" smtClean="0">
                <a:solidFill>
                  <a:srgbClr val="002060"/>
                </a:solidFill>
                <a:effectLst>
                  <a:outerShdw blurRad="38100" dist="38100" dir="2700000" algn="tl">
                    <a:srgbClr val="000000">
                      <a:alpha val="43137"/>
                    </a:srgbClr>
                  </a:outerShdw>
                </a:effectLst>
                <a:latin typeface="+mj-lt"/>
              </a:rPr>
              <a:t>aletheia</a:t>
            </a:r>
            <a:r>
              <a:rPr lang="en-US" sz="2800" i="1" dirty="0" smtClean="0">
                <a:solidFill>
                  <a:srgbClr val="002060"/>
                </a:solidFill>
                <a:effectLst>
                  <a:outerShdw blurRad="38100" dist="38100" dir="2700000" algn="tl">
                    <a:srgbClr val="000000">
                      <a:alpha val="43137"/>
                    </a:srgbClr>
                  </a:outerShdw>
                </a:effectLst>
                <a:latin typeface="+mj-lt"/>
              </a:rPr>
              <a:t>:</a:t>
            </a:r>
            <a:r>
              <a:rPr lang="en-US" sz="2800" dirty="0" smtClean="0">
                <a:solidFill>
                  <a:srgbClr val="002060"/>
                </a:solidFill>
                <a:effectLst>
                  <a:outerShdw blurRad="38100" dist="38100" dir="2700000" algn="tl">
                    <a:srgbClr val="000000">
                      <a:alpha val="43137"/>
                    </a:srgbClr>
                  </a:outerShdw>
                </a:effectLst>
                <a:latin typeface="+mj-lt"/>
              </a:rPr>
              <a:t> certain beyond any doubt</a:t>
            </a:r>
          </a:p>
          <a:p>
            <a:pPr algn="ctr">
              <a:buClr>
                <a:srgbClr val="C00000"/>
              </a:buClr>
              <a:buSzPct val="100000"/>
              <a:buNone/>
            </a:pPr>
            <a:r>
              <a:rPr lang="en-US" sz="2800" b="1" dirty="0" smtClean="0">
                <a:solidFill>
                  <a:srgbClr val="002060"/>
                </a:solidFill>
                <a:effectLst>
                  <a:outerShdw blurRad="38100" dist="38100" dir="2700000" algn="tl">
                    <a:srgbClr val="000000">
                      <a:alpha val="43137"/>
                    </a:srgbClr>
                  </a:outerShdw>
                </a:effectLst>
                <a:latin typeface="+mj-lt"/>
              </a:rPr>
              <a:t>IF YOU DO NOT BELIEVE THAT GOD’S WORD               IS</a:t>
            </a:r>
            <a:r>
              <a:rPr lang="en-US" sz="2800" b="1" dirty="0" smtClean="0">
                <a:solidFill>
                  <a:srgbClr val="002060"/>
                </a:solidFill>
                <a:effectLst>
                  <a:outerShdw blurRad="38100" dist="38100" dir="2700000" algn="tl">
                    <a:srgbClr val="000000">
                      <a:alpha val="43137"/>
                    </a:srgbClr>
                  </a:outerShdw>
                </a:effectLst>
                <a:latin typeface="+mj-lt"/>
              </a:rPr>
              <a:t> </a:t>
            </a:r>
            <a:r>
              <a:rPr lang="en-US" sz="2800" b="1" dirty="0" smtClean="0">
                <a:solidFill>
                  <a:srgbClr val="002060"/>
                </a:solidFill>
                <a:effectLst>
                  <a:outerShdw blurRad="38100" dist="38100" dir="2700000" algn="tl">
                    <a:srgbClr val="000000">
                      <a:alpha val="43137"/>
                    </a:srgbClr>
                  </a:outerShdw>
                </a:effectLst>
                <a:latin typeface="+mj-lt"/>
              </a:rPr>
              <a:t>TRUE BEYOND ANY DOUBT, </a:t>
            </a:r>
          </a:p>
          <a:p>
            <a:pPr algn="ctr">
              <a:buClr>
                <a:srgbClr val="C00000"/>
              </a:buClr>
              <a:buSzPct val="100000"/>
              <a:buNone/>
            </a:pPr>
            <a:endParaRPr lang="en-US" sz="2800" b="1" dirty="0" smtClean="0">
              <a:solidFill>
                <a:srgbClr val="002060"/>
              </a:solidFill>
              <a:effectLst>
                <a:outerShdw blurRad="38100" dist="38100" dir="2700000" algn="tl">
                  <a:srgbClr val="000000">
                    <a:alpha val="43137"/>
                  </a:srgbClr>
                </a:outerShdw>
              </a:effectLst>
              <a:latin typeface="+mj-lt"/>
            </a:endParaRPr>
          </a:p>
          <a:p>
            <a:pPr algn="ctr">
              <a:buClr>
                <a:srgbClr val="C00000"/>
              </a:buClr>
              <a:buSzPct val="100000"/>
            </a:pPr>
            <a:endParaRPr lang="en-US" sz="2800" b="1" dirty="0" smtClean="0">
              <a:solidFill>
                <a:srgbClr val="002060"/>
              </a:solidFill>
              <a:effectLst>
                <a:outerShdw blurRad="38100" dist="38100" dir="2700000" algn="tl">
                  <a:srgbClr val="000000">
                    <a:alpha val="43137"/>
                  </a:srgbClr>
                </a:outerShdw>
              </a:effectLst>
              <a:latin typeface="+mj-lt"/>
            </a:endParaRPr>
          </a:p>
          <a:p>
            <a:pPr algn="ctr">
              <a:buClr>
                <a:srgbClr val="C00000"/>
              </a:buClr>
              <a:buSzPct val="100000"/>
            </a:pPr>
            <a:endParaRPr lang="en-US" sz="2800" b="1"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8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8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8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8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8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8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8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8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8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800" dirty="0" smtClean="0">
              <a:solidFill>
                <a:srgbClr val="00002E"/>
              </a:solidFill>
              <a:latin typeface="+mj-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solidFill>
                  <a:srgbClr val="002060"/>
                </a:solidFill>
              </a:rPr>
              <a:t>THE </a:t>
            </a:r>
            <a:r>
              <a:rPr lang="en-US" dirty="0" smtClean="0">
                <a:solidFill>
                  <a:srgbClr val="002060"/>
                </a:solidFill>
              </a:rPr>
              <a:t>PERSON OF TRUTH</a:t>
            </a:r>
            <a:endParaRPr lang="en-US" dirty="0">
              <a:solidFill>
                <a:srgbClr val="002060"/>
              </a:solidFill>
            </a:endParaRPr>
          </a:p>
        </p:txBody>
      </p:sp>
      <p:sp>
        <p:nvSpPr>
          <p:cNvPr id="3" name="Content Placeholder 2"/>
          <p:cNvSpPr>
            <a:spLocks noGrp="1"/>
          </p:cNvSpPr>
          <p:nvPr>
            <p:ph idx="1"/>
          </p:nvPr>
        </p:nvSpPr>
        <p:spPr>
          <a:xfrm>
            <a:off x="0" y="1295400"/>
            <a:ext cx="9144000" cy="5562600"/>
          </a:xfrm>
        </p:spPr>
        <p:txBody>
          <a:bodyPr>
            <a:noAutofit/>
          </a:bodyPr>
          <a:lstStyle/>
          <a:p>
            <a:pPr>
              <a:lnSpc>
                <a:spcPct val="90000"/>
              </a:lnSpc>
              <a:spcBef>
                <a:spcPts val="600"/>
              </a:spcBef>
              <a:buClr>
                <a:srgbClr val="C00000"/>
              </a:buClr>
              <a:buSzPct val="100000"/>
            </a:pPr>
            <a:r>
              <a:rPr lang="en-US" sz="2400" b="1" dirty="0" smtClean="0">
                <a:solidFill>
                  <a:srgbClr val="002060"/>
                </a:solidFill>
                <a:effectLst>
                  <a:outerShdw blurRad="38100" dist="38100" dir="2700000" algn="tl">
                    <a:srgbClr val="000000">
                      <a:alpha val="43137"/>
                    </a:srgbClr>
                  </a:outerShdw>
                </a:effectLst>
                <a:latin typeface="+mj-lt"/>
              </a:rPr>
              <a:t>John 14:6 </a:t>
            </a:r>
            <a:r>
              <a:rPr lang="en-US" sz="2400" b="1" dirty="0" smtClean="0">
                <a:solidFill>
                  <a:srgbClr val="002060"/>
                </a:solidFill>
                <a:effectLst>
                  <a:outerShdw blurRad="38100" dist="38100" dir="2700000" algn="tl">
                    <a:srgbClr val="000000">
                      <a:alpha val="43137"/>
                    </a:srgbClr>
                  </a:outerShdw>
                </a:effectLst>
                <a:latin typeface="+mj-lt"/>
              </a:rPr>
              <a:t> </a:t>
            </a:r>
            <a:r>
              <a:rPr lang="en-US" sz="2400" dirty="0" smtClean="0">
                <a:solidFill>
                  <a:srgbClr val="002060"/>
                </a:solidFill>
                <a:effectLst>
                  <a:outerShdw blurRad="38100" dist="38100" dir="2700000" algn="tl">
                    <a:srgbClr val="000000">
                      <a:alpha val="43137"/>
                    </a:srgbClr>
                  </a:outerShdw>
                </a:effectLst>
                <a:latin typeface="+mj-lt"/>
              </a:rPr>
              <a:t>"If I go and prepare a place for you, I will come again and receive you to Myself, that where I am, there you may be also.  </a:t>
            </a:r>
            <a:r>
              <a:rPr lang="en-US" sz="2400" dirty="0" smtClean="0">
                <a:solidFill>
                  <a:srgbClr val="002060"/>
                </a:solidFill>
                <a:effectLst>
                  <a:outerShdw blurRad="38100" dist="38100" dir="2700000" algn="tl">
                    <a:srgbClr val="000000">
                      <a:alpha val="43137"/>
                    </a:srgbClr>
                  </a:outerShdw>
                </a:effectLst>
                <a:latin typeface="+mj-lt"/>
              </a:rPr>
              <a:t>And </a:t>
            </a:r>
            <a:r>
              <a:rPr lang="en-US" sz="2400" dirty="0" smtClean="0">
                <a:solidFill>
                  <a:srgbClr val="002060"/>
                </a:solidFill>
                <a:effectLst>
                  <a:outerShdw blurRad="38100" dist="38100" dir="2700000" algn="tl">
                    <a:srgbClr val="000000">
                      <a:alpha val="43137"/>
                    </a:srgbClr>
                  </a:outerShdw>
                </a:effectLst>
                <a:latin typeface="+mj-lt"/>
              </a:rPr>
              <a:t>you know the way where I am going." [5] Thomas said to Him, "Lord, we do not know where You are going, how do we know the way</a:t>
            </a:r>
            <a:r>
              <a:rPr lang="en-US" sz="2400" dirty="0" smtClean="0">
                <a:solidFill>
                  <a:srgbClr val="002060"/>
                </a:solidFill>
                <a:effectLst>
                  <a:outerShdw blurRad="38100" dist="38100" dir="2700000" algn="tl">
                    <a:srgbClr val="000000">
                      <a:alpha val="43137"/>
                    </a:srgbClr>
                  </a:outerShdw>
                </a:effectLst>
                <a:latin typeface="+mj-lt"/>
              </a:rPr>
              <a:t>?”  </a:t>
            </a:r>
            <a:r>
              <a:rPr lang="en-US" sz="2400" dirty="0" smtClean="0">
                <a:solidFill>
                  <a:srgbClr val="002060"/>
                </a:solidFill>
                <a:effectLst>
                  <a:outerShdw blurRad="38100" dist="38100" dir="2700000" algn="tl">
                    <a:srgbClr val="000000">
                      <a:alpha val="43137"/>
                    </a:srgbClr>
                  </a:outerShdw>
                </a:effectLst>
                <a:latin typeface="+mj-lt"/>
              </a:rPr>
              <a:t>Jesus said to him, "I am the way, and the truth, and the life; no one comes to the Father but through Me.” </a:t>
            </a:r>
            <a:endParaRPr lang="en-US" sz="2400" dirty="0" smtClean="0">
              <a:solidFill>
                <a:srgbClr val="002060"/>
              </a:solidFill>
              <a:effectLst>
                <a:outerShdw blurRad="38100" dist="38100" dir="2700000" algn="tl">
                  <a:srgbClr val="000000">
                    <a:alpha val="43137"/>
                  </a:srgbClr>
                </a:outerShdw>
              </a:effectLst>
              <a:latin typeface="+mj-lt"/>
            </a:endParaRPr>
          </a:p>
          <a:p>
            <a:pPr>
              <a:lnSpc>
                <a:spcPct val="90000"/>
              </a:lnSpc>
              <a:spcBef>
                <a:spcPts val="600"/>
              </a:spcBef>
              <a:buClr>
                <a:srgbClr val="C00000"/>
              </a:buClr>
              <a:buSzPct val="100000"/>
            </a:pPr>
            <a:r>
              <a:rPr lang="en-US" sz="2400" dirty="0" smtClean="0">
                <a:solidFill>
                  <a:srgbClr val="002060"/>
                </a:solidFill>
                <a:effectLst>
                  <a:outerShdw blurRad="38100" dist="38100" dir="2700000" algn="tl">
                    <a:srgbClr val="000000">
                      <a:alpha val="43137"/>
                    </a:srgbClr>
                  </a:outerShdw>
                </a:effectLst>
                <a:latin typeface="+mj-lt"/>
              </a:rPr>
              <a:t>Way: </a:t>
            </a:r>
            <a:r>
              <a:rPr lang="en-US" sz="2400" i="1" dirty="0" err="1" smtClean="0">
                <a:solidFill>
                  <a:srgbClr val="002060"/>
                </a:solidFill>
                <a:effectLst>
                  <a:outerShdw blurRad="38100" dist="38100" dir="2700000" algn="tl">
                    <a:srgbClr val="000000">
                      <a:alpha val="43137"/>
                    </a:srgbClr>
                  </a:outerShdw>
                </a:effectLst>
                <a:latin typeface="+mj-lt"/>
              </a:rPr>
              <a:t>hodos</a:t>
            </a:r>
            <a:r>
              <a:rPr lang="en-US" sz="2400" i="1" dirty="0" smtClean="0">
                <a:solidFill>
                  <a:srgbClr val="002060"/>
                </a:solidFill>
                <a:effectLst>
                  <a:outerShdw blurRad="38100" dist="38100" dir="2700000" algn="tl">
                    <a:srgbClr val="000000">
                      <a:alpha val="43137"/>
                    </a:srgbClr>
                  </a:outerShdw>
                </a:effectLst>
                <a:latin typeface="+mj-lt"/>
              </a:rPr>
              <a:t>: </a:t>
            </a:r>
            <a:r>
              <a:rPr lang="en-US" sz="2400" dirty="0" smtClean="0">
                <a:solidFill>
                  <a:srgbClr val="002060"/>
                </a:solidFill>
                <a:effectLst>
                  <a:outerShdw blurRad="38100" dist="38100" dir="2700000" algn="tl">
                    <a:srgbClr val="000000">
                      <a:alpha val="43137"/>
                    </a:srgbClr>
                  </a:outerShdw>
                </a:effectLst>
                <a:latin typeface="+mj-lt"/>
              </a:rPr>
              <a:t>path</a:t>
            </a:r>
          </a:p>
          <a:p>
            <a:pPr>
              <a:lnSpc>
                <a:spcPct val="90000"/>
              </a:lnSpc>
              <a:spcBef>
                <a:spcPts val="600"/>
              </a:spcBef>
              <a:buClr>
                <a:srgbClr val="C00000"/>
              </a:buClr>
              <a:buSzPct val="100000"/>
            </a:pPr>
            <a:r>
              <a:rPr lang="en-US" sz="2400" dirty="0" smtClean="0">
                <a:solidFill>
                  <a:srgbClr val="002060"/>
                </a:solidFill>
                <a:effectLst>
                  <a:outerShdw blurRad="38100" dist="38100" dir="2700000" algn="tl">
                    <a:srgbClr val="000000">
                      <a:alpha val="43137"/>
                    </a:srgbClr>
                  </a:outerShdw>
                </a:effectLst>
                <a:latin typeface="+mj-lt"/>
              </a:rPr>
              <a:t>Life: </a:t>
            </a:r>
            <a:r>
              <a:rPr lang="en-US" sz="2400" i="1" dirty="0" err="1" smtClean="0">
                <a:solidFill>
                  <a:srgbClr val="002060"/>
                </a:solidFill>
                <a:effectLst>
                  <a:outerShdw blurRad="38100" dist="38100" dir="2700000" algn="tl">
                    <a:srgbClr val="000000">
                      <a:alpha val="43137"/>
                    </a:srgbClr>
                  </a:outerShdw>
                </a:effectLst>
                <a:latin typeface="+mj-lt"/>
              </a:rPr>
              <a:t>zoe</a:t>
            </a:r>
            <a:r>
              <a:rPr lang="en-US" sz="2400" i="1" dirty="0" smtClean="0">
                <a:solidFill>
                  <a:srgbClr val="002060"/>
                </a:solidFill>
                <a:effectLst>
                  <a:outerShdw blurRad="38100" dist="38100" dir="2700000" algn="tl">
                    <a:srgbClr val="000000">
                      <a:alpha val="43137"/>
                    </a:srgbClr>
                  </a:outerShdw>
                </a:effectLst>
                <a:latin typeface="+mj-lt"/>
              </a:rPr>
              <a:t>:</a:t>
            </a:r>
            <a:r>
              <a:rPr lang="en-US" sz="2400" dirty="0" smtClean="0">
                <a:solidFill>
                  <a:srgbClr val="002060"/>
                </a:solidFill>
                <a:effectLst>
                  <a:outerShdw blurRad="38100" dist="38100" dir="2700000" algn="tl">
                    <a:srgbClr val="000000">
                      <a:alpha val="43137"/>
                    </a:srgbClr>
                  </a:outerShdw>
                </a:effectLst>
                <a:latin typeface="+mj-lt"/>
              </a:rPr>
              <a:t> vitality</a:t>
            </a:r>
          </a:p>
          <a:p>
            <a:pPr>
              <a:lnSpc>
                <a:spcPct val="90000"/>
              </a:lnSpc>
              <a:spcBef>
                <a:spcPts val="600"/>
              </a:spcBef>
              <a:buClr>
                <a:srgbClr val="C00000"/>
              </a:buClr>
              <a:buSzPct val="100000"/>
            </a:pPr>
            <a:r>
              <a:rPr lang="en-US" sz="2400" b="1" dirty="0" smtClean="0">
                <a:solidFill>
                  <a:srgbClr val="002060"/>
                </a:solidFill>
                <a:effectLst>
                  <a:outerShdw blurRad="38100" dist="38100" dir="2700000" algn="tl">
                    <a:srgbClr val="000000">
                      <a:alpha val="43137"/>
                    </a:srgbClr>
                  </a:outerShdw>
                </a:effectLst>
                <a:latin typeface="+mj-lt"/>
              </a:rPr>
              <a:t>John </a:t>
            </a:r>
            <a:r>
              <a:rPr lang="en-US" sz="2400" b="1" dirty="0" smtClean="0">
                <a:solidFill>
                  <a:srgbClr val="002060"/>
                </a:solidFill>
                <a:effectLst>
                  <a:outerShdw blurRad="38100" dist="38100" dir="2700000" algn="tl">
                    <a:srgbClr val="000000">
                      <a:alpha val="43137"/>
                    </a:srgbClr>
                  </a:outerShdw>
                </a:effectLst>
                <a:latin typeface="+mj-lt"/>
              </a:rPr>
              <a:t>1:15-17 </a:t>
            </a:r>
            <a:r>
              <a:rPr lang="en-US" sz="2400" b="1" dirty="0" smtClean="0">
                <a:solidFill>
                  <a:srgbClr val="002060"/>
                </a:solidFill>
                <a:effectLst>
                  <a:outerShdw blurRad="38100" dist="38100" dir="2700000" algn="tl">
                    <a:srgbClr val="000000">
                      <a:alpha val="43137"/>
                    </a:srgbClr>
                  </a:outerShdw>
                </a:effectLst>
                <a:latin typeface="+mj-lt"/>
              </a:rPr>
              <a:t> </a:t>
            </a:r>
            <a:r>
              <a:rPr lang="en-US" sz="2400" dirty="0" smtClean="0">
                <a:solidFill>
                  <a:srgbClr val="002060"/>
                </a:solidFill>
                <a:effectLst>
                  <a:outerShdw blurRad="38100" dist="38100" dir="2700000" algn="tl">
                    <a:srgbClr val="000000">
                      <a:alpha val="43137"/>
                    </a:srgbClr>
                  </a:outerShdw>
                </a:effectLst>
                <a:latin typeface="+mj-lt"/>
              </a:rPr>
              <a:t>John testified about Him and cried out, saying, "This was He of whom I said, 'He who comes after me has a higher rank than I, for He existed before me</a:t>
            </a:r>
            <a:r>
              <a:rPr lang="en-US" sz="2400" dirty="0" smtClean="0">
                <a:solidFill>
                  <a:srgbClr val="002060"/>
                </a:solidFill>
                <a:effectLst>
                  <a:outerShdw blurRad="38100" dist="38100" dir="2700000" algn="tl">
                    <a:srgbClr val="000000">
                      <a:alpha val="43137"/>
                    </a:srgbClr>
                  </a:outerShdw>
                </a:effectLst>
                <a:latin typeface="+mj-lt"/>
              </a:rPr>
              <a:t>.’”  For </a:t>
            </a:r>
            <a:r>
              <a:rPr lang="en-US" sz="2400" dirty="0" smtClean="0">
                <a:solidFill>
                  <a:srgbClr val="002060"/>
                </a:solidFill>
                <a:effectLst>
                  <a:outerShdw blurRad="38100" dist="38100" dir="2700000" algn="tl">
                    <a:srgbClr val="000000">
                      <a:alpha val="43137"/>
                    </a:srgbClr>
                  </a:outerShdw>
                </a:effectLst>
                <a:latin typeface="+mj-lt"/>
              </a:rPr>
              <a:t>of His fullness we have all received, and grace upon grace. </a:t>
            </a:r>
            <a:r>
              <a:rPr lang="en-US" sz="2400" dirty="0" smtClean="0">
                <a:solidFill>
                  <a:srgbClr val="002060"/>
                </a:solidFill>
                <a:effectLst>
                  <a:outerShdw blurRad="38100" dist="38100" dir="2700000" algn="tl">
                    <a:srgbClr val="000000">
                      <a:alpha val="43137"/>
                    </a:srgbClr>
                  </a:outerShdw>
                </a:effectLst>
                <a:latin typeface="+mj-lt"/>
              </a:rPr>
              <a:t> For </a:t>
            </a:r>
            <a:r>
              <a:rPr lang="en-US" sz="2400" dirty="0" smtClean="0">
                <a:solidFill>
                  <a:srgbClr val="002060"/>
                </a:solidFill>
                <a:effectLst>
                  <a:outerShdw blurRad="38100" dist="38100" dir="2700000" algn="tl">
                    <a:srgbClr val="000000">
                      <a:alpha val="43137"/>
                    </a:srgbClr>
                  </a:outerShdw>
                </a:effectLst>
                <a:latin typeface="+mj-lt"/>
              </a:rPr>
              <a:t>the Law was given through Moses; grace and truth were realized through Jesus Christ. </a:t>
            </a:r>
          </a:p>
          <a:p>
            <a:pPr>
              <a:lnSpc>
                <a:spcPct val="90000"/>
              </a:lnSpc>
              <a:spcBef>
                <a:spcPts val="600"/>
              </a:spcBef>
              <a:buClr>
                <a:srgbClr val="C00000"/>
              </a:buClr>
              <a:buSzPct val="100000"/>
            </a:pPr>
            <a:endParaRPr lang="en-US" sz="2400" dirty="0" smtClean="0">
              <a:solidFill>
                <a:srgbClr val="002060"/>
              </a:solidFill>
              <a:effectLst>
                <a:outerShdw blurRad="38100" dist="38100" dir="2700000" algn="tl">
                  <a:srgbClr val="000000">
                    <a:alpha val="43137"/>
                  </a:srgbClr>
                </a:outerShdw>
              </a:effectLst>
              <a:latin typeface="+mj-lt"/>
            </a:endParaRPr>
          </a:p>
          <a:p>
            <a:pPr>
              <a:lnSpc>
                <a:spcPct val="90000"/>
              </a:lnSpc>
              <a:spcBef>
                <a:spcPts val="600"/>
              </a:spcBef>
              <a:buClr>
                <a:srgbClr val="C00000"/>
              </a:buClr>
              <a:buSzPct val="100000"/>
            </a:pPr>
            <a:endParaRPr lang="en-US" sz="2400" dirty="0" smtClean="0">
              <a:solidFill>
                <a:srgbClr val="002060"/>
              </a:solidFill>
              <a:effectLst>
                <a:outerShdw blurRad="38100" dist="38100" dir="2700000" algn="tl">
                  <a:srgbClr val="000000">
                    <a:alpha val="43137"/>
                  </a:srgbClr>
                </a:outerShdw>
              </a:effectLst>
              <a:latin typeface="+mj-lt"/>
            </a:endParaRPr>
          </a:p>
          <a:p>
            <a:pPr>
              <a:lnSpc>
                <a:spcPct val="90000"/>
              </a:lnSpc>
              <a:spcBef>
                <a:spcPts val="600"/>
              </a:spcBef>
              <a:buClr>
                <a:srgbClr val="C00000"/>
              </a:buClr>
              <a:buSzPct val="100000"/>
            </a:pPr>
            <a:r>
              <a:rPr lang="en-US" sz="2400" dirty="0" smtClean="0">
                <a:solidFill>
                  <a:srgbClr val="002060"/>
                </a:solidFill>
                <a:effectLst>
                  <a:outerShdw blurRad="38100" dist="38100" dir="2700000" algn="tl">
                    <a:srgbClr val="000000">
                      <a:alpha val="43137"/>
                    </a:srgbClr>
                  </a:outerShdw>
                </a:effectLst>
                <a:latin typeface="+mj-lt"/>
              </a:rPr>
              <a:t> </a:t>
            </a:r>
          </a:p>
          <a:p>
            <a:pPr>
              <a:lnSpc>
                <a:spcPct val="90000"/>
              </a:lnSpc>
              <a:spcBef>
                <a:spcPts val="600"/>
              </a:spcBef>
              <a:buClr>
                <a:srgbClr val="C00000"/>
              </a:buClr>
              <a:buSzPct val="100000"/>
            </a:pPr>
            <a:endParaRPr lang="en-US" sz="2400" dirty="0" smtClean="0">
              <a:solidFill>
                <a:srgbClr val="002060"/>
              </a:solidFill>
              <a:effectLst>
                <a:outerShdw blurRad="38100" dist="38100" dir="2700000" algn="tl">
                  <a:srgbClr val="000000">
                    <a:alpha val="43137"/>
                  </a:srgbClr>
                </a:outerShdw>
              </a:effectLst>
              <a:latin typeface="+mj-lt"/>
            </a:endParaRPr>
          </a:p>
          <a:p>
            <a:pPr>
              <a:lnSpc>
                <a:spcPct val="90000"/>
              </a:lnSpc>
              <a:spcBef>
                <a:spcPts val="600"/>
              </a:spcBef>
              <a:buClr>
                <a:srgbClr val="C00000"/>
              </a:buClr>
              <a:buSzPct val="100000"/>
            </a:pPr>
            <a:endParaRPr lang="en-US" sz="2400" dirty="0" smtClean="0">
              <a:solidFill>
                <a:srgbClr val="002060"/>
              </a:solidFill>
              <a:effectLst>
                <a:outerShdw blurRad="38100" dist="38100" dir="2700000" algn="tl">
                  <a:srgbClr val="000000">
                    <a:alpha val="43137"/>
                  </a:srgbClr>
                </a:outerShdw>
              </a:effectLst>
              <a:latin typeface="+mj-lt"/>
            </a:endParaRPr>
          </a:p>
          <a:p>
            <a:pPr>
              <a:lnSpc>
                <a:spcPct val="90000"/>
              </a:lnSpc>
              <a:spcBef>
                <a:spcPts val="600"/>
              </a:spcBef>
              <a:buClr>
                <a:srgbClr val="C00000"/>
              </a:buClr>
              <a:buSzPct val="100000"/>
            </a:pPr>
            <a:endParaRPr lang="en-US" sz="2400" dirty="0" smtClean="0">
              <a:solidFill>
                <a:srgbClr val="002060"/>
              </a:solidFill>
              <a:effectLst>
                <a:outerShdw blurRad="38100" dist="38100" dir="2700000" algn="tl">
                  <a:srgbClr val="000000">
                    <a:alpha val="43137"/>
                  </a:srgbClr>
                </a:outerShdw>
              </a:effectLst>
              <a:latin typeface="+mj-lt"/>
            </a:endParaRPr>
          </a:p>
          <a:p>
            <a:pPr>
              <a:lnSpc>
                <a:spcPct val="90000"/>
              </a:lnSpc>
              <a:spcBef>
                <a:spcPts val="600"/>
              </a:spcBef>
              <a:buClr>
                <a:srgbClr val="C00000"/>
              </a:buClr>
              <a:buSzPct val="100000"/>
            </a:pPr>
            <a:endParaRPr lang="en-US" sz="2400" dirty="0" smtClean="0">
              <a:solidFill>
                <a:srgbClr val="002060"/>
              </a:solidFill>
              <a:effectLst>
                <a:outerShdw blurRad="38100" dist="38100" dir="2700000" algn="tl">
                  <a:srgbClr val="000000">
                    <a:alpha val="43137"/>
                  </a:srgbClr>
                </a:outerShdw>
              </a:effectLst>
              <a:latin typeface="+mj-lt"/>
            </a:endParaRPr>
          </a:p>
          <a:p>
            <a:pPr>
              <a:lnSpc>
                <a:spcPct val="90000"/>
              </a:lnSpc>
              <a:spcBef>
                <a:spcPts val="600"/>
              </a:spcBef>
              <a:buClr>
                <a:srgbClr val="C00000"/>
              </a:buClr>
              <a:buSzPct val="100000"/>
              <a:buNone/>
            </a:pPr>
            <a:endParaRPr lang="en-US" sz="2400" dirty="0" smtClean="0">
              <a:solidFill>
                <a:srgbClr val="002060"/>
              </a:solidFill>
              <a:effectLst>
                <a:outerShdw blurRad="38100" dist="38100" dir="2700000" algn="tl">
                  <a:srgbClr val="000000">
                    <a:alpha val="43137"/>
                  </a:srgbClr>
                </a:outerShdw>
              </a:effectLst>
              <a:latin typeface="+mj-lt"/>
            </a:endParaRPr>
          </a:p>
          <a:p>
            <a:pPr>
              <a:lnSpc>
                <a:spcPct val="90000"/>
              </a:lnSpc>
              <a:spcBef>
                <a:spcPts val="600"/>
              </a:spcBef>
              <a:buClr>
                <a:srgbClr val="C00000"/>
              </a:buClr>
              <a:buSzPct val="100000"/>
              <a:buNone/>
            </a:pPr>
            <a:endParaRPr lang="en-US" sz="2400" dirty="0" smtClean="0">
              <a:solidFill>
                <a:srgbClr val="002060"/>
              </a:solidFill>
              <a:effectLst>
                <a:outerShdw blurRad="38100" dist="38100" dir="2700000" algn="tl">
                  <a:srgbClr val="000000">
                    <a:alpha val="43137"/>
                  </a:srgbClr>
                </a:outerShdw>
              </a:effectLst>
              <a:latin typeface="+mj-lt"/>
            </a:endParaRPr>
          </a:p>
          <a:p>
            <a:pPr>
              <a:lnSpc>
                <a:spcPct val="90000"/>
              </a:lnSpc>
              <a:spcBef>
                <a:spcPts val="600"/>
              </a:spcBef>
              <a:buClr>
                <a:srgbClr val="C00000"/>
              </a:buClr>
              <a:buSzPct val="100000"/>
              <a:buNone/>
            </a:pPr>
            <a:r>
              <a:rPr lang="en-US" sz="2400" dirty="0" smtClean="0">
                <a:solidFill>
                  <a:srgbClr val="002060"/>
                </a:solidFill>
                <a:effectLst>
                  <a:outerShdw blurRad="38100" dist="38100" dir="2700000" algn="tl">
                    <a:srgbClr val="000000">
                      <a:alpha val="43137"/>
                    </a:srgbClr>
                  </a:outerShdw>
                </a:effectLst>
                <a:latin typeface="+mj-lt"/>
              </a:rPr>
              <a:t> </a:t>
            </a:r>
          </a:p>
          <a:p>
            <a:pPr>
              <a:lnSpc>
                <a:spcPct val="90000"/>
              </a:lnSpc>
              <a:spcBef>
                <a:spcPts val="600"/>
              </a:spcBef>
              <a:buClr>
                <a:srgbClr val="C00000"/>
              </a:buClr>
              <a:buSzPct val="100000"/>
              <a:buNone/>
            </a:pPr>
            <a:endParaRPr lang="en-US" sz="2400" dirty="0" smtClean="0">
              <a:solidFill>
                <a:srgbClr val="002060"/>
              </a:solidFill>
              <a:effectLst>
                <a:outerShdw blurRad="38100" dist="38100" dir="2700000" algn="tl">
                  <a:srgbClr val="000000">
                    <a:alpha val="43137"/>
                  </a:srgbClr>
                </a:outerShdw>
              </a:effectLst>
              <a:latin typeface="+mj-lt"/>
            </a:endParaRPr>
          </a:p>
          <a:p>
            <a:pPr>
              <a:lnSpc>
                <a:spcPct val="90000"/>
              </a:lnSpc>
              <a:spcBef>
                <a:spcPts val="600"/>
              </a:spcBef>
              <a:buClr>
                <a:srgbClr val="C00000"/>
              </a:buClr>
              <a:buSzPct val="100000"/>
              <a:buNone/>
            </a:pPr>
            <a:endParaRPr lang="en-US" sz="2400" dirty="0" smtClean="0">
              <a:solidFill>
                <a:srgbClr val="002060"/>
              </a:solidFill>
              <a:effectLst>
                <a:outerShdw blurRad="38100" dist="38100" dir="2700000" algn="tl">
                  <a:srgbClr val="000000">
                    <a:alpha val="43137"/>
                  </a:srgbClr>
                </a:outerShdw>
              </a:effectLst>
              <a:latin typeface="+mj-lt"/>
            </a:endParaRPr>
          </a:p>
          <a:p>
            <a:pPr>
              <a:lnSpc>
                <a:spcPct val="90000"/>
              </a:lnSpc>
              <a:spcBef>
                <a:spcPts val="600"/>
              </a:spcBef>
              <a:buClr>
                <a:srgbClr val="C00000"/>
              </a:buClr>
              <a:buSzPct val="100000"/>
              <a:buNone/>
            </a:pPr>
            <a:endParaRPr lang="en-US" sz="2400" dirty="0" smtClean="0">
              <a:solidFill>
                <a:srgbClr val="002060"/>
              </a:solidFill>
              <a:effectLst>
                <a:outerShdw blurRad="38100" dist="38100" dir="2700000" algn="tl">
                  <a:srgbClr val="000000">
                    <a:alpha val="43137"/>
                  </a:srgbClr>
                </a:outerShdw>
              </a:effectLst>
              <a:latin typeface="+mj-lt"/>
            </a:endParaRPr>
          </a:p>
          <a:p>
            <a:pPr>
              <a:lnSpc>
                <a:spcPct val="90000"/>
              </a:lnSpc>
              <a:spcBef>
                <a:spcPts val="600"/>
              </a:spcBef>
              <a:buClr>
                <a:srgbClr val="C00000"/>
              </a:buClr>
              <a:buSzPct val="100000"/>
              <a:buNone/>
            </a:pPr>
            <a:endParaRPr lang="en-US" sz="2400" dirty="0" smtClean="0">
              <a:solidFill>
                <a:srgbClr val="002060"/>
              </a:solidFill>
              <a:effectLst>
                <a:outerShdw blurRad="38100" dist="38100" dir="2700000" algn="tl">
                  <a:srgbClr val="000000">
                    <a:alpha val="43137"/>
                  </a:srgbClr>
                </a:outerShdw>
              </a:effectLst>
              <a:latin typeface="+mj-lt"/>
            </a:endParaRPr>
          </a:p>
          <a:p>
            <a:pPr>
              <a:lnSpc>
                <a:spcPct val="90000"/>
              </a:lnSpc>
              <a:spcBef>
                <a:spcPts val="600"/>
              </a:spcBef>
              <a:buClr>
                <a:srgbClr val="C00000"/>
              </a:buClr>
              <a:buSzPct val="100000"/>
            </a:pPr>
            <a:endParaRPr lang="en-US" sz="2400" dirty="0" smtClean="0">
              <a:solidFill>
                <a:srgbClr val="002060"/>
              </a:solidFill>
              <a:effectLst>
                <a:outerShdw blurRad="38100" dist="38100" dir="2700000" algn="tl">
                  <a:srgbClr val="000000">
                    <a:alpha val="43137"/>
                  </a:srgbClr>
                </a:outerShdw>
              </a:effectLst>
              <a:latin typeface="+mj-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dirty="0" smtClean="0">
                <a:solidFill>
                  <a:srgbClr val="002060"/>
                </a:solidFill>
              </a:rPr>
              <a:t>THE </a:t>
            </a:r>
            <a:r>
              <a:rPr lang="en-US" dirty="0" smtClean="0">
                <a:solidFill>
                  <a:srgbClr val="002060"/>
                </a:solidFill>
              </a:rPr>
              <a:t>SPIRIT OF TRUTH</a:t>
            </a:r>
            <a:endParaRPr lang="en-US" dirty="0">
              <a:solidFill>
                <a:srgbClr val="002060"/>
              </a:solidFill>
            </a:endParaRPr>
          </a:p>
        </p:txBody>
      </p:sp>
      <p:sp>
        <p:nvSpPr>
          <p:cNvPr id="3" name="Content Placeholder 2"/>
          <p:cNvSpPr>
            <a:spLocks noGrp="1"/>
          </p:cNvSpPr>
          <p:nvPr>
            <p:ph idx="1"/>
          </p:nvPr>
        </p:nvSpPr>
        <p:spPr>
          <a:xfrm>
            <a:off x="0" y="1295400"/>
            <a:ext cx="9144000" cy="5562600"/>
          </a:xfrm>
        </p:spPr>
        <p:txBody>
          <a:bodyPr>
            <a:normAutofit/>
          </a:bodyPr>
          <a:lstStyle/>
          <a:p>
            <a:pPr>
              <a:spcBef>
                <a:spcPts val="300"/>
              </a:spcBef>
              <a:buClr>
                <a:srgbClr val="C00000"/>
              </a:buClr>
              <a:buSzPct val="100000"/>
            </a:pPr>
            <a:r>
              <a:rPr lang="en-US" sz="2400" b="1" dirty="0" smtClean="0">
                <a:solidFill>
                  <a:srgbClr val="00002E"/>
                </a:solidFill>
                <a:latin typeface="+mj-lt"/>
              </a:rPr>
              <a:t>John 14:16-17 </a:t>
            </a:r>
            <a:r>
              <a:rPr lang="en-US" sz="2400" b="1" dirty="0" smtClean="0">
                <a:solidFill>
                  <a:srgbClr val="00002E"/>
                </a:solidFill>
                <a:latin typeface="+mj-lt"/>
              </a:rPr>
              <a:t> “</a:t>
            </a:r>
            <a:r>
              <a:rPr lang="en-US" sz="2400" dirty="0" smtClean="0">
                <a:solidFill>
                  <a:srgbClr val="00002E"/>
                </a:solidFill>
                <a:latin typeface="+mj-lt"/>
              </a:rPr>
              <a:t>I </a:t>
            </a:r>
            <a:r>
              <a:rPr lang="en-US" sz="2400" dirty="0" smtClean="0">
                <a:solidFill>
                  <a:srgbClr val="00002E"/>
                </a:solidFill>
                <a:latin typeface="+mj-lt"/>
              </a:rPr>
              <a:t>will ask the Father, and He will give you another Helper, that He may be with you forever; </a:t>
            </a:r>
            <a:r>
              <a:rPr lang="en-US" sz="2400" dirty="0" smtClean="0">
                <a:solidFill>
                  <a:srgbClr val="00002E"/>
                </a:solidFill>
                <a:latin typeface="+mj-lt"/>
              </a:rPr>
              <a:t>that </a:t>
            </a:r>
            <a:r>
              <a:rPr lang="en-US" sz="2400" dirty="0" smtClean="0">
                <a:solidFill>
                  <a:srgbClr val="00002E"/>
                </a:solidFill>
                <a:latin typeface="+mj-lt"/>
              </a:rPr>
              <a:t>is the Spirit of truth, whom the world cannot receive, because it does not see Him or know Him, but you know Him because He abides with you and will be in you</a:t>
            </a:r>
            <a:r>
              <a:rPr lang="en-US" sz="2400" dirty="0" smtClean="0">
                <a:solidFill>
                  <a:srgbClr val="00002E"/>
                </a:solidFill>
                <a:latin typeface="+mj-lt"/>
              </a:rPr>
              <a:t>.” </a:t>
            </a:r>
          </a:p>
          <a:p>
            <a:pPr>
              <a:spcBef>
                <a:spcPts val="300"/>
              </a:spcBef>
              <a:buClr>
                <a:srgbClr val="C00000"/>
              </a:buClr>
              <a:buSzPct val="100000"/>
            </a:pPr>
            <a:r>
              <a:rPr lang="en-US" sz="2400" b="1" dirty="0" smtClean="0">
                <a:solidFill>
                  <a:srgbClr val="00002E"/>
                </a:solidFill>
                <a:latin typeface="+mj-lt"/>
              </a:rPr>
              <a:t>1 John 5:6-8 </a:t>
            </a:r>
            <a:r>
              <a:rPr lang="en-US" sz="2400" b="1" dirty="0" smtClean="0">
                <a:solidFill>
                  <a:srgbClr val="00002E"/>
                </a:solidFill>
                <a:latin typeface="+mj-lt"/>
              </a:rPr>
              <a:t> </a:t>
            </a:r>
            <a:r>
              <a:rPr lang="en-US" sz="2400" dirty="0" smtClean="0">
                <a:solidFill>
                  <a:srgbClr val="00002E"/>
                </a:solidFill>
                <a:latin typeface="+mj-lt"/>
              </a:rPr>
              <a:t>This is the One who came by water and blood, Jesus Christ; not with the water only, but with the water and with the blood. It is the Spirit who testifies, because the Spirit is the truth. </a:t>
            </a:r>
            <a:r>
              <a:rPr lang="en-US" sz="2400" dirty="0" smtClean="0">
                <a:solidFill>
                  <a:srgbClr val="00002E"/>
                </a:solidFill>
                <a:latin typeface="+mj-lt"/>
              </a:rPr>
              <a:t>For </a:t>
            </a:r>
            <a:r>
              <a:rPr lang="en-US" sz="2400" dirty="0" smtClean="0">
                <a:solidFill>
                  <a:srgbClr val="00002E"/>
                </a:solidFill>
                <a:latin typeface="+mj-lt"/>
              </a:rPr>
              <a:t>there are three that testify: </a:t>
            </a:r>
            <a:r>
              <a:rPr lang="en-US" sz="2400" dirty="0" smtClean="0">
                <a:solidFill>
                  <a:srgbClr val="00002E"/>
                </a:solidFill>
                <a:latin typeface="+mj-lt"/>
              </a:rPr>
              <a:t>the </a:t>
            </a:r>
            <a:r>
              <a:rPr lang="en-US" sz="2400" dirty="0" smtClean="0">
                <a:solidFill>
                  <a:srgbClr val="00002E"/>
                </a:solidFill>
                <a:latin typeface="+mj-lt"/>
              </a:rPr>
              <a:t>Spirit and the water and the blood; and the three are in agreement. </a:t>
            </a:r>
            <a:endParaRPr lang="en-US" sz="2400" dirty="0" smtClean="0">
              <a:solidFill>
                <a:srgbClr val="00002E"/>
              </a:solidFill>
              <a:latin typeface="+mj-lt"/>
            </a:endParaRPr>
          </a:p>
          <a:p>
            <a:pPr>
              <a:spcBef>
                <a:spcPts val="300"/>
              </a:spcBef>
              <a:buClr>
                <a:srgbClr val="C00000"/>
              </a:buClr>
              <a:buSzPct val="100000"/>
            </a:pPr>
            <a:r>
              <a:rPr lang="en-US" sz="2400" b="1" dirty="0" smtClean="0">
                <a:solidFill>
                  <a:srgbClr val="00002E"/>
                </a:solidFill>
                <a:latin typeface="+mj-lt"/>
              </a:rPr>
              <a:t>John 15:26 </a:t>
            </a:r>
            <a:r>
              <a:rPr lang="en-US" sz="2400" b="1" dirty="0" smtClean="0">
                <a:solidFill>
                  <a:srgbClr val="00002E"/>
                </a:solidFill>
                <a:latin typeface="+mj-lt"/>
              </a:rPr>
              <a:t> </a:t>
            </a:r>
            <a:r>
              <a:rPr lang="en-US" sz="2400" dirty="0" smtClean="0">
                <a:solidFill>
                  <a:srgbClr val="00002E"/>
                </a:solidFill>
                <a:latin typeface="+mj-lt"/>
              </a:rPr>
              <a:t>"When the Helper comes, whom I will send to you from the Father, that is the Spirit of truth who proceeds from the Father, He will testify about </a:t>
            </a:r>
            <a:r>
              <a:rPr lang="en-US" sz="2400" dirty="0" smtClean="0">
                <a:solidFill>
                  <a:srgbClr val="00002E"/>
                </a:solidFill>
                <a:latin typeface="+mj-lt"/>
              </a:rPr>
              <a:t>Me…” </a:t>
            </a:r>
            <a:endParaRPr lang="en-US" sz="2400" dirty="0" smtClean="0">
              <a:solidFill>
                <a:srgbClr val="00002E"/>
              </a:solidFill>
              <a:latin typeface="+mj-lt"/>
            </a:endParaRPr>
          </a:p>
          <a:p>
            <a:pPr>
              <a:spcBef>
                <a:spcPts val="300"/>
              </a:spcBef>
              <a:buClr>
                <a:srgbClr val="C00000"/>
              </a:buClr>
              <a:buSzPct val="100000"/>
            </a:pPr>
            <a:endParaRPr lang="en-US" sz="2400" dirty="0" smtClean="0">
              <a:solidFill>
                <a:srgbClr val="00002E"/>
              </a:solidFill>
              <a:latin typeface="+mj-lt"/>
            </a:endParaRPr>
          </a:p>
          <a:p>
            <a:pPr>
              <a:spcBef>
                <a:spcPts val="300"/>
              </a:spcBef>
              <a:buClr>
                <a:srgbClr val="C00000"/>
              </a:buClr>
              <a:buSzPct val="100000"/>
            </a:pPr>
            <a:endParaRPr lang="en-US" sz="2400" dirty="0" smtClean="0">
              <a:solidFill>
                <a:srgbClr val="00002E"/>
              </a:solidFill>
              <a:latin typeface="+mj-lt"/>
            </a:endParaRPr>
          </a:p>
          <a:p>
            <a:pPr>
              <a:spcBef>
                <a:spcPts val="300"/>
              </a:spcBef>
              <a:buClr>
                <a:srgbClr val="C00000"/>
              </a:buClr>
              <a:buSzPct val="100000"/>
            </a:pPr>
            <a:endParaRPr lang="en-US" sz="2400" dirty="0" smtClean="0">
              <a:solidFill>
                <a:srgbClr val="00002E"/>
              </a:solidFill>
              <a:latin typeface="+mj-lt"/>
            </a:endParaRPr>
          </a:p>
          <a:p>
            <a:pPr>
              <a:spcBef>
                <a:spcPts val="300"/>
              </a:spcBef>
              <a:buClr>
                <a:srgbClr val="C00000"/>
              </a:buClr>
              <a:buSzPct val="100000"/>
            </a:pPr>
            <a:endParaRPr lang="en-US" sz="2400" dirty="0" smtClean="0">
              <a:solidFill>
                <a:srgbClr val="00002E"/>
              </a:solidFill>
              <a:latin typeface="+mj-lt"/>
            </a:endParaRPr>
          </a:p>
          <a:p>
            <a:pPr>
              <a:spcBef>
                <a:spcPts val="300"/>
              </a:spcBef>
              <a:buClr>
                <a:srgbClr val="C00000"/>
              </a:buClr>
              <a:buSzPct val="100000"/>
            </a:pPr>
            <a:endParaRPr lang="en-US" sz="2400" dirty="0" smtClean="0">
              <a:solidFill>
                <a:srgbClr val="00002E"/>
              </a:solidFill>
              <a:latin typeface="+mj-lt"/>
            </a:endParaRPr>
          </a:p>
          <a:p>
            <a:pPr>
              <a:spcBef>
                <a:spcPts val="300"/>
              </a:spcBef>
              <a:buClr>
                <a:srgbClr val="C00000"/>
              </a:buClr>
              <a:buSzPct val="100000"/>
            </a:pPr>
            <a:endParaRPr lang="en-US" sz="2400" dirty="0" smtClean="0">
              <a:solidFill>
                <a:srgbClr val="00002E"/>
              </a:solidFill>
              <a:latin typeface="+mj-lt"/>
            </a:endParaRPr>
          </a:p>
          <a:p>
            <a:pPr>
              <a:spcBef>
                <a:spcPts val="300"/>
              </a:spcBef>
              <a:buClr>
                <a:srgbClr val="C00000"/>
              </a:buClr>
              <a:buSzPct val="100000"/>
            </a:pPr>
            <a:endParaRPr lang="en-US" sz="2400" dirty="0" smtClean="0">
              <a:solidFill>
                <a:srgbClr val="00002E"/>
              </a:solidFill>
              <a:latin typeface="+mj-lt"/>
            </a:endParaRPr>
          </a:p>
          <a:p>
            <a:pPr>
              <a:spcBef>
                <a:spcPts val="300"/>
              </a:spcBef>
              <a:buClr>
                <a:srgbClr val="C00000"/>
              </a:buClr>
              <a:buSzPct val="100000"/>
            </a:pPr>
            <a:endParaRPr lang="en-US" sz="2400" dirty="0" smtClean="0">
              <a:solidFill>
                <a:srgbClr val="00002E"/>
              </a:solidFill>
              <a:latin typeface="+mj-lt"/>
            </a:endParaRPr>
          </a:p>
          <a:p>
            <a:pPr>
              <a:spcBef>
                <a:spcPts val="300"/>
              </a:spcBef>
              <a:buClr>
                <a:srgbClr val="C00000"/>
              </a:buClr>
              <a:buSzPct val="100000"/>
            </a:pPr>
            <a:endParaRPr lang="en-US" sz="2400" dirty="0" smtClean="0">
              <a:solidFill>
                <a:srgbClr val="00002E"/>
              </a:solidFill>
              <a:latin typeface="+mj-lt"/>
            </a:endParaRPr>
          </a:p>
          <a:p>
            <a:pPr>
              <a:spcBef>
                <a:spcPts val="300"/>
              </a:spcBef>
              <a:buClr>
                <a:srgbClr val="C00000"/>
              </a:buClr>
              <a:buSzPct val="100000"/>
            </a:pPr>
            <a:endParaRPr lang="en-US" sz="2400" dirty="0" smtClean="0">
              <a:solidFill>
                <a:srgbClr val="00002E"/>
              </a:solidFill>
              <a:latin typeface="+mj-lt"/>
            </a:endParaRPr>
          </a:p>
          <a:p>
            <a:pPr>
              <a:spcBef>
                <a:spcPts val="300"/>
              </a:spcBef>
              <a:buClr>
                <a:srgbClr val="C00000"/>
              </a:buClr>
              <a:buSzPct val="100000"/>
            </a:pPr>
            <a:endParaRPr lang="en-US" sz="2400" dirty="0" smtClean="0">
              <a:solidFill>
                <a:srgbClr val="00002E"/>
              </a:solidFill>
              <a:latin typeface="+mj-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r>
              <a:rPr lang="en-US" dirty="0" smtClean="0">
                <a:solidFill>
                  <a:srgbClr val="002060"/>
                </a:solidFill>
              </a:rPr>
              <a:t>THE PILLAR AND FOUNDATION </a:t>
            </a:r>
            <a:endParaRPr lang="en-US" dirty="0">
              <a:solidFill>
                <a:srgbClr val="002060"/>
              </a:solidFill>
            </a:endParaRPr>
          </a:p>
        </p:txBody>
      </p:sp>
      <p:sp>
        <p:nvSpPr>
          <p:cNvPr id="3" name="Content Placeholder 2"/>
          <p:cNvSpPr>
            <a:spLocks noGrp="1"/>
          </p:cNvSpPr>
          <p:nvPr>
            <p:ph idx="1"/>
          </p:nvPr>
        </p:nvSpPr>
        <p:spPr>
          <a:xfrm>
            <a:off x="0" y="1143000"/>
            <a:ext cx="9144000" cy="5715000"/>
          </a:xfrm>
        </p:spPr>
        <p:txBody>
          <a:bodyPr>
            <a:normAutofit lnSpcReduction="10000"/>
          </a:bodyPr>
          <a:lstStyle/>
          <a:p>
            <a:pPr>
              <a:buClr>
                <a:srgbClr val="C00000"/>
              </a:buClr>
              <a:buSzPct val="100000"/>
            </a:pPr>
            <a:r>
              <a:rPr lang="en-US" sz="2400" b="1" dirty="0" smtClean="0">
                <a:solidFill>
                  <a:srgbClr val="002060"/>
                </a:solidFill>
                <a:effectLst>
                  <a:outerShdw blurRad="38100" dist="38100" dir="2700000" algn="tl">
                    <a:srgbClr val="000000">
                      <a:alpha val="43137"/>
                    </a:srgbClr>
                  </a:outerShdw>
                </a:effectLst>
                <a:latin typeface="+mj-lt"/>
              </a:rPr>
              <a:t>1 Timothy 3:15 </a:t>
            </a:r>
            <a:r>
              <a:rPr lang="en-US" sz="2400" b="1" dirty="0" smtClean="0">
                <a:solidFill>
                  <a:srgbClr val="002060"/>
                </a:solidFill>
                <a:effectLst>
                  <a:outerShdw blurRad="38100" dist="38100" dir="2700000" algn="tl">
                    <a:srgbClr val="000000">
                      <a:alpha val="43137"/>
                    </a:srgbClr>
                  </a:outerShdw>
                </a:effectLst>
                <a:latin typeface="+mj-lt"/>
              </a:rPr>
              <a:t> </a:t>
            </a:r>
            <a:r>
              <a:rPr lang="en-US" sz="2400" dirty="0" smtClean="0">
                <a:solidFill>
                  <a:srgbClr val="002060"/>
                </a:solidFill>
                <a:effectLst>
                  <a:outerShdw blurRad="38100" dist="38100" dir="2700000" algn="tl">
                    <a:srgbClr val="000000">
                      <a:alpha val="43137"/>
                    </a:srgbClr>
                  </a:outerShdw>
                </a:effectLst>
                <a:latin typeface="+mj-lt"/>
              </a:rPr>
              <a:t>I </a:t>
            </a:r>
            <a:r>
              <a:rPr lang="en-US" sz="2400" dirty="0" smtClean="0">
                <a:solidFill>
                  <a:srgbClr val="002060"/>
                </a:solidFill>
                <a:effectLst>
                  <a:outerShdw blurRad="38100" dist="38100" dir="2700000" algn="tl">
                    <a:srgbClr val="000000">
                      <a:alpha val="43137"/>
                    </a:srgbClr>
                  </a:outerShdw>
                </a:effectLst>
                <a:latin typeface="+mj-lt"/>
              </a:rPr>
              <a:t>am writing these things to you, hoping to come to you before long; </a:t>
            </a:r>
            <a:r>
              <a:rPr lang="en-US" sz="2400" dirty="0" smtClean="0">
                <a:solidFill>
                  <a:srgbClr val="002060"/>
                </a:solidFill>
                <a:effectLst>
                  <a:outerShdw blurRad="38100" dist="38100" dir="2700000" algn="tl">
                    <a:srgbClr val="000000">
                      <a:alpha val="43137"/>
                    </a:srgbClr>
                  </a:outerShdw>
                </a:effectLst>
                <a:latin typeface="+mj-lt"/>
              </a:rPr>
              <a:t>but </a:t>
            </a:r>
            <a:r>
              <a:rPr lang="en-US" sz="2400" dirty="0" smtClean="0">
                <a:solidFill>
                  <a:srgbClr val="002060"/>
                </a:solidFill>
                <a:effectLst>
                  <a:outerShdw blurRad="38100" dist="38100" dir="2700000" algn="tl">
                    <a:srgbClr val="000000">
                      <a:alpha val="43137"/>
                    </a:srgbClr>
                  </a:outerShdw>
                </a:effectLst>
                <a:latin typeface="+mj-lt"/>
              </a:rPr>
              <a:t>in case I am delayed, I write so that you will know how one ought to conduct himself in the household of God, which is the church of the living God, the pillar and support of the truth. </a:t>
            </a:r>
            <a:endParaRPr lang="en-US" sz="24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r>
              <a:rPr lang="en-US" sz="2400" dirty="0" smtClean="0">
                <a:solidFill>
                  <a:srgbClr val="002060"/>
                </a:solidFill>
                <a:effectLst>
                  <a:outerShdw blurRad="38100" dist="38100" dir="2700000" algn="tl">
                    <a:srgbClr val="000000">
                      <a:alpha val="43137"/>
                    </a:srgbClr>
                  </a:outerShdw>
                </a:effectLst>
                <a:latin typeface="+mj-lt"/>
              </a:rPr>
              <a:t>Support: </a:t>
            </a:r>
            <a:r>
              <a:rPr lang="en-US" sz="2400" i="1" dirty="0" err="1" smtClean="0">
                <a:solidFill>
                  <a:srgbClr val="002060"/>
                </a:solidFill>
                <a:effectLst>
                  <a:outerShdw blurRad="38100" dist="38100" dir="2700000" algn="tl">
                    <a:srgbClr val="000000">
                      <a:alpha val="43137"/>
                    </a:srgbClr>
                  </a:outerShdw>
                </a:effectLst>
                <a:latin typeface="+mj-lt"/>
              </a:rPr>
              <a:t>hedraiomai</a:t>
            </a:r>
            <a:r>
              <a:rPr lang="en-US" sz="2400" i="1" dirty="0" smtClean="0">
                <a:solidFill>
                  <a:srgbClr val="002060"/>
                </a:solidFill>
                <a:effectLst>
                  <a:outerShdw blurRad="38100" dist="38100" dir="2700000" algn="tl">
                    <a:srgbClr val="000000">
                      <a:alpha val="43137"/>
                    </a:srgbClr>
                  </a:outerShdw>
                </a:effectLst>
                <a:latin typeface="+mj-lt"/>
              </a:rPr>
              <a:t>:</a:t>
            </a:r>
            <a:r>
              <a:rPr lang="en-US" sz="2400" dirty="0" smtClean="0">
                <a:solidFill>
                  <a:srgbClr val="002060"/>
                </a:solidFill>
                <a:effectLst>
                  <a:outerShdw blurRad="38100" dist="38100" dir="2700000" algn="tl">
                    <a:srgbClr val="000000">
                      <a:alpha val="43137"/>
                    </a:srgbClr>
                  </a:outerShdw>
                </a:effectLst>
                <a:latin typeface="+mj-lt"/>
              </a:rPr>
              <a:t> basis, grounding</a:t>
            </a:r>
          </a:p>
          <a:p>
            <a:pPr>
              <a:buClr>
                <a:srgbClr val="C00000"/>
              </a:buClr>
              <a:buSzPct val="100000"/>
            </a:pPr>
            <a:r>
              <a:rPr lang="en-US" sz="2400" b="1" dirty="0" smtClean="0">
                <a:solidFill>
                  <a:srgbClr val="002060"/>
                </a:solidFill>
                <a:effectLst>
                  <a:outerShdw blurRad="38100" dist="38100" dir="2700000" algn="tl">
                    <a:srgbClr val="000000">
                      <a:alpha val="43137"/>
                    </a:srgbClr>
                  </a:outerShdw>
                </a:effectLst>
                <a:latin typeface="+mj-lt"/>
              </a:rPr>
              <a:t>Mark 8:34-38 </a:t>
            </a:r>
            <a:r>
              <a:rPr lang="en-US" sz="2400" b="1" dirty="0" smtClean="0">
                <a:solidFill>
                  <a:srgbClr val="002060"/>
                </a:solidFill>
                <a:effectLst>
                  <a:outerShdw blurRad="38100" dist="38100" dir="2700000" algn="tl">
                    <a:srgbClr val="000000">
                      <a:alpha val="43137"/>
                    </a:srgbClr>
                  </a:outerShdw>
                </a:effectLst>
                <a:latin typeface="+mj-lt"/>
              </a:rPr>
              <a:t> </a:t>
            </a:r>
            <a:r>
              <a:rPr lang="en-US" sz="2400" dirty="0" smtClean="0">
                <a:solidFill>
                  <a:srgbClr val="002060"/>
                </a:solidFill>
                <a:effectLst>
                  <a:outerShdw blurRad="38100" dist="38100" dir="2700000" algn="tl">
                    <a:srgbClr val="000000">
                      <a:alpha val="43137"/>
                    </a:srgbClr>
                  </a:outerShdw>
                </a:effectLst>
                <a:latin typeface="+mj-lt"/>
              </a:rPr>
              <a:t>And He summoned the crowd with His disciples, and said to them, "If anyone wishes to come after Me, he must deny himself, and take up his cross and follow Me. </a:t>
            </a:r>
            <a:r>
              <a:rPr lang="en-US" sz="2400" dirty="0" smtClean="0">
                <a:solidFill>
                  <a:srgbClr val="002060"/>
                </a:solidFill>
                <a:effectLst>
                  <a:outerShdw blurRad="38100" dist="38100" dir="2700000" algn="tl">
                    <a:srgbClr val="000000">
                      <a:alpha val="43137"/>
                    </a:srgbClr>
                  </a:outerShdw>
                </a:effectLst>
                <a:latin typeface="+mj-lt"/>
              </a:rPr>
              <a:t>For </a:t>
            </a:r>
            <a:r>
              <a:rPr lang="en-US" sz="2400" dirty="0" smtClean="0">
                <a:solidFill>
                  <a:srgbClr val="002060"/>
                </a:solidFill>
                <a:effectLst>
                  <a:outerShdw blurRad="38100" dist="38100" dir="2700000" algn="tl">
                    <a:srgbClr val="000000">
                      <a:alpha val="43137"/>
                    </a:srgbClr>
                  </a:outerShdw>
                </a:effectLst>
                <a:latin typeface="+mj-lt"/>
              </a:rPr>
              <a:t>whoever wishes to save his life will lose it, but whoever loses his life for My sake and the gospel's will save it. </a:t>
            </a:r>
            <a:r>
              <a:rPr lang="en-US" sz="2400" dirty="0" smtClean="0">
                <a:solidFill>
                  <a:srgbClr val="002060"/>
                </a:solidFill>
                <a:effectLst>
                  <a:outerShdw blurRad="38100" dist="38100" dir="2700000" algn="tl">
                    <a:srgbClr val="000000">
                      <a:alpha val="43137"/>
                    </a:srgbClr>
                  </a:outerShdw>
                </a:effectLst>
                <a:latin typeface="+mj-lt"/>
              </a:rPr>
              <a:t>For </a:t>
            </a:r>
            <a:r>
              <a:rPr lang="en-US" sz="2400" dirty="0" smtClean="0">
                <a:solidFill>
                  <a:srgbClr val="002060"/>
                </a:solidFill>
                <a:effectLst>
                  <a:outerShdw blurRad="38100" dist="38100" dir="2700000" algn="tl">
                    <a:srgbClr val="000000">
                      <a:alpha val="43137"/>
                    </a:srgbClr>
                  </a:outerShdw>
                </a:effectLst>
                <a:latin typeface="+mj-lt"/>
              </a:rPr>
              <a:t>what does it profit a man to gain the whole world, and forfeit his soul? </a:t>
            </a:r>
            <a:r>
              <a:rPr lang="en-US" sz="2400" dirty="0" smtClean="0">
                <a:solidFill>
                  <a:srgbClr val="002060"/>
                </a:solidFill>
                <a:effectLst>
                  <a:outerShdw blurRad="38100" dist="38100" dir="2700000" algn="tl">
                    <a:srgbClr val="000000">
                      <a:alpha val="43137"/>
                    </a:srgbClr>
                  </a:outerShdw>
                </a:effectLst>
                <a:latin typeface="+mj-lt"/>
              </a:rPr>
              <a:t>For </a:t>
            </a:r>
            <a:r>
              <a:rPr lang="en-US" sz="2400" dirty="0" smtClean="0">
                <a:solidFill>
                  <a:srgbClr val="002060"/>
                </a:solidFill>
                <a:effectLst>
                  <a:outerShdw blurRad="38100" dist="38100" dir="2700000" algn="tl">
                    <a:srgbClr val="000000">
                      <a:alpha val="43137"/>
                    </a:srgbClr>
                  </a:outerShdw>
                </a:effectLst>
                <a:latin typeface="+mj-lt"/>
              </a:rPr>
              <a:t>what will a man give in exchange for his soul? </a:t>
            </a:r>
            <a:r>
              <a:rPr lang="en-US" sz="2400" dirty="0" smtClean="0">
                <a:solidFill>
                  <a:srgbClr val="002060"/>
                </a:solidFill>
                <a:effectLst>
                  <a:outerShdw blurRad="38100" dist="38100" dir="2700000" algn="tl">
                    <a:srgbClr val="000000">
                      <a:alpha val="43137"/>
                    </a:srgbClr>
                  </a:outerShdw>
                </a:effectLst>
                <a:latin typeface="+mj-lt"/>
              </a:rPr>
              <a:t>For </a:t>
            </a:r>
            <a:r>
              <a:rPr lang="en-US" sz="2400" dirty="0" smtClean="0">
                <a:solidFill>
                  <a:srgbClr val="002060"/>
                </a:solidFill>
                <a:effectLst>
                  <a:outerShdw blurRad="38100" dist="38100" dir="2700000" algn="tl">
                    <a:srgbClr val="000000">
                      <a:alpha val="43137"/>
                    </a:srgbClr>
                  </a:outerShdw>
                </a:effectLst>
                <a:latin typeface="+mj-lt"/>
              </a:rPr>
              <a:t>whoever is ashamed of Me and My words in this adulterous and sinful generation, the Son of Man will also be ashamed of him when He comes in the glory of His Father with the holy angels</a:t>
            </a:r>
            <a:r>
              <a:rPr lang="en-US" sz="2400" dirty="0" smtClean="0">
                <a:solidFill>
                  <a:srgbClr val="002060"/>
                </a:solidFill>
                <a:effectLst>
                  <a:outerShdw blurRad="38100" dist="38100" dir="2700000" algn="tl">
                    <a:srgbClr val="000000">
                      <a:alpha val="43137"/>
                    </a:srgbClr>
                  </a:outerShdw>
                </a:effectLst>
                <a:latin typeface="+mj-lt"/>
              </a:rPr>
              <a:t>.”</a:t>
            </a:r>
            <a:endParaRPr lang="en-US" sz="24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4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4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4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400" dirty="0" smtClean="0">
              <a:solidFill>
                <a:srgbClr val="002060"/>
              </a:solidFill>
              <a:effectLst>
                <a:outerShdw blurRad="38100" dist="38100" dir="2700000" algn="tl">
                  <a:srgbClr val="000000">
                    <a:alpha val="43137"/>
                  </a:srgbClr>
                </a:outerShdw>
              </a:effectLst>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solidFill>
                  <a:srgbClr val="002060"/>
                </a:solidFill>
              </a:rPr>
              <a:t>THE WARNING FROM JOHN 8</a:t>
            </a:r>
            <a:endParaRPr lang="en-US" dirty="0">
              <a:solidFill>
                <a:srgbClr val="002060"/>
              </a:solidFill>
            </a:endParaRPr>
          </a:p>
        </p:txBody>
      </p:sp>
      <p:sp>
        <p:nvSpPr>
          <p:cNvPr id="3" name="Content Placeholder 2"/>
          <p:cNvSpPr>
            <a:spLocks noGrp="1"/>
          </p:cNvSpPr>
          <p:nvPr>
            <p:ph idx="1"/>
          </p:nvPr>
        </p:nvSpPr>
        <p:spPr>
          <a:xfrm>
            <a:off x="0" y="1219200"/>
            <a:ext cx="9144000" cy="5638800"/>
          </a:xfrm>
        </p:spPr>
        <p:txBody>
          <a:bodyPr>
            <a:normAutofit fontScale="92500" lnSpcReduction="10000"/>
          </a:bodyPr>
          <a:lstStyle/>
          <a:p>
            <a:pPr>
              <a:buClr>
                <a:srgbClr val="C00000"/>
              </a:buClr>
              <a:buSzPct val="100000"/>
            </a:pPr>
            <a:r>
              <a:rPr lang="en-US" sz="2400" b="1" dirty="0" smtClean="0">
                <a:solidFill>
                  <a:srgbClr val="002060"/>
                </a:solidFill>
                <a:effectLst>
                  <a:outerShdw blurRad="38100" dist="38100" dir="2700000" algn="tl">
                    <a:srgbClr val="000000">
                      <a:alpha val="43137"/>
                    </a:srgbClr>
                  </a:outerShdw>
                </a:effectLst>
                <a:latin typeface="+mj-lt"/>
              </a:rPr>
              <a:t>John 8:44-47 </a:t>
            </a:r>
            <a:r>
              <a:rPr lang="en-US" sz="2400" b="1" dirty="0" smtClean="0">
                <a:solidFill>
                  <a:srgbClr val="002060"/>
                </a:solidFill>
                <a:effectLst>
                  <a:outerShdw blurRad="38100" dist="38100" dir="2700000" algn="tl">
                    <a:srgbClr val="000000">
                      <a:alpha val="43137"/>
                    </a:srgbClr>
                  </a:outerShdw>
                </a:effectLst>
                <a:latin typeface="+mj-lt"/>
              </a:rPr>
              <a:t> </a:t>
            </a:r>
            <a:r>
              <a:rPr lang="en-US" sz="2400" dirty="0" smtClean="0">
                <a:solidFill>
                  <a:srgbClr val="002060"/>
                </a:solidFill>
                <a:effectLst>
                  <a:outerShdw blurRad="38100" dist="38100" dir="2700000" algn="tl">
                    <a:srgbClr val="000000">
                      <a:alpha val="43137"/>
                    </a:srgbClr>
                  </a:outerShdw>
                </a:effectLst>
                <a:latin typeface="+mj-lt"/>
              </a:rPr>
              <a:t>"You are of your father the devil, and you want to do the desires of your father. He was a murderer from the beginning, and does not stand in the truth because there is no truth in him. Whenever he speaks a lie, he speaks from his own nature, for he is a liar and the father of lies. </a:t>
            </a:r>
            <a:r>
              <a:rPr lang="en-US" sz="2400" dirty="0" smtClean="0">
                <a:solidFill>
                  <a:srgbClr val="002060"/>
                </a:solidFill>
                <a:effectLst>
                  <a:outerShdw blurRad="38100" dist="38100" dir="2700000" algn="tl">
                    <a:srgbClr val="000000">
                      <a:alpha val="43137"/>
                    </a:srgbClr>
                  </a:outerShdw>
                </a:effectLst>
                <a:latin typeface="+mj-lt"/>
              </a:rPr>
              <a:t>But </a:t>
            </a:r>
            <a:r>
              <a:rPr lang="en-US" sz="2400" dirty="0" smtClean="0">
                <a:solidFill>
                  <a:srgbClr val="002060"/>
                </a:solidFill>
                <a:effectLst>
                  <a:outerShdw blurRad="38100" dist="38100" dir="2700000" algn="tl">
                    <a:srgbClr val="000000">
                      <a:alpha val="43137"/>
                    </a:srgbClr>
                  </a:outerShdw>
                </a:effectLst>
                <a:latin typeface="+mj-lt"/>
              </a:rPr>
              <a:t>because I speak the truth, you do not believe Me. </a:t>
            </a:r>
            <a:r>
              <a:rPr lang="en-US" sz="2400" dirty="0" smtClean="0">
                <a:solidFill>
                  <a:srgbClr val="002060"/>
                </a:solidFill>
                <a:effectLst>
                  <a:outerShdw blurRad="38100" dist="38100" dir="2700000" algn="tl">
                    <a:srgbClr val="000000">
                      <a:alpha val="43137"/>
                    </a:srgbClr>
                  </a:outerShdw>
                </a:effectLst>
                <a:latin typeface="+mj-lt"/>
              </a:rPr>
              <a:t> Which </a:t>
            </a:r>
            <a:r>
              <a:rPr lang="en-US" sz="2400" dirty="0" smtClean="0">
                <a:solidFill>
                  <a:srgbClr val="002060"/>
                </a:solidFill>
                <a:effectLst>
                  <a:outerShdw blurRad="38100" dist="38100" dir="2700000" algn="tl">
                    <a:srgbClr val="000000">
                      <a:alpha val="43137"/>
                    </a:srgbClr>
                  </a:outerShdw>
                </a:effectLst>
                <a:latin typeface="+mj-lt"/>
              </a:rPr>
              <a:t>one of you convicts Me of sin? If I speak truth, why do you not believe Me? </a:t>
            </a:r>
            <a:r>
              <a:rPr lang="en-US" sz="2400" dirty="0" smtClean="0">
                <a:solidFill>
                  <a:srgbClr val="002060"/>
                </a:solidFill>
                <a:effectLst>
                  <a:outerShdw blurRad="38100" dist="38100" dir="2700000" algn="tl">
                    <a:srgbClr val="000000">
                      <a:alpha val="43137"/>
                    </a:srgbClr>
                  </a:outerShdw>
                </a:effectLst>
                <a:latin typeface="+mj-lt"/>
              </a:rPr>
              <a:t>He </a:t>
            </a:r>
            <a:r>
              <a:rPr lang="en-US" sz="2400" dirty="0" smtClean="0">
                <a:solidFill>
                  <a:srgbClr val="002060"/>
                </a:solidFill>
                <a:effectLst>
                  <a:outerShdw blurRad="38100" dist="38100" dir="2700000" algn="tl">
                    <a:srgbClr val="000000">
                      <a:alpha val="43137"/>
                    </a:srgbClr>
                  </a:outerShdw>
                </a:effectLst>
                <a:latin typeface="+mj-lt"/>
              </a:rPr>
              <a:t>who is of God hears the words of God; for this reason you do not hear them, because you are not of God." </a:t>
            </a:r>
            <a:endParaRPr lang="en-US" sz="24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r>
              <a:rPr lang="en-US" sz="2400" b="1" dirty="0" smtClean="0">
                <a:solidFill>
                  <a:srgbClr val="002060"/>
                </a:solidFill>
                <a:effectLst>
                  <a:outerShdw blurRad="38100" dist="38100" dir="2700000" algn="tl">
                    <a:srgbClr val="000000">
                      <a:alpha val="43137"/>
                    </a:srgbClr>
                  </a:outerShdw>
                </a:effectLst>
                <a:latin typeface="+mj-lt"/>
              </a:rPr>
              <a:t>1 John 2:22-23 </a:t>
            </a:r>
            <a:r>
              <a:rPr lang="en-US" sz="2400" b="1" dirty="0" smtClean="0">
                <a:solidFill>
                  <a:srgbClr val="002060"/>
                </a:solidFill>
                <a:effectLst>
                  <a:outerShdw blurRad="38100" dist="38100" dir="2700000" algn="tl">
                    <a:srgbClr val="000000">
                      <a:alpha val="43137"/>
                    </a:srgbClr>
                  </a:outerShdw>
                </a:effectLst>
                <a:latin typeface="+mj-lt"/>
              </a:rPr>
              <a:t> </a:t>
            </a:r>
            <a:r>
              <a:rPr lang="en-US" sz="2400" dirty="0" smtClean="0">
                <a:solidFill>
                  <a:srgbClr val="002060"/>
                </a:solidFill>
                <a:effectLst>
                  <a:outerShdw blurRad="38100" dist="38100" dir="2700000" algn="tl">
                    <a:srgbClr val="000000">
                      <a:alpha val="43137"/>
                    </a:srgbClr>
                  </a:outerShdw>
                </a:effectLst>
                <a:latin typeface="+mj-lt"/>
              </a:rPr>
              <a:t>Who is the liar but the one who denies that Jesus is the Christ? This is the antichrist, the one who denies the Father and the Son. </a:t>
            </a:r>
            <a:r>
              <a:rPr lang="en-US" sz="2400" dirty="0" smtClean="0">
                <a:solidFill>
                  <a:srgbClr val="002060"/>
                </a:solidFill>
                <a:effectLst>
                  <a:outerShdw blurRad="38100" dist="38100" dir="2700000" algn="tl">
                    <a:srgbClr val="000000">
                      <a:alpha val="43137"/>
                    </a:srgbClr>
                  </a:outerShdw>
                </a:effectLst>
                <a:latin typeface="+mj-lt"/>
              </a:rPr>
              <a:t> </a:t>
            </a:r>
            <a:r>
              <a:rPr lang="en-US" sz="2400" dirty="0" smtClean="0">
                <a:solidFill>
                  <a:srgbClr val="002060"/>
                </a:solidFill>
                <a:effectLst>
                  <a:outerShdw blurRad="38100" dist="38100" dir="2700000" algn="tl">
                    <a:srgbClr val="000000">
                      <a:alpha val="43137"/>
                    </a:srgbClr>
                  </a:outerShdw>
                </a:effectLst>
                <a:latin typeface="+mj-lt"/>
              </a:rPr>
              <a:t>Whoever denies the Son does not have the Father; the one who confesses the Son has the Father also. </a:t>
            </a:r>
            <a:endParaRPr lang="en-US" sz="24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r>
              <a:rPr lang="en-US" sz="2400" b="1" dirty="0" smtClean="0">
                <a:solidFill>
                  <a:srgbClr val="002060"/>
                </a:solidFill>
                <a:effectLst>
                  <a:outerShdw blurRad="38100" dist="38100" dir="2700000" algn="tl">
                    <a:srgbClr val="000000">
                      <a:alpha val="43137"/>
                    </a:srgbClr>
                  </a:outerShdw>
                </a:effectLst>
                <a:latin typeface="+mj-lt"/>
              </a:rPr>
              <a:t>John 5:22-23</a:t>
            </a:r>
            <a:r>
              <a:rPr lang="en-US" sz="2400" dirty="0" smtClean="0">
                <a:solidFill>
                  <a:srgbClr val="002060"/>
                </a:solidFill>
                <a:effectLst>
                  <a:outerShdw blurRad="38100" dist="38100" dir="2700000" algn="tl">
                    <a:srgbClr val="000000">
                      <a:alpha val="43137"/>
                    </a:srgbClr>
                  </a:outerShdw>
                </a:effectLst>
                <a:latin typeface="+mj-lt"/>
              </a:rPr>
              <a:t> </a:t>
            </a:r>
            <a:r>
              <a:rPr lang="en-US" sz="2400" dirty="0" smtClean="0">
                <a:solidFill>
                  <a:srgbClr val="002060"/>
                </a:solidFill>
                <a:effectLst>
                  <a:outerShdw blurRad="38100" dist="38100" dir="2700000" algn="tl">
                    <a:srgbClr val="000000">
                      <a:alpha val="43137"/>
                    </a:srgbClr>
                  </a:outerShdw>
                </a:effectLst>
                <a:latin typeface="+mj-lt"/>
              </a:rPr>
              <a:t> “For </a:t>
            </a:r>
            <a:r>
              <a:rPr lang="en-US" sz="2400" dirty="0" smtClean="0">
                <a:solidFill>
                  <a:srgbClr val="002060"/>
                </a:solidFill>
                <a:effectLst>
                  <a:outerShdw blurRad="38100" dist="38100" dir="2700000" algn="tl">
                    <a:srgbClr val="000000">
                      <a:alpha val="43137"/>
                    </a:srgbClr>
                  </a:outerShdw>
                </a:effectLst>
                <a:latin typeface="+mj-lt"/>
              </a:rPr>
              <a:t>not even the Father judges anyone, but He has given all judgment to the Son, </a:t>
            </a:r>
            <a:r>
              <a:rPr lang="en-US" sz="2400" dirty="0" smtClean="0">
                <a:solidFill>
                  <a:srgbClr val="002060"/>
                </a:solidFill>
                <a:effectLst>
                  <a:outerShdw blurRad="38100" dist="38100" dir="2700000" algn="tl">
                    <a:srgbClr val="000000">
                      <a:alpha val="43137"/>
                    </a:srgbClr>
                  </a:outerShdw>
                </a:effectLst>
                <a:latin typeface="+mj-lt"/>
              </a:rPr>
              <a:t>so </a:t>
            </a:r>
            <a:r>
              <a:rPr lang="en-US" sz="2400" dirty="0" smtClean="0">
                <a:solidFill>
                  <a:srgbClr val="002060"/>
                </a:solidFill>
                <a:effectLst>
                  <a:outerShdw blurRad="38100" dist="38100" dir="2700000" algn="tl">
                    <a:srgbClr val="000000">
                      <a:alpha val="43137"/>
                    </a:srgbClr>
                  </a:outerShdw>
                </a:effectLst>
                <a:latin typeface="+mj-lt"/>
              </a:rPr>
              <a:t>that all will honor the Son even as they honor the Father. He who does not honor the Son does not honor the Father who sent Him</a:t>
            </a:r>
            <a:r>
              <a:rPr lang="en-US" sz="2400" dirty="0" smtClean="0">
                <a:solidFill>
                  <a:srgbClr val="002060"/>
                </a:solidFill>
                <a:effectLst>
                  <a:outerShdw blurRad="38100" dist="38100" dir="2700000" algn="tl">
                    <a:srgbClr val="000000">
                      <a:alpha val="43137"/>
                    </a:srgbClr>
                  </a:outerShdw>
                </a:effectLst>
                <a:latin typeface="+mj-lt"/>
              </a:rPr>
              <a:t>.”</a:t>
            </a:r>
            <a:endParaRPr lang="en-US" sz="24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4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4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4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4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4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4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400" b="1"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400" b="1" dirty="0" smtClean="0">
              <a:solidFill>
                <a:srgbClr val="002060"/>
              </a:solidFill>
              <a:effectLst>
                <a:outerShdw blurRad="38100" dist="38100" dir="2700000" algn="tl">
                  <a:srgbClr val="000000">
                    <a:alpha val="43137"/>
                  </a:srgbClr>
                </a:outerShdw>
              </a:effectLst>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lstStyle/>
          <a:p>
            <a:r>
              <a:rPr lang="en-US" dirty="0" smtClean="0">
                <a:solidFill>
                  <a:srgbClr val="00002E"/>
                </a:solidFill>
              </a:rPr>
              <a:t>OUR JOB</a:t>
            </a:r>
            <a:endParaRPr lang="en-US" dirty="0">
              <a:solidFill>
                <a:srgbClr val="00002E"/>
              </a:solidFill>
            </a:endParaRPr>
          </a:p>
        </p:txBody>
      </p:sp>
      <p:sp>
        <p:nvSpPr>
          <p:cNvPr id="3" name="Content Placeholder 2"/>
          <p:cNvSpPr>
            <a:spLocks noGrp="1"/>
          </p:cNvSpPr>
          <p:nvPr>
            <p:ph idx="1"/>
          </p:nvPr>
        </p:nvSpPr>
        <p:spPr>
          <a:xfrm>
            <a:off x="0" y="1295400"/>
            <a:ext cx="9144000" cy="5562600"/>
          </a:xfrm>
        </p:spPr>
        <p:txBody>
          <a:bodyPr>
            <a:normAutofit/>
          </a:bodyPr>
          <a:lstStyle/>
          <a:p>
            <a:pPr>
              <a:buClr>
                <a:srgbClr val="C00000"/>
              </a:buClr>
              <a:buSzPct val="100000"/>
            </a:pPr>
            <a:r>
              <a:rPr lang="en-US" b="1" dirty="0" smtClean="0">
                <a:solidFill>
                  <a:srgbClr val="00002E"/>
                </a:solidFill>
                <a:effectLst>
                  <a:outerShdw blurRad="38100" dist="38100" dir="2700000" algn="tl">
                    <a:srgbClr val="000000">
                      <a:alpha val="43137"/>
                    </a:srgbClr>
                  </a:outerShdw>
                </a:effectLst>
              </a:rPr>
              <a:t>2 </a:t>
            </a:r>
            <a:r>
              <a:rPr lang="en-US" b="1" dirty="0" smtClean="0">
                <a:solidFill>
                  <a:srgbClr val="00002E"/>
                </a:solidFill>
                <a:effectLst>
                  <a:outerShdw blurRad="38100" dist="38100" dir="2700000" algn="tl">
                    <a:srgbClr val="000000">
                      <a:alpha val="43137"/>
                    </a:srgbClr>
                  </a:outerShdw>
                </a:effectLst>
              </a:rPr>
              <a:t>Timothy </a:t>
            </a:r>
            <a:r>
              <a:rPr lang="en-US" b="1" dirty="0" smtClean="0">
                <a:solidFill>
                  <a:srgbClr val="00002E"/>
                </a:solidFill>
                <a:effectLst>
                  <a:outerShdw blurRad="38100" dist="38100" dir="2700000" algn="tl">
                    <a:srgbClr val="000000">
                      <a:alpha val="43137"/>
                    </a:srgbClr>
                  </a:outerShdw>
                </a:effectLst>
              </a:rPr>
              <a:t>2:15-16 </a:t>
            </a:r>
            <a:r>
              <a:rPr lang="en-US" b="1" dirty="0" smtClean="0">
                <a:solidFill>
                  <a:srgbClr val="00002E"/>
                </a:solidFill>
                <a:effectLst>
                  <a:outerShdw blurRad="38100" dist="38100" dir="2700000" algn="tl">
                    <a:srgbClr val="000000">
                      <a:alpha val="43137"/>
                    </a:srgbClr>
                  </a:outerShdw>
                </a:effectLst>
              </a:rPr>
              <a:t> </a:t>
            </a:r>
            <a:r>
              <a:rPr lang="en-US" dirty="0" smtClean="0">
                <a:solidFill>
                  <a:srgbClr val="00002E"/>
                </a:solidFill>
                <a:effectLst>
                  <a:outerShdw blurRad="38100" dist="38100" dir="2700000" algn="tl">
                    <a:srgbClr val="000000">
                      <a:alpha val="43137"/>
                    </a:srgbClr>
                  </a:outerShdw>
                </a:effectLst>
              </a:rPr>
              <a:t>Be diligent to present yourself approved to God as a workman who does not need to be ashamed, accurately handling the word of truth. </a:t>
            </a:r>
            <a:r>
              <a:rPr lang="en-US" dirty="0" smtClean="0">
                <a:solidFill>
                  <a:srgbClr val="00002E"/>
                </a:solidFill>
                <a:effectLst>
                  <a:outerShdw blurRad="38100" dist="38100" dir="2700000" algn="tl">
                    <a:srgbClr val="000000">
                      <a:alpha val="43137"/>
                    </a:srgbClr>
                  </a:outerShdw>
                </a:effectLst>
              </a:rPr>
              <a:t> </a:t>
            </a:r>
            <a:r>
              <a:rPr lang="en-US" dirty="0" smtClean="0">
                <a:solidFill>
                  <a:srgbClr val="00002E"/>
                </a:solidFill>
                <a:effectLst>
                  <a:outerShdw blurRad="38100" dist="38100" dir="2700000" algn="tl">
                    <a:srgbClr val="000000">
                      <a:alpha val="43137"/>
                    </a:srgbClr>
                  </a:outerShdw>
                </a:effectLst>
              </a:rPr>
              <a:t>But avoid worldly and empty chatter, for it will lead to further </a:t>
            </a:r>
            <a:r>
              <a:rPr lang="en-US" dirty="0" smtClean="0">
                <a:solidFill>
                  <a:srgbClr val="00002E"/>
                </a:solidFill>
                <a:effectLst>
                  <a:outerShdw blurRad="38100" dist="38100" dir="2700000" algn="tl">
                    <a:srgbClr val="000000">
                      <a:alpha val="43137"/>
                    </a:srgbClr>
                  </a:outerShdw>
                </a:effectLst>
              </a:rPr>
              <a:t>ungodliness…</a:t>
            </a:r>
          </a:p>
          <a:p>
            <a:pPr>
              <a:buClr>
                <a:srgbClr val="C00000"/>
              </a:buClr>
              <a:buSzPct val="100000"/>
            </a:pPr>
            <a:r>
              <a:rPr lang="en-US" b="1" dirty="0" smtClean="0">
                <a:solidFill>
                  <a:srgbClr val="00002E"/>
                </a:solidFill>
                <a:effectLst>
                  <a:outerShdw blurRad="38100" dist="38100" dir="2700000" algn="tl">
                    <a:srgbClr val="000000">
                      <a:alpha val="43137"/>
                    </a:srgbClr>
                  </a:outerShdw>
                </a:effectLst>
              </a:rPr>
              <a:t>1 </a:t>
            </a:r>
            <a:r>
              <a:rPr lang="en-US" b="1" dirty="0" smtClean="0">
                <a:solidFill>
                  <a:srgbClr val="00002E"/>
                </a:solidFill>
                <a:effectLst>
                  <a:outerShdw blurRad="38100" dist="38100" dir="2700000" algn="tl">
                    <a:srgbClr val="000000">
                      <a:alpha val="43137"/>
                    </a:srgbClr>
                  </a:outerShdw>
                </a:effectLst>
              </a:rPr>
              <a:t>Timothy </a:t>
            </a:r>
            <a:r>
              <a:rPr lang="en-US" b="1" dirty="0" smtClean="0">
                <a:solidFill>
                  <a:srgbClr val="00002E"/>
                </a:solidFill>
                <a:effectLst>
                  <a:outerShdw blurRad="38100" dist="38100" dir="2700000" algn="tl">
                    <a:srgbClr val="000000">
                      <a:alpha val="43137"/>
                    </a:srgbClr>
                  </a:outerShdw>
                </a:effectLst>
              </a:rPr>
              <a:t>6:20-21 </a:t>
            </a:r>
            <a:r>
              <a:rPr lang="en-US" b="1" dirty="0" smtClean="0">
                <a:solidFill>
                  <a:srgbClr val="00002E"/>
                </a:solidFill>
                <a:effectLst>
                  <a:outerShdw blurRad="38100" dist="38100" dir="2700000" algn="tl">
                    <a:srgbClr val="000000">
                      <a:alpha val="43137"/>
                    </a:srgbClr>
                  </a:outerShdw>
                </a:effectLst>
              </a:rPr>
              <a:t> </a:t>
            </a:r>
            <a:r>
              <a:rPr lang="en-US" dirty="0" smtClean="0">
                <a:solidFill>
                  <a:srgbClr val="00002E"/>
                </a:solidFill>
                <a:effectLst>
                  <a:outerShdw blurRad="38100" dist="38100" dir="2700000" algn="tl">
                    <a:srgbClr val="000000">
                      <a:alpha val="43137"/>
                    </a:srgbClr>
                  </a:outerShdw>
                </a:effectLst>
              </a:rPr>
              <a:t>O Timothy, guard what has been entrusted to you, avoiding worldly and empty chatter and the opposing arguments of what is falsely called "knowledge"— </a:t>
            </a:r>
            <a:r>
              <a:rPr lang="en-US" dirty="0" smtClean="0">
                <a:solidFill>
                  <a:srgbClr val="00002E"/>
                </a:solidFill>
                <a:effectLst>
                  <a:outerShdw blurRad="38100" dist="38100" dir="2700000" algn="tl">
                    <a:srgbClr val="000000">
                      <a:alpha val="43137"/>
                    </a:srgbClr>
                  </a:outerShdw>
                </a:effectLst>
              </a:rPr>
              <a:t>which </a:t>
            </a:r>
            <a:r>
              <a:rPr lang="en-US" dirty="0" smtClean="0">
                <a:solidFill>
                  <a:srgbClr val="00002E"/>
                </a:solidFill>
                <a:effectLst>
                  <a:outerShdw blurRad="38100" dist="38100" dir="2700000" algn="tl">
                    <a:srgbClr val="000000">
                      <a:alpha val="43137"/>
                    </a:srgbClr>
                  </a:outerShdw>
                </a:effectLst>
              </a:rPr>
              <a:t>some have professed and thus gone astray from the faith</a:t>
            </a:r>
            <a:r>
              <a:rPr lang="en-US" dirty="0" smtClean="0">
                <a:solidFill>
                  <a:srgbClr val="00002E"/>
                </a:solidFill>
                <a:effectLst>
                  <a:outerShdw blurRad="38100" dist="38100" dir="2700000" algn="tl">
                    <a:srgbClr val="000000">
                      <a:alpha val="43137"/>
                    </a:srgbClr>
                  </a:outerShdw>
                </a:effectLst>
              </a:rPr>
              <a:t>.    </a:t>
            </a:r>
            <a:r>
              <a:rPr lang="en-US" dirty="0" smtClean="0">
                <a:solidFill>
                  <a:srgbClr val="00002E"/>
                </a:solidFill>
                <a:effectLst>
                  <a:outerShdw blurRad="38100" dist="38100" dir="2700000" algn="tl">
                    <a:srgbClr val="000000">
                      <a:alpha val="43137"/>
                    </a:srgbClr>
                  </a:outerShdw>
                </a:effectLst>
              </a:rPr>
              <a:t>Grace be with you</a:t>
            </a:r>
            <a:r>
              <a:rPr lang="en-US" dirty="0" smtClean="0">
                <a:solidFill>
                  <a:srgbClr val="00002E"/>
                </a:solidFill>
                <a:effectLst>
                  <a:outerShdw blurRad="38100" dist="38100" dir="2700000" algn="tl">
                    <a:srgbClr val="000000">
                      <a:alpha val="43137"/>
                    </a:srgbClr>
                  </a:outerShdw>
                </a:effectLst>
              </a:rPr>
              <a:t>.</a:t>
            </a:r>
            <a:endParaRPr lang="en-US" dirty="0">
              <a:solidFill>
                <a:srgbClr val="00002E"/>
              </a:solidFill>
              <a:effectLst>
                <a:outerShdw blurRad="38100" dist="38100" dir="2700000" algn="tl">
                  <a:srgbClr val="000000">
                    <a:alpha val="43137"/>
                  </a:srgbClr>
                </a:outerShdw>
              </a:effectLst>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LuckyTi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Lucky Tie">
      <a:majorFont>
        <a:latin typeface="Tahoma"/>
        <a:ea typeface=""/>
        <a:cs typeface=""/>
        <a:font script="Cyrl" typeface="Tahoma"/>
        <a:font script="Grek" typeface="Tahoma"/>
        <a:font script="Jpan" typeface="ＭＳ Ｐ明朝"/>
        <a:font script="Hang" typeface="굴림"/>
        <a:font script="Hans" typeface="黑体"/>
        <a:font script="Hant" typeface="新細明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Franklin Gothic Book"/>
        <a:ea typeface=""/>
        <a:cs typeface=""/>
        <a:font script="Cyrl" typeface="Arial"/>
        <a:font script="Grek"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ucky Tie">
      <a:fillStyleLst>
        <a:solidFill>
          <a:schemeClr val="phClr">
            <a:tint val="100000"/>
            <a:shade val="100000"/>
            <a:hueMod val="100000"/>
            <a:satMod val="100000"/>
          </a:schemeClr>
        </a:solidFill>
        <a:gradFill rotWithShape="1">
          <a:gsLst>
            <a:gs pos="0">
              <a:schemeClr val="phClr">
                <a:tint val="100000"/>
                <a:shade val="50000"/>
                <a:hueMod val="100000"/>
                <a:satMod val="90000"/>
              </a:schemeClr>
            </a:gs>
            <a:gs pos="50000">
              <a:schemeClr val="phClr">
                <a:tint val="50000"/>
                <a:shade val="100000"/>
                <a:hueMod val="100000"/>
                <a:satMod val="100000"/>
              </a:schemeClr>
            </a:gs>
            <a:gs pos="100000">
              <a:schemeClr val="phClr">
                <a:tint val="100000"/>
                <a:shade val="50000"/>
                <a:hueMod val="100000"/>
                <a:satMod val="90000"/>
              </a:schemeClr>
            </a:gs>
          </a:gsLst>
          <a:lin ang="1800000" scaled="1"/>
        </a:gradFill>
        <a:solidFill>
          <a:schemeClr val="phClr">
            <a:tint val="100000"/>
            <a:shade val="100000"/>
            <a:hueMod val="100000"/>
            <a:satMod val="100000"/>
          </a:schemeClr>
        </a:solidFill>
      </a:fillStyleLst>
      <a:lnStyleLst>
        <a:ln w="20000" cap="flat" cmpd="sng" algn="ctr">
          <a:solidFill>
            <a:schemeClr val="phClr"/>
          </a:solidFill>
          <a:prstDash val="solid"/>
        </a:ln>
        <a:ln w="30000" cap="flat" cmpd="sng" algn="ctr">
          <a:solidFill>
            <a:schemeClr val="phClr"/>
          </a:solidFill>
          <a:prstDash val="solid"/>
        </a:ln>
        <a:ln w="40000" cap="flat" cmpd="dbl" algn="ctr">
          <a:solidFill>
            <a:schemeClr val="phClr"/>
          </a:solidFill>
          <a:prstDash val="solid"/>
        </a:ln>
      </a:lnStyleLst>
      <a:effectStyleLst>
        <a:effectStyle>
          <a:effectLst>
            <a:glow rad="12700">
              <a:schemeClr val="phClr">
                <a:tint val="100000"/>
                <a:shade val="100000"/>
                <a:alpha val="50196"/>
                <a:hueMod val="100000"/>
                <a:satMod val="100000"/>
              </a:schemeClr>
            </a:glow>
          </a:effectLst>
        </a:effectStyle>
        <a:effectStyle>
          <a:effectLst>
            <a:innerShdw blurRad="25400" dist="38100" dir="2700000">
              <a:schemeClr val="phClr">
                <a:tint val="90000"/>
                <a:shade val="100000"/>
                <a:hueMod val="100000"/>
                <a:satMod val="100000"/>
              </a:schemeClr>
            </a:innerShdw>
          </a:effectLst>
        </a:effectStyle>
        <a:effectStyle>
          <a:effectLst>
            <a:innerShdw blurRad="25400" dist="38100" dir="2700000">
              <a:schemeClr val="phClr">
                <a:tint val="100000"/>
                <a:shade val="50000"/>
                <a:hueMod val="100000"/>
                <a:satMod val="100000"/>
              </a:schemeClr>
            </a:innerShdw>
          </a:effectLst>
          <a:scene3d>
            <a:camera prst="orthographicFront"/>
            <a:lightRig rig="soft" dir="t"/>
          </a:scene3d>
          <a:sp3d extrusionH="76200" prstMaterial="matte">
            <a:bevelT h="50800"/>
            <a:bevelB w="0" h="0"/>
            <a:extrusionClr>
              <a:schemeClr val="accent3">
                <a:tint val="40000"/>
              </a:schemeClr>
            </a:extrusionClr>
          </a:sp3d>
        </a:effectStyle>
      </a:effectStyleLst>
      <a:bgFillStyleLst>
        <a:gradFill rotWithShape="1">
          <a:gsLst>
            <a:gs pos="0">
              <a:schemeClr val="phClr">
                <a:tint val="100000"/>
                <a:shade val="50000"/>
                <a:hueMod val="100000"/>
                <a:satMod val="100000"/>
              </a:schemeClr>
            </a:gs>
            <a:gs pos="40000">
              <a:schemeClr val="phClr">
                <a:tint val="85000"/>
                <a:shade val="100000"/>
                <a:hueMod val="100000"/>
                <a:satMod val="100000"/>
              </a:schemeClr>
            </a:gs>
            <a:gs pos="100000">
              <a:schemeClr val="phClr">
                <a:tint val="100000"/>
                <a:shade val="50000"/>
                <a:hueMod val="100000"/>
                <a:satMod val="100000"/>
              </a:schemeClr>
            </a:gs>
          </a:gsLst>
          <a:lin ang="2700000" scaled="1"/>
        </a:gradFill>
        <a:blipFill>
          <a:blip xmlns:r="http://schemas.openxmlformats.org/officeDocument/2006/relationships" r:embed="rId1">
            <a:duotone>
              <a:schemeClr val="phClr">
                <a:tint val="100000"/>
                <a:shade val="60000"/>
                <a:hueMod val="100000"/>
                <a:satMod val="100000"/>
              </a:schemeClr>
              <a:schemeClr val="phClr">
                <a:tint val="70000"/>
                <a:shade val="100000"/>
                <a:hueMod val="100000"/>
                <a:satMod val="100000"/>
              </a:schemeClr>
            </a:duotone>
          </a:blip>
          <a:stretch>
            <a:fillRect/>
          </a:stretch>
        </a:blipFill>
        <a:blipFill>
          <a:blip xmlns:r="http://schemas.openxmlformats.org/officeDocument/2006/relationships" r:embed="rId2">
            <a:duotone>
              <a:schemeClr val="phClr">
                <a:tint val="100000"/>
                <a:shade val="60000"/>
                <a:hueMod val="100000"/>
                <a:satMod val="100000"/>
              </a:schemeClr>
              <a:schemeClr val="phClr">
                <a:tint val="70000"/>
                <a:shade val="100000"/>
                <a:hueMod val="100000"/>
                <a:satMod val="10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4317</TotalTime>
  <Words>1213</Words>
  <Application>Microsoft Office PowerPoint</Application>
  <PresentationFormat>On-screen Show (4:3)</PresentationFormat>
  <Paragraphs>83</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LuckyTie</vt:lpstr>
      <vt:lpstr>THE GREAT EXCHANGE The Emerging Church</vt:lpstr>
      <vt:lpstr>THE TRUTH ABOUT THE TRUTH</vt:lpstr>
      <vt:lpstr>WHAT IS TRUE ABOUT THE WORD</vt:lpstr>
      <vt:lpstr>THE PERSON OF TRUTH</vt:lpstr>
      <vt:lpstr>THE SPIRIT OF TRUTH</vt:lpstr>
      <vt:lpstr>THE PILLAR AND FOUNDATION </vt:lpstr>
      <vt:lpstr>THE WARNING FROM JOHN 8</vt:lpstr>
      <vt:lpstr>OUR JOB</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dc:creator>
  <cp:lastModifiedBy> </cp:lastModifiedBy>
  <cp:revision>27</cp:revision>
  <dcterms:created xsi:type="dcterms:W3CDTF">2012-07-31T18:20:03Z</dcterms:created>
  <dcterms:modified xsi:type="dcterms:W3CDTF">2012-11-12T14:44:35Z</dcterms:modified>
</cp:coreProperties>
</file>