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7" r:id="rId3"/>
    <p:sldId id="258" r:id="rId4"/>
    <p:sldId id="259" r:id="rId5"/>
    <p:sldId id="260" r:id="rId6"/>
    <p:sldId id="264" r:id="rId7"/>
    <p:sldId id="269" r:id="rId8"/>
    <p:sldId id="261" r:id="rId9"/>
    <p:sldId id="263" r:id="rId10"/>
    <p:sldId id="265" r:id="rId11"/>
    <p:sldId id="271" r:id="rId12"/>
    <p:sldId id="266"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4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4660"/>
  </p:normalViewPr>
  <p:slideViewPr>
    <p:cSldViewPr>
      <p:cViewPr>
        <p:scale>
          <a:sx n="66" d="100"/>
          <a:sy n="66" d="100"/>
        </p:scale>
        <p:origin x="-1632" y="-264"/>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68FB347C-5F8C-483F-B5F1-70BD76066539}" type="datetimeFigureOut">
              <a:rPr lang="en-US" smtClean="0"/>
              <a:pPr/>
              <a:t>4/11/2013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6321670D-3F29-4C14-BE10-70C25B428D6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6DA8EF7C-7658-481D-AADE-8BFB25F201DA}" type="datetimeFigureOut">
              <a:rPr lang="en-US" smtClean="0"/>
              <a:pPr/>
              <a:t>4/11/2013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99BE9127-30F7-402E-9175-455CCBB800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BE9127-30F7-402E-9175-455CCBB8005C}"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図形 1"/>
          <p:cNvSpPr>
            <a:spLocks noGrp="1"/>
          </p:cNvSpPr>
          <p:nvPr>
            <p:ph type="ctrTitle"/>
          </p:nvPr>
        </p:nvSpPr>
        <p:spPr>
          <a:xfrm>
            <a:off x="928662" y="1928803"/>
            <a:ext cx="7172348" cy="1470025"/>
          </a:xfrm>
        </p:spPr>
        <p:txBody>
          <a:bodyPr/>
          <a:lstStyle/>
          <a:p>
            <a:r>
              <a:rPr kumimoji="1" lang="en-US" altLang="ja-JP" smtClean="0"/>
              <a:t>Click to edit Master title style</a:t>
            </a:r>
            <a:endParaRPr kumimoji="1" lang="ja-JP" altLang="en-US" dirty="0"/>
          </a:p>
        </p:txBody>
      </p:sp>
      <p:sp>
        <p:nvSpPr>
          <p:cNvPr id="8" name="図形 7"/>
          <p:cNvSpPr>
            <a:spLocks noGrp="1"/>
          </p:cNvSpPr>
          <p:nvPr>
            <p:ph type="subTitle" idx="1"/>
          </p:nvPr>
        </p:nvSpPr>
        <p:spPr>
          <a:xfrm>
            <a:off x="1371600" y="3643314"/>
            <a:ext cx="6400800" cy="1285884"/>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smtClean="0"/>
              <a:t>Click to edit Master subtitle style</a:t>
            </a:r>
            <a:endParaRPr kumimoji="1" lang="ja-JP" altLang="en-US" dirty="0"/>
          </a:p>
        </p:txBody>
      </p:sp>
      <p:sp>
        <p:nvSpPr>
          <p:cNvPr id="12" name="図形 11"/>
          <p:cNvSpPr>
            <a:spLocks noGrp="1"/>
          </p:cNvSpPr>
          <p:nvPr>
            <p:ph type="dt" sz="half" idx="10"/>
          </p:nvPr>
        </p:nvSpPr>
        <p:spPr/>
        <p:txBody>
          <a:bodyPr/>
          <a:lstStyle/>
          <a:p>
            <a:fld id="{31B43DD9-E505-45AA-910A-064419E55BB6}" type="datetime1">
              <a:rPr lang="en-US" smtClean="0"/>
              <a:pPr/>
              <a:t>4/11/2013</a:t>
            </a:fld>
            <a:endParaRPr lang="en-US"/>
          </a:p>
        </p:txBody>
      </p:sp>
      <p:sp>
        <p:nvSpPr>
          <p:cNvPr id="11" name="図形 10"/>
          <p:cNvSpPr>
            <a:spLocks noGrp="1"/>
          </p:cNvSpPr>
          <p:nvPr>
            <p:ph type="ftr" sz="quarter" idx="11"/>
          </p:nvPr>
        </p:nvSpPr>
        <p:spPr/>
        <p:txBody>
          <a:bodyPr/>
          <a:lstStyle/>
          <a:p>
            <a:endParaRPr lang="en-US"/>
          </a:p>
        </p:txBody>
      </p:sp>
      <p:sp>
        <p:nvSpPr>
          <p:cNvPr id="18" name="図形 17"/>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図形 1"/>
          <p:cNvSpPr>
            <a:spLocks noGrp="1"/>
          </p:cNvSpPr>
          <p:nvPr>
            <p:ph type="title"/>
          </p:nvPr>
        </p:nvSpPr>
        <p:spPr>
          <a:xfrm>
            <a:off x="671514" y="274638"/>
            <a:ext cx="7829576" cy="1011222"/>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71514" y="1285860"/>
            <a:ext cx="7829576" cy="4357718"/>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p:txBody>
          <a:bodyPr/>
          <a:lstStyle/>
          <a:p>
            <a:fld id="{35B6B359-8965-4969-87F9-73C3A7CDF4BA}" type="datetime1">
              <a:rPr lang="en-US" smtClean="0"/>
              <a:pPr/>
              <a:t>4/11/2013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43702" y="285730"/>
            <a:ext cx="1785950" cy="5565797"/>
          </a:xfrm>
        </p:spPr>
        <p:txBody>
          <a:bodyPr vert="eaVert"/>
          <a:lstStyle>
            <a:lvl1pPr>
              <a:defRPr>
                <a:gradFill flip="none" rotWithShape="1">
                  <a:gsLst>
                    <a:gs pos="0">
                      <a:schemeClr val="tx1">
                        <a:tint val="65000"/>
                      </a:schemeClr>
                    </a:gs>
                    <a:gs pos="49900">
                      <a:schemeClr val="tx1">
                        <a:tint val="95000"/>
                      </a:schemeClr>
                    </a:gs>
                    <a:gs pos="50000">
                      <a:schemeClr val="tx1"/>
                    </a:gs>
                    <a:gs pos="100000">
                      <a:schemeClr val="tx1">
                        <a:tint val="95000"/>
                      </a:schemeClr>
                    </a:gs>
                  </a:gsLst>
                  <a:lin ang="5400000" scaled="1"/>
                  <a:tileRect/>
                </a:gradFill>
              </a:defRPr>
            </a:lvl1p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42910" y="274640"/>
            <a:ext cx="5834090" cy="5583253"/>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a:xfrm>
            <a:off x="652450" y="6356350"/>
            <a:ext cx="2133600" cy="365125"/>
          </a:xfrm>
        </p:spPr>
        <p:txBody>
          <a:bodyPr/>
          <a:lstStyle/>
          <a:p>
            <a:fld id="{E88FE455-BF01-4BCC-ADEC-DDB46B486E01}" type="datetime1">
              <a:rPr lang="en-US" smtClean="0"/>
              <a:pPr/>
              <a:t>4/11/2013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a:xfrm>
            <a:off x="6286512" y="6356350"/>
            <a:ext cx="2133600" cy="365125"/>
          </a:xfrm>
        </p:spPr>
        <p:txBody>
          <a:bodyPr/>
          <a:lstStyle/>
          <a:p>
            <a:fld id="{D81EC0BF-CFA7-4DF5-B8A3-AEF1B9A9A7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図形 1"/>
          <p:cNvSpPr>
            <a:spLocks noGrp="1"/>
          </p:cNvSpPr>
          <p:nvPr>
            <p:ph type="title"/>
          </p:nvPr>
        </p:nvSpPr>
        <p:spPr>
          <a:xfrm>
            <a:off x="0" y="274638"/>
            <a:ext cx="9144000" cy="1143000"/>
          </a:xfrm>
        </p:spPr>
        <p:txBody>
          <a:bodyPr/>
          <a:lstStyle>
            <a:lvl1pPr>
              <a:defRPr>
                <a:effectLst/>
                <a:latin typeface="Tahoma" pitchFamily="34" charset="0"/>
                <a:cs typeface="Tahoma" pitchFamily="34" charset="0"/>
              </a:defRPr>
            </a:lvl1pPr>
          </a:lstStyle>
          <a:p>
            <a:r>
              <a:rPr kumimoji="1" lang="en-US" altLang="ja-JP" dirty="0" smtClean="0"/>
              <a:t>Click to edit Master title style</a:t>
            </a:r>
            <a:endParaRPr kumimoji="1" lang="ja-JP" altLang="en-US"/>
          </a:p>
        </p:txBody>
      </p:sp>
      <p:sp>
        <p:nvSpPr>
          <p:cNvPr id="3" name="図形 2"/>
          <p:cNvSpPr>
            <a:spLocks noGrp="1"/>
          </p:cNvSpPr>
          <p:nvPr>
            <p:ph idx="1"/>
          </p:nvPr>
        </p:nvSpPr>
        <p:spPr>
          <a:xfrm>
            <a:off x="0" y="1371600"/>
            <a:ext cx="9144000" cy="5486400"/>
          </a:xfrm>
        </p:spPr>
        <p:txBody>
          <a:bodyPr/>
          <a:lstStyle>
            <a:lvl1pPr>
              <a:buClr>
                <a:srgbClr val="C00000"/>
              </a:buClr>
              <a:buFont typeface="Courier New" pitchFamily="49" charset="0"/>
              <a:buChar char="o"/>
              <a:defRPr/>
            </a:lvl1pPr>
            <a:lvl2pPr>
              <a:buClr>
                <a:srgbClr val="C00000"/>
              </a:buClr>
              <a:buFont typeface="Courier New" pitchFamily="49" charset="0"/>
              <a:buChar char="o"/>
              <a:defRPr/>
            </a:lvl2pPr>
            <a:lvl3pPr>
              <a:buClr>
                <a:srgbClr val="C00000"/>
              </a:buClr>
              <a:buFont typeface="Courier New" pitchFamily="49" charset="0"/>
              <a:buChar char="o"/>
              <a:defRPr/>
            </a:lvl3pPr>
            <a:lvl4pPr>
              <a:buClr>
                <a:srgbClr val="C00000"/>
              </a:buClr>
              <a:buFont typeface="Courier New" pitchFamily="49" charset="0"/>
              <a:buChar char="o"/>
              <a:defRPr/>
            </a:lvl4pPr>
            <a:lvl5pPr>
              <a:buClr>
                <a:srgbClr val="C00000"/>
              </a:buClr>
              <a:buFont typeface="Courier New" pitchFamily="49" charset="0"/>
              <a:buChar char="o"/>
              <a:defRPr/>
            </a:lvl5pPr>
          </a:lstStyle>
          <a:p>
            <a:pPr lvl="0"/>
            <a:r>
              <a:rPr kumimoji="1" lang="en-US" altLang="ja-JP" dirty="0" smtClean="0"/>
              <a:t>Click to edit Master text styles</a:t>
            </a:r>
          </a:p>
          <a:p>
            <a:pPr lvl="1"/>
            <a:r>
              <a:rPr kumimoji="1" lang="en-US" altLang="ja-JP" dirty="0" smtClean="0"/>
              <a:t>Second level</a:t>
            </a:r>
          </a:p>
          <a:p>
            <a:pPr lvl="2"/>
            <a:r>
              <a:rPr kumimoji="1" lang="en-US" altLang="ja-JP" dirty="0" smtClean="0"/>
              <a:t>Third level</a:t>
            </a:r>
          </a:p>
          <a:p>
            <a:pPr lvl="3"/>
            <a:r>
              <a:rPr kumimoji="1" lang="en-US" altLang="ja-JP" dirty="0" smtClean="0"/>
              <a:t>Fourth level</a:t>
            </a:r>
          </a:p>
          <a:p>
            <a:pPr lvl="4"/>
            <a:r>
              <a:rPr kumimoji="1" lang="en-US" altLang="ja-JP" dirty="0" smtClean="0"/>
              <a:t>Fifth level</a:t>
            </a:r>
            <a:endParaRPr kumimoji="1" lang="ja-JP" altLang="en-US"/>
          </a:p>
        </p:txBody>
      </p:sp>
      <p:sp>
        <p:nvSpPr>
          <p:cNvPr id="4" name="図形 3"/>
          <p:cNvSpPr>
            <a:spLocks noGrp="1"/>
          </p:cNvSpPr>
          <p:nvPr>
            <p:ph type="dt" sz="half" idx="10"/>
          </p:nvPr>
        </p:nvSpPr>
        <p:spPr/>
        <p:txBody>
          <a:bodyPr/>
          <a:lstStyle/>
          <a:p>
            <a:fld id="{A2E3B42B-8A13-4DF1-BE82-65F6AB4EEA32}" type="datetime1">
              <a:rPr lang="en-US" smtClean="0"/>
              <a:pPr/>
              <a:t>4/11/2013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図形 1"/>
          <p:cNvSpPr>
            <a:spLocks noGrp="1"/>
          </p:cNvSpPr>
          <p:nvPr>
            <p:ph type="title"/>
          </p:nvPr>
        </p:nvSpPr>
        <p:spPr>
          <a:xfrm>
            <a:off x="1000100" y="4714884"/>
            <a:ext cx="7215239" cy="862009"/>
          </a:xfrm>
        </p:spPr>
        <p:txBody>
          <a:bodyPr anchor="t"/>
          <a:lstStyle>
            <a:lvl1pPr algn="l">
              <a:defRPr sz="4000" b="1" cap="all"/>
            </a:lvl1pPr>
          </a:lstStyle>
          <a:p>
            <a:r>
              <a:rPr kumimoji="1" lang="en-US" altLang="ja-JP" smtClean="0"/>
              <a:t>Click to edit Master title style</a:t>
            </a:r>
            <a:endParaRPr kumimoji="1" lang="ja-JP" altLang="en-US" dirty="0"/>
          </a:p>
        </p:txBody>
      </p:sp>
      <p:sp>
        <p:nvSpPr>
          <p:cNvPr id="3" name="図形 2"/>
          <p:cNvSpPr>
            <a:spLocks noGrp="1"/>
          </p:cNvSpPr>
          <p:nvPr>
            <p:ph type="body" idx="1"/>
          </p:nvPr>
        </p:nvSpPr>
        <p:spPr>
          <a:xfrm>
            <a:off x="1000101" y="2857496"/>
            <a:ext cx="7215238" cy="1785950"/>
          </a:xfrm>
        </p:spPr>
        <p:txBody>
          <a:bodyPr anchor="b"/>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4" name="図形 3"/>
          <p:cNvSpPr>
            <a:spLocks noGrp="1"/>
          </p:cNvSpPr>
          <p:nvPr>
            <p:ph type="dt" sz="half" idx="10"/>
          </p:nvPr>
        </p:nvSpPr>
        <p:spPr/>
        <p:txBody>
          <a:bodyPr/>
          <a:lstStyle>
            <a:lvl1pPr>
              <a:defRPr>
                <a:solidFill>
                  <a:schemeClr val="tx1">
                    <a:tint val="75000"/>
                  </a:schemeClr>
                </a:solidFill>
              </a:defRPr>
            </a:lvl1pPr>
          </a:lstStyle>
          <a:p>
            <a:fld id="{4B16BC46-0996-45C6-85A8-54C66B83B048}" type="datetime1">
              <a:rPr lang="en-US" smtClean="0"/>
              <a:pPr/>
              <a:t>4/11/2013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lvl1pPr>
              <a:defRPr>
                <a:solidFill>
                  <a:schemeClr val="tx1">
                    <a:tint val="75000"/>
                  </a:schemeClr>
                </a:solidFill>
              </a:defRPr>
            </a:lvl1pPr>
          </a:lstStyle>
          <a:p>
            <a:fld id="{D81EC0BF-CFA7-4DF5-B8A3-AEF1B9A9A7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図形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図形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dt" sz="half" idx="10"/>
          </p:nvPr>
        </p:nvSpPr>
        <p:spPr/>
        <p:txBody>
          <a:bodyPr/>
          <a:lstStyle/>
          <a:p>
            <a:fld id="{4DD6B751-E6D2-4CB6-B5FC-52AA3B1CBC19}" type="datetime1">
              <a:rPr lang="en-US" smtClean="0"/>
              <a:pPr/>
              <a:t>4/11/2013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lvl1pPr>
              <a:defRPr/>
            </a:lvl1pPr>
          </a:lstStyle>
          <a:p>
            <a:r>
              <a:rPr kumimoji="1" lang="en-US" altLang="ja-JP" smtClean="0"/>
              <a:t>Click to edit Master title style</a:t>
            </a:r>
            <a:endParaRPr kumimoji="1" lang="ja-JP" altLang="en-US"/>
          </a:p>
        </p:txBody>
      </p:sp>
      <p:sp>
        <p:nvSpPr>
          <p:cNvPr id="3" name="図形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4" name="図形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6" name="図形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図形 6"/>
          <p:cNvSpPr>
            <a:spLocks noGrp="1"/>
          </p:cNvSpPr>
          <p:nvPr>
            <p:ph type="dt" sz="half" idx="10"/>
          </p:nvPr>
        </p:nvSpPr>
        <p:spPr/>
        <p:txBody>
          <a:bodyPr/>
          <a:lstStyle/>
          <a:p>
            <a:fld id="{4A25EF1B-CCBA-4C06-84CE-7E572247DA81}" type="datetime1">
              <a:rPr lang="en-US" smtClean="0"/>
              <a:pPr/>
              <a:t>4/11/2013</a:t>
            </a:fld>
            <a:endParaRPr lang="en-US"/>
          </a:p>
        </p:txBody>
      </p:sp>
      <p:sp>
        <p:nvSpPr>
          <p:cNvPr id="8" name="図形 7"/>
          <p:cNvSpPr>
            <a:spLocks noGrp="1"/>
          </p:cNvSpPr>
          <p:nvPr>
            <p:ph type="ftr" sz="quarter" idx="11"/>
          </p:nvPr>
        </p:nvSpPr>
        <p:spPr/>
        <p:txBody>
          <a:bodyPr/>
          <a:lstStyle/>
          <a:p>
            <a:endParaRPr lang="en-US"/>
          </a:p>
        </p:txBody>
      </p:sp>
      <p:sp>
        <p:nvSpPr>
          <p:cNvPr id="9" name="図形 8"/>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図形 1"/>
          <p:cNvSpPr>
            <a:spLocks noGrp="1"/>
          </p:cNvSpPr>
          <p:nvPr>
            <p:ph type="title"/>
          </p:nvPr>
        </p:nvSpPr>
        <p:spPr>
          <a:xfrm>
            <a:off x="1671646" y="4572008"/>
            <a:ext cx="6400816" cy="928686"/>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dt" sz="half" idx="10"/>
          </p:nvPr>
        </p:nvSpPr>
        <p:spPr/>
        <p:txBody>
          <a:bodyPr/>
          <a:lstStyle/>
          <a:p>
            <a:fld id="{66B22FEB-9896-4F99-9D35-BAA84B9217FF}" type="datetime1">
              <a:rPr lang="en-US" smtClean="0"/>
              <a:pPr/>
              <a:t>4/11/2013</a:t>
            </a:fld>
            <a:endParaRPr lang="en-US"/>
          </a:p>
        </p:txBody>
      </p:sp>
      <p:sp>
        <p:nvSpPr>
          <p:cNvPr id="4" name="図形 3"/>
          <p:cNvSpPr>
            <a:spLocks noGrp="1"/>
          </p:cNvSpPr>
          <p:nvPr>
            <p:ph type="ftr" sz="quarter" idx="11"/>
          </p:nvPr>
        </p:nvSpPr>
        <p:spPr/>
        <p:txBody>
          <a:bodyPr/>
          <a:lstStyle/>
          <a:p>
            <a:endParaRPr lang="en-US"/>
          </a:p>
        </p:txBody>
      </p:sp>
      <p:sp>
        <p:nvSpPr>
          <p:cNvPr id="5" name="図形 4"/>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4322966E-303E-4118-93CF-CE8EF417F41D}" type="datetime1">
              <a:rPr lang="en-US" smtClean="0"/>
              <a:pPr/>
              <a:t>4/11/2013</a:t>
            </a:fld>
            <a:endParaRPr lang="en-US"/>
          </a:p>
        </p:txBody>
      </p:sp>
      <p:sp>
        <p:nvSpPr>
          <p:cNvPr id="3" name="図形 2"/>
          <p:cNvSpPr>
            <a:spLocks noGrp="1"/>
          </p:cNvSpPr>
          <p:nvPr>
            <p:ph type="ftr" sz="quarter" idx="11"/>
          </p:nvPr>
        </p:nvSpPr>
        <p:spPr/>
        <p:txBody>
          <a:bodyPr/>
          <a:lstStyle/>
          <a:p>
            <a:endParaRPr lang="en-US"/>
          </a:p>
        </p:txBody>
      </p:sp>
      <p:sp>
        <p:nvSpPr>
          <p:cNvPr id="4" name="図形 3"/>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457200" y="273050"/>
            <a:ext cx="3008313" cy="1162050"/>
          </a:xfrm>
        </p:spPr>
        <p:txBody>
          <a:bodyPr anchor="b"/>
          <a:lstStyle>
            <a:lvl1pPr algn="l">
              <a:defRPr sz="2000" b="1"/>
            </a:lvl1pPr>
          </a:lstStyle>
          <a:p>
            <a:r>
              <a:rPr kumimoji="1" lang="en-US" altLang="ja-JP" smtClean="0"/>
              <a:t>Click to edit Master title style</a:t>
            </a:r>
            <a:endParaRPr kumimoji="1" lang="ja-JP" altLang="en-US"/>
          </a:p>
        </p:txBody>
      </p:sp>
      <p:sp>
        <p:nvSpPr>
          <p:cNvPr id="3" name="図形 2"/>
          <p:cNvSpPr>
            <a:spLocks noGrp="1"/>
          </p:cNvSpPr>
          <p:nvPr>
            <p:ph idx="1"/>
          </p:nvPr>
        </p:nvSpPr>
        <p:spPr>
          <a:xfrm>
            <a:off x="3575050" y="1428737"/>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5" name="図形 4"/>
          <p:cNvSpPr>
            <a:spLocks noGrp="1"/>
          </p:cNvSpPr>
          <p:nvPr>
            <p:ph type="dt" sz="half" idx="10"/>
          </p:nvPr>
        </p:nvSpPr>
        <p:spPr/>
        <p:txBody>
          <a:bodyPr/>
          <a:lstStyle/>
          <a:p>
            <a:fld id="{E0CB1AFB-893F-4E41-BD1C-7D56F46C8067}" type="datetime1">
              <a:rPr lang="en-US" smtClean="0"/>
              <a:pPr/>
              <a:t>4/11/2013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1792288" y="5014914"/>
            <a:ext cx="5486400" cy="414350"/>
          </a:xfrm>
        </p:spPr>
        <p:txBody>
          <a:bodyPr anchor="b"/>
          <a:lstStyle>
            <a:lvl1pPr algn="ctr">
              <a:defRPr sz="2000" b="1"/>
            </a:lvl1pPr>
          </a:lstStyle>
          <a:p>
            <a:r>
              <a:rPr kumimoji="1" lang="en-US" altLang="ja-JP" smtClean="0"/>
              <a:t>Click to edit Master title style</a:t>
            </a:r>
            <a:endParaRPr kumimoji="1" lang="ja-JP" altLang="en-US" dirty="0"/>
          </a:p>
        </p:txBody>
      </p:sp>
      <p:sp>
        <p:nvSpPr>
          <p:cNvPr id="3" name="正方形/長方形 2"/>
          <p:cNvSpPr>
            <a:spLocks noGrp="1"/>
          </p:cNvSpPr>
          <p:nvPr>
            <p:ph type="pic" idx="1"/>
          </p:nvPr>
        </p:nvSpPr>
        <p:spPr>
          <a:xfrm>
            <a:off x="1792288" y="742960"/>
            <a:ext cx="5486400" cy="4114800"/>
          </a:xfrm>
          <a:prstGeom prst="rect">
            <a:avLst/>
          </a:prstGeom>
          <a:noFill/>
          <a:ln w="50800" cap="sq">
            <a:solidFill>
              <a:schemeClr val="tx1"/>
            </a:solidFill>
            <a:miter lim="800000"/>
          </a:ln>
          <a:effectLst>
            <a:outerShdw blurRad="76200" dist="50800" dir="13500000" algn="tl" rotWithShape="0">
              <a:schemeClr val="bg1">
                <a:alpha val="80000"/>
              </a:scheme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ja-JP" smtClean="0"/>
              <a:t>Click icon to add picture</a:t>
            </a:r>
            <a:endParaRPr kumimoji="1" lang="ja-JP" altLang="en-US" dirty="0"/>
          </a:p>
        </p:txBody>
      </p:sp>
      <p:sp>
        <p:nvSpPr>
          <p:cNvPr id="4" name="図形 3"/>
          <p:cNvSpPr>
            <a:spLocks noGrp="1"/>
          </p:cNvSpPr>
          <p:nvPr>
            <p:ph type="body" sz="half" idx="2"/>
          </p:nvPr>
        </p:nvSpPr>
        <p:spPr>
          <a:xfrm>
            <a:off x="1792288" y="5481658"/>
            <a:ext cx="5486400" cy="804862"/>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5" name="図形 4"/>
          <p:cNvSpPr>
            <a:spLocks noGrp="1"/>
          </p:cNvSpPr>
          <p:nvPr>
            <p:ph type="dt" sz="half" idx="10"/>
          </p:nvPr>
        </p:nvSpPr>
        <p:spPr/>
        <p:txBody>
          <a:bodyPr/>
          <a:lstStyle/>
          <a:p>
            <a:fld id="{1BAA3D2F-B8EC-4618-8AD1-3542A3F86E6C}" type="datetime1">
              <a:rPr lang="en-US" smtClean="0"/>
              <a:pPr/>
              <a:t>4/11/2013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 name="正方形/長方形 17"/>
          <p:cNvSpPr>
            <a:spLocks noGrp="1"/>
          </p:cNvSpPr>
          <p:nvPr>
            <p:ph type="body" idx="1"/>
          </p:nvPr>
        </p:nvSpPr>
        <p:spPr>
          <a:xfrm>
            <a:off x="457200" y="1600200"/>
            <a:ext cx="8229600" cy="4525963"/>
          </a:xfrm>
          <a:prstGeom prst="rect">
            <a:avLst/>
          </a:prstGeom>
        </p:spPr>
        <p:txBody>
          <a:bodyPr vert="horz"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29" name="正方形/長方形 28"/>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5963A1EF-6E18-40E9-907D-23B5CC58D23B}" type="datetime1">
              <a:rPr lang="en-US" smtClean="0"/>
              <a:pPr/>
              <a:t>4/11/2013</a:t>
            </a:fld>
            <a:endParaRPr lang="en-US"/>
          </a:p>
        </p:txBody>
      </p:sp>
      <p:sp>
        <p:nvSpPr>
          <p:cNvPr id="4" name="正方形/長方形 3"/>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tx1">
                    <a:tint val="75000"/>
                  </a:schemeClr>
                </a:solidFill>
              </a:defRPr>
            </a:lvl1pPr>
          </a:lstStyle>
          <a:p>
            <a:endParaRPr lang="en-US"/>
          </a:p>
        </p:txBody>
      </p:sp>
      <p:sp>
        <p:nvSpPr>
          <p:cNvPr id="10" name="正方形/長方形 9"/>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D81EC0BF-CFA7-4DF5-B8A3-AEF1B9A9A771}" type="slidenum">
              <a:rPr lang="en-US" smtClean="0"/>
              <a:pPr/>
              <a:t>‹#›</a:t>
            </a:fld>
            <a:endParaRPr lang="en-US"/>
          </a:p>
        </p:txBody>
      </p:sp>
      <p:sp>
        <p:nvSpPr>
          <p:cNvPr id="22" name="正方形/長方形 21"/>
          <p:cNvSpPr>
            <a:spLocks noGrp="1"/>
          </p:cNvSpPr>
          <p:nvPr>
            <p:ph type="title"/>
          </p:nvPr>
        </p:nvSpPr>
        <p:spPr>
          <a:xfrm>
            <a:off x="457200" y="274638"/>
            <a:ext cx="8305800" cy="1143000"/>
          </a:xfrm>
          <a:prstGeom prst="rect">
            <a:avLst/>
          </a:prstGeom>
          <a:noFill/>
        </p:spPr>
        <p:txBody>
          <a:bodyPr vert="horz" rtlCol="0" anchor="ctr">
            <a:normAutofit/>
          </a:bodyPr>
          <a:lstStyle/>
          <a:p>
            <a:r>
              <a:rPr kumimoji="1" lang="en-US" altLang="ja-JP" smtClean="0"/>
              <a:t>Click to edit Master title style</a:t>
            </a:r>
            <a:endParaRPr kumimoji="1"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1" sz="4400" baseline="0">
          <a:ln w="12700">
            <a:solidFill>
              <a:schemeClr val="tx1">
                <a:tint val="95000"/>
              </a:schemeClr>
            </a:solidFill>
          </a:ln>
          <a:gradFill>
            <a:gsLst>
              <a:gs pos="0">
                <a:schemeClr val="tx1">
                  <a:tint val="65000"/>
                </a:schemeClr>
              </a:gs>
              <a:gs pos="49900">
                <a:schemeClr val="tx1">
                  <a:tint val="95000"/>
                </a:schemeClr>
              </a:gs>
              <a:gs pos="50000">
                <a:schemeClr val="tx1"/>
              </a:gs>
              <a:gs pos="100000">
                <a:schemeClr val="tx1">
                  <a:tint val="95000"/>
                </a:schemeClr>
              </a:gs>
            </a:gsLst>
            <a:lin ang="5400000" scaled="1"/>
          </a:gradFill>
          <a:effectLst>
            <a:outerShdw blurRad="127000" algn="tl" rotWithShape="0">
              <a:schemeClr val="bg1">
                <a:alpha val="50000"/>
              </a:schemeClr>
            </a:outerShdw>
          </a:effectLst>
          <a:latin typeface="+mj-lt"/>
          <a:ea typeface="+mj-ea"/>
          <a:cs typeface="+mj-cs"/>
        </a:defRPr>
      </a:lvl1pPr>
    </p:titleStyle>
    <p:bodyStyle>
      <a:lvl1pPr marL="342900" indent="-342900" algn="l" rtl="0" eaLnBrk="1" latinLnBrk="0" hangingPunct="1">
        <a:spcBef>
          <a:spcPct val="20000"/>
        </a:spcBef>
        <a:buClr>
          <a:schemeClr val="tx1"/>
        </a:buClr>
        <a:buFont typeface="Wingdings"/>
        <a:buChar char="n"/>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shade val="75000"/>
          </a:schemeClr>
        </a:buClr>
        <a:buSzPct val="85000"/>
        <a:buFont typeface="Wingdings"/>
        <a:buChar char="n"/>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50000"/>
          </a:schemeClr>
        </a:buClr>
        <a:buSzPct val="75000"/>
        <a:buFont typeface="Wingdings"/>
        <a:buChar char="n"/>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6">
            <a:shade val="50000"/>
          </a:schemeClr>
        </a:buClr>
        <a:buSzPct val="75000"/>
        <a:buFont typeface="Wingdings"/>
        <a:buChar char="n"/>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3">
            <a:shade val="50000"/>
          </a:schemeClr>
        </a:buClr>
        <a:buSzPct val="70000"/>
        <a:buFont typeface="Wingdings"/>
        <a:buChar char="n"/>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shade val="50000"/>
          </a:schemeClr>
        </a:buClr>
        <a:buSzPct val="60000"/>
        <a:buFont typeface="Wingdings"/>
        <a:buChar char="n"/>
        <a:defRPr kumimoji="1" sz="2000">
          <a:solidFill>
            <a:schemeClr val="tx2"/>
          </a:solidFill>
          <a:latin typeface="+mn-lt"/>
          <a:ea typeface="+mn-ea"/>
          <a:cs typeface="+mn-cs"/>
        </a:defRPr>
      </a:lvl6pPr>
      <a:lvl7pPr marL="2971800" indent="-228600" algn="l" rtl="0" eaLnBrk="1" latinLnBrk="0" hangingPunct="1">
        <a:spcBef>
          <a:spcPct val="20000"/>
        </a:spcBef>
        <a:buClr>
          <a:schemeClr val="accent2">
            <a:shade val="50000"/>
          </a:schemeClr>
        </a:buClr>
        <a:buSzPct val="60000"/>
        <a:buFont typeface="Wingdings"/>
        <a:buChar char="n"/>
        <a:defRPr kumimoji="1" sz="2000">
          <a:solidFill>
            <a:schemeClr val="tx2"/>
          </a:solidFill>
          <a:latin typeface="+mn-lt"/>
          <a:ea typeface="+mn-ea"/>
          <a:cs typeface="+mn-cs"/>
        </a:defRPr>
      </a:lvl7pPr>
      <a:lvl8pPr marL="3429000" indent="-228600" algn="l" rtl="0" eaLnBrk="1" latinLnBrk="0" hangingPunct="1">
        <a:spcBef>
          <a:spcPct val="20000"/>
        </a:spcBef>
        <a:buClr>
          <a:schemeClr val="accent5">
            <a:shade val="50000"/>
          </a:schemeClr>
        </a:buClr>
        <a:buSzPct val="60000"/>
        <a:buFont typeface="Wingdings"/>
        <a:buChar char="n"/>
        <a:defRPr kumimoji="1" sz="2000">
          <a:solidFill>
            <a:schemeClr val="tx2"/>
          </a:solidFill>
          <a:latin typeface="+mn-lt"/>
          <a:ea typeface="+mn-ea"/>
          <a:cs typeface="+mn-cs"/>
        </a:defRPr>
      </a:lvl8pPr>
      <a:lvl9pPr marL="3886200" indent="-228600" algn="l" rtl="0" eaLnBrk="1" latinLnBrk="0" hangingPunct="1">
        <a:spcBef>
          <a:spcPct val="20000"/>
        </a:spcBef>
        <a:buClr>
          <a:schemeClr val="tx1"/>
        </a:buClr>
        <a:buSzPct val="50000"/>
        <a:buFont typeface="Wingdings"/>
        <a:buChar char="n"/>
        <a:defRPr kumimoji="1" sz="2000">
          <a:solidFill>
            <a:schemeClr val="tx2"/>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smtClean="0">
                <a:solidFill>
                  <a:schemeClr val="tx2">
                    <a:lumMod val="50000"/>
                  </a:schemeClr>
                </a:solidFill>
                <a:latin typeface="Annie BTN" pitchFamily="66" charset="0"/>
              </a:rPr>
              <a:t>PREPARED FOR ACTION</a:t>
            </a:r>
            <a:br>
              <a:rPr lang="en-US" sz="6000" b="1" dirty="0" smtClean="0">
                <a:solidFill>
                  <a:schemeClr val="tx2">
                    <a:lumMod val="50000"/>
                  </a:schemeClr>
                </a:solidFill>
                <a:latin typeface="Annie BTN" pitchFamily="66" charset="0"/>
              </a:rPr>
            </a:br>
            <a:r>
              <a:rPr lang="en-US" sz="6000" b="1" dirty="0" smtClean="0">
                <a:solidFill>
                  <a:schemeClr val="tx2">
                    <a:lumMod val="50000"/>
                  </a:schemeClr>
                </a:solidFill>
                <a:latin typeface="Annie BTN" pitchFamily="66" charset="0"/>
              </a:rPr>
              <a:t>A Study from</a:t>
            </a:r>
            <a:r>
              <a:rPr lang="en-US" b="1" dirty="0" smtClean="0">
                <a:solidFill>
                  <a:schemeClr val="tx2">
                    <a:lumMod val="50000"/>
                  </a:schemeClr>
                </a:solidFill>
                <a:latin typeface="Annie BTN" pitchFamily="66" charset="0"/>
              </a:rPr>
              <a:t> </a:t>
            </a:r>
            <a:r>
              <a:rPr lang="en-US" sz="6000" b="1" dirty="0" smtClean="0">
                <a:solidFill>
                  <a:schemeClr val="tx2">
                    <a:lumMod val="50000"/>
                  </a:schemeClr>
                </a:solidFill>
                <a:latin typeface="Annie BTN" pitchFamily="66" charset="0"/>
              </a:rPr>
              <a:t> 1 Peter</a:t>
            </a:r>
            <a:endParaRPr lang="en-US" sz="6000" b="1" dirty="0">
              <a:solidFill>
                <a:schemeClr val="tx2">
                  <a:lumMod val="50000"/>
                </a:schemeClr>
              </a:solidFill>
              <a:latin typeface="Annie BTN" pitchFamily="66" charset="0"/>
            </a:endParaRPr>
          </a:p>
        </p:txBody>
      </p:sp>
      <p:sp>
        <p:nvSpPr>
          <p:cNvPr id="3" name="Subtitle 2"/>
          <p:cNvSpPr>
            <a:spLocks noGrp="1"/>
          </p:cNvSpPr>
          <p:nvPr>
            <p:ph type="subTitle" idx="1"/>
          </p:nvPr>
        </p:nvSpPr>
        <p:spPr>
          <a:xfrm>
            <a:off x="1447800" y="4495800"/>
            <a:ext cx="6400800" cy="1285884"/>
          </a:xfrm>
        </p:spPr>
        <p:txBody>
          <a:bodyPr>
            <a:normAutofit fontScale="85000" lnSpcReduction="20000"/>
          </a:bodyPr>
          <a:lstStyle/>
          <a:p>
            <a:r>
              <a:rPr lang="en-US" b="1" dirty="0" err="1" smtClean="0">
                <a:solidFill>
                  <a:schemeClr val="tx2">
                    <a:lumMod val="50000"/>
                  </a:schemeClr>
                </a:solidFill>
                <a:latin typeface="Annie BTN" pitchFamily="66" charset="0"/>
              </a:rPr>
              <a:t>JoLynn</a:t>
            </a:r>
            <a:r>
              <a:rPr lang="en-US" b="1" dirty="0" smtClean="0">
                <a:solidFill>
                  <a:schemeClr val="tx2">
                    <a:lumMod val="50000"/>
                  </a:schemeClr>
                </a:solidFill>
                <a:latin typeface="Annie BTN" pitchFamily="66" charset="0"/>
              </a:rPr>
              <a:t> Gower</a:t>
            </a:r>
          </a:p>
          <a:p>
            <a:r>
              <a:rPr lang="en-US" b="1" dirty="0" smtClean="0">
                <a:solidFill>
                  <a:schemeClr val="tx2">
                    <a:lumMod val="50000"/>
                  </a:schemeClr>
                </a:solidFill>
                <a:latin typeface="Annie BTN" pitchFamily="66" charset="0"/>
              </a:rPr>
              <a:t>352-2458   493-6151</a:t>
            </a:r>
          </a:p>
          <a:p>
            <a:r>
              <a:rPr lang="en-US" b="1" dirty="0" smtClean="0">
                <a:solidFill>
                  <a:schemeClr val="tx2">
                    <a:lumMod val="50000"/>
                  </a:schemeClr>
                </a:solidFill>
                <a:latin typeface="Annie BTN" pitchFamily="66" charset="0"/>
              </a:rPr>
              <a:t>jgower@guardingthetruth.org</a:t>
            </a:r>
            <a:endParaRPr lang="en-US" b="1" dirty="0">
              <a:solidFill>
                <a:schemeClr val="tx2">
                  <a:lumMod val="50000"/>
                </a:schemeClr>
              </a:solidFill>
              <a:latin typeface="Annie BTN" pitchFamily="66"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42"/>
                </a:solidFill>
              </a:rPr>
              <a:t>DISOBEDIENT SPIRITS</a:t>
            </a:r>
            <a:endParaRPr lang="en-US" dirty="0">
              <a:solidFill>
                <a:srgbClr val="000042"/>
              </a:solidFill>
            </a:endParaRPr>
          </a:p>
        </p:txBody>
      </p:sp>
      <p:sp>
        <p:nvSpPr>
          <p:cNvPr id="3" name="Content Placeholder 2"/>
          <p:cNvSpPr>
            <a:spLocks noGrp="1"/>
          </p:cNvSpPr>
          <p:nvPr>
            <p:ph idx="1"/>
          </p:nvPr>
        </p:nvSpPr>
        <p:spPr/>
        <p:txBody>
          <a:bodyPr>
            <a:noAutofit/>
          </a:bodyPr>
          <a:lstStyle/>
          <a:p>
            <a:pPr marL="182880">
              <a:lnSpc>
                <a:spcPct val="90000"/>
              </a:lnSpc>
            </a:pPr>
            <a:r>
              <a:rPr lang="en-US" sz="2600" b="1" dirty="0" smtClean="0">
                <a:solidFill>
                  <a:srgbClr val="000042"/>
                </a:solidFill>
                <a:latin typeface="Tahoma" pitchFamily="34" charset="0"/>
                <a:cs typeface="Tahoma" pitchFamily="34" charset="0"/>
              </a:rPr>
              <a:t>1 Peter 3:20 </a:t>
            </a:r>
            <a:r>
              <a:rPr lang="en-US" sz="2600" dirty="0" smtClean="0">
                <a:solidFill>
                  <a:srgbClr val="000042"/>
                </a:solidFill>
                <a:latin typeface="Tahoma" pitchFamily="34" charset="0"/>
                <a:cs typeface="Tahoma" pitchFamily="34" charset="0"/>
              </a:rPr>
              <a:t>… who once were disobedient, when the patience of God kept waiting in the days of Noah, during the construction of the ark, in which a few, that is, eight persons, were brought safely through the water. </a:t>
            </a:r>
          </a:p>
          <a:p>
            <a:pPr marL="182880" algn="ctr">
              <a:lnSpc>
                <a:spcPct val="90000"/>
              </a:lnSpc>
              <a:buNone/>
            </a:pPr>
            <a:r>
              <a:rPr lang="en-US" sz="2600" b="1" dirty="0" smtClean="0">
                <a:solidFill>
                  <a:srgbClr val="000042"/>
                </a:solidFill>
                <a:latin typeface="Tahoma" pitchFamily="34" charset="0"/>
                <a:cs typeface="Tahoma" pitchFamily="34" charset="0"/>
              </a:rPr>
              <a:t>DISOBEDIENT PEOPLE; DISOBEDIENT FALLEN   ANGELIC BEINGS; DISOBEDIENT HALF-BREEDS</a:t>
            </a:r>
          </a:p>
          <a:p>
            <a:pPr marL="182880">
              <a:lnSpc>
                <a:spcPct val="90000"/>
              </a:lnSpc>
            </a:pPr>
            <a:r>
              <a:rPr lang="en-US" sz="2600" b="1" dirty="0" smtClean="0">
                <a:solidFill>
                  <a:srgbClr val="000042"/>
                </a:solidFill>
                <a:latin typeface="Tahoma" pitchFamily="34" charset="0"/>
                <a:cs typeface="Tahoma" pitchFamily="34" charset="0"/>
              </a:rPr>
              <a:t>Revelation 9:1-2,11  </a:t>
            </a:r>
            <a:r>
              <a:rPr lang="en-US" sz="2600" dirty="0" smtClean="0">
                <a:solidFill>
                  <a:srgbClr val="000042"/>
                </a:solidFill>
                <a:latin typeface="Tahoma" pitchFamily="34" charset="0"/>
                <a:cs typeface="Tahoma" pitchFamily="34" charset="0"/>
              </a:rPr>
              <a:t>Then the fifth angel sounded, and I saw a star from heaven which had fallen to the earth; and the key of the bottomless pit was given to him. He opened the bottomless pit, and smoke went up out of the pit, like the smoke of a great furnace; and the sun and the air were darkened by the smoke of the pit…They have as king over them, the angel of the abyss; his name in Hebrew is </a:t>
            </a:r>
            <a:r>
              <a:rPr lang="en-US" sz="2600" dirty="0" err="1" smtClean="0">
                <a:solidFill>
                  <a:srgbClr val="000042"/>
                </a:solidFill>
                <a:latin typeface="Tahoma" pitchFamily="34" charset="0"/>
                <a:cs typeface="Tahoma" pitchFamily="34" charset="0"/>
              </a:rPr>
              <a:t>Abaddon</a:t>
            </a:r>
            <a:r>
              <a:rPr lang="en-US" sz="2600" dirty="0" smtClean="0">
                <a:solidFill>
                  <a:srgbClr val="000042"/>
                </a:solidFill>
                <a:latin typeface="Tahoma" pitchFamily="34" charset="0"/>
                <a:cs typeface="Tahoma" pitchFamily="34" charset="0"/>
              </a:rPr>
              <a:t>, and in the Greek he has the name </a:t>
            </a:r>
            <a:r>
              <a:rPr lang="en-US" sz="2600" dirty="0" err="1" smtClean="0">
                <a:solidFill>
                  <a:srgbClr val="000042"/>
                </a:solidFill>
                <a:latin typeface="Tahoma" pitchFamily="34" charset="0"/>
                <a:cs typeface="Tahoma" pitchFamily="34" charset="0"/>
              </a:rPr>
              <a:t>Apollyon</a:t>
            </a:r>
            <a:r>
              <a:rPr lang="en-US" sz="2600" dirty="0" smtClean="0">
                <a:solidFill>
                  <a:srgbClr val="000042"/>
                </a:solidFill>
                <a:latin typeface="Tahoma" pitchFamily="34" charset="0"/>
                <a:cs typeface="Tahoma" pitchFamily="34" charset="0"/>
              </a:rPr>
              <a:t>.</a:t>
            </a:r>
          </a:p>
          <a:p>
            <a:pPr marL="182880"/>
            <a:endParaRPr lang="en-US" sz="4200" dirty="0" smtClean="0">
              <a:solidFill>
                <a:srgbClr val="000042"/>
              </a:solidFill>
              <a:latin typeface="Tahoma" pitchFamily="34" charset="0"/>
              <a:cs typeface="Tahoma" pitchFamily="34" charset="0"/>
            </a:endParaRPr>
          </a:p>
          <a:p>
            <a:pPr marL="182880"/>
            <a:endParaRPr lang="en-US" sz="4200" dirty="0" smtClean="0">
              <a:solidFill>
                <a:srgbClr val="000042"/>
              </a:solidFill>
            </a:endParaRPr>
          </a:p>
          <a:p>
            <a:endParaRPr lang="en-US" sz="4200" dirty="0" smtClean="0">
              <a:solidFill>
                <a:srgbClr val="000042"/>
              </a:solidFill>
            </a:endParaRPr>
          </a:p>
          <a:p>
            <a:endParaRPr lang="en-US" dirty="0" smtClean="0"/>
          </a:p>
          <a:p>
            <a:endParaRPr lang="en-US" dirty="0"/>
          </a:p>
        </p:txBody>
      </p:sp>
      <p:sp>
        <p:nvSpPr>
          <p:cNvPr id="4" name="Slide Number Placeholder 3"/>
          <p:cNvSpPr>
            <a:spLocks noGrp="1"/>
          </p:cNvSpPr>
          <p:nvPr>
            <p:ph type="sldNum" sz="quarter" idx="12"/>
          </p:nvPr>
        </p:nvSpPr>
        <p:spPr/>
        <p:txBody>
          <a:bodyPr/>
          <a:lstStyle/>
          <a:p>
            <a:fld id="{D81EC0BF-CFA7-4DF5-B8A3-AEF1B9A9A771}"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42"/>
                </a:solidFill>
              </a:rPr>
              <a:t>DELIVERANCE OF NOAH</a:t>
            </a:r>
            <a:endParaRPr lang="en-US" dirty="0">
              <a:solidFill>
                <a:srgbClr val="000042"/>
              </a:solidFill>
            </a:endParaRPr>
          </a:p>
        </p:txBody>
      </p:sp>
      <p:sp>
        <p:nvSpPr>
          <p:cNvPr id="3" name="Content Placeholder 2"/>
          <p:cNvSpPr>
            <a:spLocks noGrp="1"/>
          </p:cNvSpPr>
          <p:nvPr>
            <p:ph idx="1"/>
          </p:nvPr>
        </p:nvSpPr>
        <p:spPr/>
        <p:txBody>
          <a:bodyPr>
            <a:normAutofit lnSpcReduction="10000"/>
          </a:bodyPr>
          <a:lstStyle/>
          <a:p>
            <a:r>
              <a:rPr lang="en-US" b="1" dirty="0" smtClean="0">
                <a:solidFill>
                  <a:srgbClr val="000042"/>
                </a:solidFill>
                <a:latin typeface="Tahoma" pitchFamily="34" charset="0"/>
                <a:cs typeface="Tahoma" pitchFamily="34" charset="0"/>
              </a:rPr>
              <a:t>1 Peter 3:20 </a:t>
            </a:r>
            <a:r>
              <a:rPr lang="en-US" dirty="0" smtClean="0">
                <a:solidFill>
                  <a:srgbClr val="000042"/>
                </a:solidFill>
                <a:latin typeface="Tahoma" pitchFamily="34" charset="0"/>
                <a:cs typeface="Tahoma" pitchFamily="34" charset="0"/>
              </a:rPr>
              <a:t>… who once were disobedient, when the patience of God kept waiting in the days of Noah, during the construction of the ark, in which a few, that is, eight persons, were brought safely through the water. </a:t>
            </a:r>
          </a:p>
          <a:p>
            <a:r>
              <a:rPr lang="en-US" b="1" dirty="0" smtClean="0">
                <a:solidFill>
                  <a:srgbClr val="000042"/>
                </a:solidFill>
                <a:latin typeface="Tahoma" pitchFamily="34" charset="0"/>
                <a:cs typeface="Tahoma" pitchFamily="34" charset="0"/>
              </a:rPr>
              <a:t>1 Peter 3:21  </a:t>
            </a:r>
            <a:r>
              <a:rPr lang="en-US" dirty="0" smtClean="0">
                <a:solidFill>
                  <a:srgbClr val="000042"/>
                </a:solidFill>
                <a:latin typeface="Tahoma" pitchFamily="34" charset="0"/>
                <a:cs typeface="Tahoma" pitchFamily="34" charset="0"/>
              </a:rPr>
              <a:t>Corresponding to that, baptism now saves you—not the removal of dirt from the flesh, but an appeal to God for a good conscience—through the resurrection of Jesus Christ</a:t>
            </a:r>
          </a:p>
          <a:p>
            <a:r>
              <a:rPr lang="en-US" dirty="0" smtClean="0">
                <a:solidFill>
                  <a:srgbClr val="000042"/>
                </a:solidFill>
                <a:latin typeface="Tahoma" pitchFamily="34" charset="0"/>
                <a:cs typeface="Tahoma" pitchFamily="34" charset="0"/>
              </a:rPr>
              <a:t>Appeal: </a:t>
            </a:r>
            <a:r>
              <a:rPr lang="en-US" i="1" dirty="0" err="1" smtClean="0">
                <a:solidFill>
                  <a:srgbClr val="000042"/>
                </a:solidFill>
                <a:latin typeface="Tahoma" pitchFamily="34" charset="0"/>
                <a:cs typeface="Tahoma" pitchFamily="34" charset="0"/>
              </a:rPr>
              <a:t>eperotao</a:t>
            </a:r>
            <a:r>
              <a:rPr lang="en-US" i="1" dirty="0" smtClean="0">
                <a:solidFill>
                  <a:srgbClr val="000042"/>
                </a:solidFill>
                <a:latin typeface="Tahoma" pitchFamily="34" charset="0"/>
                <a:cs typeface="Tahoma" pitchFamily="34" charset="0"/>
              </a:rPr>
              <a:t>:</a:t>
            </a:r>
            <a:r>
              <a:rPr lang="en-US" dirty="0" smtClean="0">
                <a:solidFill>
                  <a:srgbClr val="000042"/>
                </a:solidFill>
                <a:latin typeface="Tahoma" pitchFamily="34" charset="0"/>
                <a:cs typeface="Tahoma" pitchFamily="34" charset="0"/>
              </a:rPr>
              <a:t> pledge, request </a:t>
            </a:r>
          </a:p>
          <a:p>
            <a:pPr>
              <a:buNone/>
            </a:pPr>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D81EC0BF-CFA7-4DF5-B8A3-AEF1B9A9A771}"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000042"/>
                </a:solidFill>
              </a:rPr>
              <a:t>BAPTISM AT THE POINT OF BELIEF</a:t>
            </a:r>
            <a:endParaRPr lang="en-US" dirty="0">
              <a:solidFill>
                <a:srgbClr val="000042"/>
              </a:solidFill>
            </a:endParaRPr>
          </a:p>
        </p:txBody>
      </p:sp>
      <p:sp>
        <p:nvSpPr>
          <p:cNvPr id="3" name="Content Placeholder 2"/>
          <p:cNvSpPr>
            <a:spLocks noGrp="1"/>
          </p:cNvSpPr>
          <p:nvPr>
            <p:ph idx="1"/>
          </p:nvPr>
        </p:nvSpPr>
        <p:spPr/>
        <p:txBody>
          <a:bodyPr>
            <a:normAutofit fontScale="85000" lnSpcReduction="10000"/>
          </a:bodyPr>
          <a:lstStyle/>
          <a:p>
            <a:r>
              <a:rPr lang="en-US" b="1" dirty="0" smtClean="0">
                <a:solidFill>
                  <a:srgbClr val="000042"/>
                </a:solidFill>
                <a:latin typeface="Tahoma" pitchFamily="34" charset="0"/>
                <a:cs typeface="Tahoma" pitchFamily="34" charset="0"/>
              </a:rPr>
              <a:t>1 Peter 3:21-22 </a:t>
            </a:r>
            <a:r>
              <a:rPr lang="en-US" b="1" dirty="0" smtClean="0">
                <a:solidFill>
                  <a:srgbClr val="000042"/>
                </a:solidFill>
                <a:latin typeface="Tahoma" pitchFamily="34" charset="0"/>
                <a:cs typeface="Tahoma" pitchFamily="34" charset="0"/>
              </a:rPr>
              <a:t> </a:t>
            </a:r>
            <a:r>
              <a:rPr lang="en-US" dirty="0" smtClean="0">
                <a:solidFill>
                  <a:srgbClr val="000042"/>
                </a:solidFill>
                <a:latin typeface="Tahoma" pitchFamily="34" charset="0"/>
                <a:cs typeface="Tahoma" pitchFamily="34" charset="0"/>
              </a:rPr>
              <a:t>Corresponding </a:t>
            </a:r>
            <a:r>
              <a:rPr lang="en-US" dirty="0" smtClean="0">
                <a:solidFill>
                  <a:srgbClr val="000042"/>
                </a:solidFill>
                <a:latin typeface="Tahoma" pitchFamily="34" charset="0"/>
                <a:cs typeface="Tahoma" pitchFamily="34" charset="0"/>
              </a:rPr>
              <a:t>to that, baptism now saves you—not the removal of dirt from the flesh, but an appeal to God for a good conscience—through the resurrection of Jesus Christ, </a:t>
            </a:r>
            <a:r>
              <a:rPr lang="en-US" dirty="0" smtClean="0">
                <a:solidFill>
                  <a:srgbClr val="000042"/>
                </a:solidFill>
                <a:latin typeface="Tahoma" pitchFamily="34" charset="0"/>
                <a:cs typeface="Tahoma" pitchFamily="34" charset="0"/>
              </a:rPr>
              <a:t>who </a:t>
            </a:r>
            <a:r>
              <a:rPr lang="en-US" dirty="0" smtClean="0">
                <a:solidFill>
                  <a:srgbClr val="000042"/>
                </a:solidFill>
                <a:latin typeface="Tahoma" pitchFamily="34" charset="0"/>
                <a:cs typeface="Tahoma" pitchFamily="34" charset="0"/>
              </a:rPr>
              <a:t>is at </a:t>
            </a:r>
            <a:r>
              <a:rPr lang="en-US" dirty="0" smtClean="0">
                <a:solidFill>
                  <a:srgbClr val="000042"/>
                </a:solidFill>
                <a:latin typeface="Tahoma" pitchFamily="34" charset="0"/>
                <a:cs typeface="Tahoma" pitchFamily="34" charset="0"/>
              </a:rPr>
              <a:t>he </a:t>
            </a:r>
            <a:r>
              <a:rPr lang="en-US" dirty="0" smtClean="0">
                <a:solidFill>
                  <a:srgbClr val="000042"/>
                </a:solidFill>
                <a:latin typeface="Tahoma" pitchFamily="34" charset="0"/>
                <a:cs typeface="Tahoma" pitchFamily="34" charset="0"/>
              </a:rPr>
              <a:t>right hand of God, having gone into heaven, after angels and authorities and powers had been subjected to Him</a:t>
            </a:r>
            <a:r>
              <a:rPr lang="en-US" dirty="0" smtClean="0">
                <a:solidFill>
                  <a:srgbClr val="000042"/>
                </a:solidFill>
                <a:latin typeface="Tahoma" pitchFamily="34" charset="0"/>
                <a:cs typeface="Tahoma" pitchFamily="34" charset="0"/>
              </a:rPr>
              <a:t>.</a:t>
            </a:r>
          </a:p>
          <a:p>
            <a:r>
              <a:rPr lang="en-US" b="1" dirty="0" smtClean="0">
                <a:solidFill>
                  <a:srgbClr val="000042"/>
                </a:solidFill>
                <a:latin typeface="Tahoma" pitchFamily="34" charset="0"/>
                <a:cs typeface="Tahoma" pitchFamily="34" charset="0"/>
              </a:rPr>
              <a:t>Matthew 28:18-20 </a:t>
            </a:r>
            <a:r>
              <a:rPr lang="en-US" b="1" dirty="0" smtClean="0">
                <a:solidFill>
                  <a:srgbClr val="000042"/>
                </a:solidFill>
                <a:latin typeface="Tahoma" pitchFamily="34" charset="0"/>
                <a:cs typeface="Tahoma" pitchFamily="34" charset="0"/>
              </a:rPr>
              <a:t> </a:t>
            </a:r>
            <a:r>
              <a:rPr lang="en-US" dirty="0" smtClean="0">
                <a:solidFill>
                  <a:srgbClr val="000042"/>
                </a:solidFill>
                <a:latin typeface="Tahoma" pitchFamily="34" charset="0"/>
                <a:cs typeface="Tahoma" pitchFamily="34" charset="0"/>
              </a:rPr>
              <a:t>And Jesus came up and spoke to them, saying, "All authority has been given to Me in heaven and on earth. </a:t>
            </a:r>
            <a:r>
              <a:rPr lang="en-US" dirty="0" smtClean="0">
                <a:solidFill>
                  <a:srgbClr val="000042"/>
                </a:solidFill>
                <a:latin typeface="Tahoma" pitchFamily="34" charset="0"/>
                <a:cs typeface="Tahoma" pitchFamily="34" charset="0"/>
              </a:rPr>
              <a:t> Go </a:t>
            </a:r>
            <a:r>
              <a:rPr lang="en-US" dirty="0" smtClean="0">
                <a:solidFill>
                  <a:srgbClr val="000042"/>
                </a:solidFill>
                <a:latin typeface="Tahoma" pitchFamily="34" charset="0"/>
                <a:cs typeface="Tahoma" pitchFamily="34" charset="0"/>
              </a:rPr>
              <a:t>therefore and make disciples of all the nations, baptizing them in the name of the Father and the Son and the Holy Spirit, </a:t>
            </a:r>
            <a:r>
              <a:rPr lang="en-US" dirty="0" smtClean="0">
                <a:solidFill>
                  <a:srgbClr val="000042"/>
                </a:solidFill>
                <a:latin typeface="Tahoma" pitchFamily="34" charset="0"/>
                <a:cs typeface="Tahoma" pitchFamily="34" charset="0"/>
              </a:rPr>
              <a:t>teaching </a:t>
            </a:r>
            <a:r>
              <a:rPr lang="en-US" dirty="0" smtClean="0">
                <a:solidFill>
                  <a:srgbClr val="000042"/>
                </a:solidFill>
                <a:latin typeface="Tahoma" pitchFamily="34" charset="0"/>
                <a:cs typeface="Tahoma" pitchFamily="34" charset="0"/>
              </a:rPr>
              <a:t>them to observe all that I commanded you; and lo, I am with you always, even to the end of the age</a:t>
            </a:r>
            <a:r>
              <a:rPr lang="en-US" dirty="0" smtClean="0">
                <a:solidFill>
                  <a:srgbClr val="000042"/>
                </a:solidFill>
                <a:latin typeface="Tahoma" pitchFamily="34" charset="0"/>
                <a:cs typeface="Tahoma" pitchFamily="34" charset="0"/>
              </a:rPr>
              <a:t>.”</a:t>
            </a:r>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WORD FOR THE JOURNEY</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2</a:t>
            </a:fld>
            <a:endParaRPr lang="en-US"/>
          </a:p>
        </p:txBody>
      </p:sp>
      <p:sp>
        <p:nvSpPr>
          <p:cNvPr id="6" name="Content Placeholder 5"/>
          <p:cNvSpPr>
            <a:spLocks noGrp="1"/>
          </p:cNvSpPr>
          <p:nvPr>
            <p:ph idx="1"/>
          </p:nvPr>
        </p:nvSpPr>
        <p:spPr/>
        <p:txBody>
          <a:bodyPr>
            <a:normAutofit/>
          </a:bodyPr>
          <a:lstStyle/>
          <a:p>
            <a:r>
              <a:rPr lang="en-US" sz="2800" b="1" dirty="0" smtClean="0">
                <a:solidFill>
                  <a:schemeClr val="tx2">
                    <a:lumMod val="50000"/>
                  </a:schemeClr>
                </a:solidFill>
                <a:latin typeface="Tahoma" pitchFamily="34" charset="0"/>
                <a:cs typeface="Tahoma" pitchFamily="34" charset="0"/>
              </a:rPr>
              <a:t>1 Peter 1:13  </a:t>
            </a:r>
            <a:r>
              <a:rPr lang="en-US" sz="2800" dirty="0" smtClean="0">
                <a:solidFill>
                  <a:schemeClr val="tx2">
                    <a:lumMod val="50000"/>
                  </a:schemeClr>
                </a:solidFill>
                <a:latin typeface="Tahoma" pitchFamily="34" charset="0"/>
                <a:cs typeface="Tahoma" pitchFamily="34" charset="0"/>
              </a:rPr>
              <a:t>Therefore, prepare your </a:t>
            </a:r>
            <a:r>
              <a:rPr lang="en-US" sz="2800" u="sng" dirty="0" smtClean="0">
                <a:solidFill>
                  <a:schemeClr val="tx2">
                    <a:lumMod val="50000"/>
                  </a:schemeClr>
                </a:solidFill>
                <a:latin typeface="Tahoma" pitchFamily="34" charset="0"/>
                <a:cs typeface="Tahoma" pitchFamily="34" charset="0"/>
              </a:rPr>
              <a:t>minds</a:t>
            </a:r>
            <a:r>
              <a:rPr lang="en-US" sz="2800" dirty="0" smtClean="0">
                <a:solidFill>
                  <a:schemeClr val="tx2">
                    <a:lumMod val="50000"/>
                  </a:schemeClr>
                </a:solidFill>
                <a:latin typeface="Tahoma" pitchFamily="34" charset="0"/>
                <a:cs typeface="Tahoma" pitchFamily="34" charset="0"/>
              </a:rPr>
              <a:t> for action, keep sober in spirit, fix your hope completely on the grace to be brought to you at the revelation of Jesus Christ. </a:t>
            </a:r>
          </a:p>
          <a:p>
            <a:r>
              <a:rPr lang="en-US" sz="2800" dirty="0" smtClean="0">
                <a:solidFill>
                  <a:schemeClr val="tx2">
                    <a:lumMod val="50000"/>
                  </a:schemeClr>
                </a:solidFill>
                <a:latin typeface="Tahoma" pitchFamily="34" charset="0"/>
                <a:cs typeface="Tahoma" pitchFamily="34" charset="0"/>
              </a:rPr>
              <a:t>Mind: </a:t>
            </a:r>
            <a:r>
              <a:rPr lang="en-US" sz="2800" i="1" dirty="0" err="1" smtClean="0">
                <a:solidFill>
                  <a:schemeClr val="tx2">
                    <a:lumMod val="50000"/>
                  </a:schemeClr>
                </a:solidFill>
                <a:latin typeface="Tahoma" pitchFamily="34" charset="0"/>
                <a:cs typeface="Tahoma" pitchFamily="34" charset="0"/>
              </a:rPr>
              <a:t>dianoia</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through understanding, perception</a:t>
            </a:r>
          </a:p>
          <a:p>
            <a:r>
              <a:rPr lang="en-US" sz="2800" b="1" dirty="0" smtClean="0">
                <a:solidFill>
                  <a:schemeClr val="tx2">
                    <a:lumMod val="50000"/>
                  </a:schemeClr>
                </a:solidFill>
                <a:latin typeface="Tahoma" pitchFamily="34" charset="0"/>
                <a:cs typeface="Tahoma" pitchFamily="34" charset="0"/>
              </a:rPr>
              <a:t>1 Peter 3:15-16 </a:t>
            </a:r>
            <a:r>
              <a:rPr lang="en-US" sz="2800" dirty="0" smtClean="0">
                <a:solidFill>
                  <a:schemeClr val="tx2">
                    <a:lumMod val="50000"/>
                  </a:schemeClr>
                </a:solidFill>
                <a:latin typeface="Tahoma" pitchFamily="34" charset="0"/>
                <a:cs typeface="Tahoma" pitchFamily="34" charset="0"/>
              </a:rPr>
              <a:t>… but sanctify Christ as Lord in your hearts, always being ready to make a defense to everyone who asks you to give an account for the hope that is in you, yet with gentleness and reverence; and keep a good conscience so that in the thing in which you are slandered, those who revile your good behavior in Christ will be put to shame. </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50000"/>
                  </a:schemeClr>
                </a:solidFill>
              </a:rPr>
              <a:t>VALUE OF GOOD CONSCIENCE</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3</a:t>
            </a:fld>
            <a:endParaRPr lang="en-US"/>
          </a:p>
        </p:txBody>
      </p:sp>
      <p:cxnSp>
        <p:nvCxnSpPr>
          <p:cNvPr id="10" name="Straight Connector 9"/>
          <p:cNvCxnSpPr/>
          <p:nvPr/>
        </p:nvCxnSpPr>
        <p:spPr>
          <a:xfrm>
            <a:off x="9601200" y="381000"/>
            <a:ext cx="914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fontScale="92500"/>
          </a:bodyPr>
          <a:lstStyle/>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1 Peter 3:16 </a:t>
            </a:r>
            <a:r>
              <a:rPr lang="en-US" sz="2800" dirty="0" smtClean="0">
                <a:solidFill>
                  <a:schemeClr val="tx2">
                    <a:lumMod val="50000"/>
                  </a:schemeClr>
                </a:solidFill>
                <a:latin typeface="Tahoma" pitchFamily="34" charset="0"/>
                <a:cs typeface="Tahoma" pitchFamily="34" charset="0"/>
              </a:rPr>
              <a:t>… and keep a good conscience so that in the thing in which you are slandered, those who revile your good behavior in Christ will be put to shame. </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Conscience:</a:t>
            </a:r>
            <a:r>
              <a:rPr lang="en-US" sz="2800" i="1" dirty="0" smtClean="0">
                <a:solidFill>
                  <a:schemeClr val="tx2">
                    <a:lumMod val="50000"/>
                  </a:schemeClr>
                </a:solidFill>
                <a:latin typeface="Tahoma" pitchFamily="34" charset="0"/>
                <a:cs typeface="Tahoma" pitchFamily="34" charset="0"/>
              </a:rPr>
              <a:t> </a:t>
            </a:r>
            <a:r>
              <a:rPr lang="en-US" sz="2800" i="1" dirty="0" err="1" smtClean="0">
                <a:solidFill>
                  <a:schemeClr val="tx2">
                    <a:lumMod val="50000"/>
                  </a:schemeClr>
                </a:solidFill>
                <a:latin typeface="Tahoma" pitchFamily="34" charset="0"/>
                <a:cs typeface="Tahoma" pitchFamily="34" charset="0"/>
              </a:rPr>
              <a:t>Suneidesis</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moral perception; </a:t>
            </a:r>
            <a:r>
              <a:rPr lang="en-US" sz="2800" i="1" dirty="0" smtClean="0">
                <a:solidFill>
                  <a:schemeClr val="tx2">
                    <a:lumMod val="50000"/>
                  </a:schemeClr>
                </a:solidFill>
                <a:latin typeface="Tahoma" pitchFamily="34" charset="0"/>
                <a:cs typeface="Tahoma" pitchFamily="34" charset="0"/>
              </a:rPr>
              <a:t>sun: </a:t>
            </a:r>
            <a:r>
              <a:rPr lang="en-US" sz="2800" dirty="0" smtClean="0">
                <a:solidFill>
                  <a:schemeClr val="tx2">
                    <a:lumMod val="50000"/>
                  </a:schemeClr>
                </a:solidFill>
                <a:latin typeface="Tahoma" pitchFamily="34" charset="0"/>
                <a:cs typeface="Tahoma" pitchFamily="34" charset="0"/>
              </a:rPr>
              <a:t>with; </a:t>
            </a:r>
            <a:r>
              <a:rPr lang="en-US" sz="2800" i="1" dirty="0" err="1" smtClean="0">
                <a:solidFill>
                  <a:schemeClr val="tx2">
                    <a:lumMod val="50000"/>
                  </a:schemeClr>
                </a:solidFill>
                <a:latin typeface="Tahoma" pitchFamily="34" charset="0"/>
                <a:cs typeface="Tahoma" pitchFamily="34" charset="0"/>
              </a:rPr>
              <a:t>eidos</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appearance; co-perception</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Slandered: </a:t>
            </a:r>
            <a:r>
              <a:rPr lang="en-US" sz="2800" i="1" dirty="0" err="1" smtClean="0">
                <a:solidFill>
                  <a:schemeClr val="tx2">
                    <a:lumMod val="50000"/>
                  </a:schemeClr>
                </a:solidFill>
                <a:latin typeface="Tahoma" pitchFamily="34" charset="0"/>
                <a:cs typeface="Tahoma" pitchFamily="34" charset="0"/>
              </a:rPr>
              <a:t>katalaleo</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speak against; speak evil of</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Revile: </a:t>
            </a:r>
            <a:r>
              <a:rPr lang="en-US" sz="2800" i="1" dirty="0" err="1" smtClean="0">
                <a:solidFill>
                  <a:schemeClr val="tx2">
                    <a:lumMod val="50000"/>
                  </a:schemeClr>
                </a:solidFill>
                <a:latin typeface="Tahoma" pitchFamily="34" charset="0"/>
                <a:cs typeface="Tahoma" pitchFamily="34" charset="0"/>
              </a:rPr>
              <a:t>epereazo</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falsely accuse; element threat</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1 Peter 3:17  </a:t>
            </a:r>
            <a:r>
              <a:rPr lang="en-US" sz="2800" dirty="0" smtClean="0">
                <a:solidFill>
                  <a:schemeClr val="tx2">
                    <a:lumMod val="50000"/>
                  </a:schemeClr>
                </a:solidFill>
                <a:latin typeface="Tahoma" pitchFamily="34" charset="0"/>
                <a:cs typeface="Tahoma" pitchFamily="34" charset="0"/>
              </a:rPr>
              <a:t>For it is better, if God should will it so, that you suffer for doing what is right rather than for doing what is wrong. </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1 Peter 4:15-16  </a:t>
            </a:r>
            <a:r>
              <a:rPr lang="en-US" sz="2800" dirty="0" smtClean="0">
                <a:solidFill>
                  <a:schemeClr val="tx2">
                    <a:lumMod val="50000"/>
                  </a:schemeClr>
                </a:solidFill>
                <a:latin typeface="Tahoma" pitchFamily="34" charset="0"/>
                <a:cs typeface="Tahoma" pitchFamily="34" charset="0"/>
              </a:rPr>
              <a:t>Make sure that none of you suffers as a murderer, or thief, or evildoer, or a troublesome meddler;  but if anyone suffers as a Christian, he is not to be ashamed, but is to glorify God in this name. </a:t>
            </a: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a:solidFill>
                <a:schemeClr val="tx2">
                  <a:lumMod val="50000"/>
                </a:schemeClr>
              </a:solidFill>
              <a:latin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COMPARISON TO JESUS</a:t>
            </a:r>
            <a:endParaRPr lang="en-US" dirty="0">
              <a:solidFill>
                <a:schemeClr val="tx2">
                  <a:lumMod val="50000"/>
                </a:schemeClr>
              </a:solidFill>
            </a:endParaRPr>
          </a:p>
        </p:txBody>
      </p:sp>
      <p:sp>
        <p:nvSpPr>
          <p:cNvPr id="5" name="Content Placeholder 4"/>
          <p:cNvSpPr>
            <a:spLocks noGrp="1"/>
          </p:cNvSpPr>
          <p:nvPr>
            <p:ph idx="1"/>
          </p:nvPr>
        </p:nvSpPr>
        <p:spPr/>
        <p:txBody>
          <a:bodyPr>
            <a:normAutofit/>
          </a:bodyPr>
          <a:lstStyle/>
          <a:p>
            <a:r>
              <a:rPr lang="en-US" sz="2800" dirty="0" smtClean="0">
                <a:solidFill>
                  <a:schemeClr val="tx2">
                    <a:lumMod val="50000"/>
                  </a:schemeClr>
                </a:solidFill>
                <a:latin typeface="Tahoma" pitchFamily="34" charset="0"/>
                <a:cs typeface="Tahoma" pitchFamily="34" charset="0"/>
              </a:rPr>
              <a:t>Jesus is used as the example of someone who suffered for doing what was right</a:t>
            </a:r>
          </a:p>
          <a:p>
            <a:r>
              <a:rPr lang="en-US" sz="2800" dirty="0" smtClean="0">
                <a:solidFill>
                  <a:schemeClr val="tx2">
                    <a:lumMod val="50000"/>
                  </a:schemeClr>
                </a:solidFill>
                <a:latin typeface="Tahoma" pitchFamily="34" charset="0"/>
                <a:cs typeface="Tahoma" pitchFamily="34" charset="0"/>
              </a:rPr>
              <a:t>Jesus also gave an account, a proclamation</a:t>
            </a:r>
          </a:p>
          <a:p>
            <a:r>
              <a:rPr lang="en-US" sz="2800" b="1" dirty="0" smtClean="0">
                <a:solidFill>
                  <a:schemeClr val="tx2">
                    <a:lumMod val="50000"/>
                  </a:schemeClr>
                </a:solidFill>
                <a:latin typeface="Tahoma" pitchFamily="34" charset="0"/>
                <a:cs typeface="Tahoma" pitchFamily="34" charset="0"/>
              </a:rPr>
              <a:t>1 Peter 3:18-19   </a:t>
            </a:r>
            <a:r>
              <a:rPr lang="en-US" sz="2800" dirty="0" smtClean="0">
                <a:solidFill>
                  <a:schemeClr val="tx2">
                    <a:lumMod val="50000"/>
                  </a:schemeClr>
                </a:solidFill>
                <a:latin typeface="Tahoma" pitchFamily="34" charset="0"/>
                <a:cs typeface="Tahoma" pitchFamily="34" charset="0"/>
              </a:rPr>
              <a:t>For Christ also died for sins once for all, the just for the unjust, so that He might bring us to God, having been put to death in the flesh, but made alive in the spirit; in which also He went and made proclamation to the spirits </a:t>
            </a:r>
            <a:r>
              <a:rPr lang="en-US" sz="2800" i="1" dirty="0" smtClean="0">
                <a:solidFill>
                  <a:schemeClr val="tx2">
                    <a:lumMod val="50000"/>
                  </a:schemeClr>
                </a:solidFill>
                <a:latin typeface="Tahoma" pitchFamily="34" charset="0"/>
                <a:cs typeface="Tahoma" pitchFamily="34" charset="0"/>
              </a:rPr>
              <a:t>now</a:t>
            </a:r>
            <a:r>
              <a:rPr lang="en-US" sz="2800" dirty="0" smtClean="0">
                <a:solidFill>
                  <a:schemeClr val="tx2">
                    <a:lumMod val="50000"/>
                  </a:schemeClr>
                </a:solidFill>
                <a:latin typeface="Tahoma" pitchFamily="34" charset="0"/>
                <a:cs typeface="Tahoma" pitchFamily="34" charset="0"/>
              </a:rPr>
              <a:t> in prison…</a:t>
            </a:r>
          </a:p>
          <a:p>
            <a:r>
              <a:rPr lang="en-US" sz="2800" dirty="0" smtClean="0">
                <a:solidFill>
                  <a:schemeClr val="tx2">
                    <a:lumMod val="50000"/>
                  </a:schemeClr>
                </a:solidFill>
                <a:latin typeface="Tahoma" pitchFamily="34" charset="0"/>
                <a:cs typeface="Tahoma" pitchFamily="34" charset="0"/>
              </a:rPr>
              <a:t>WHO ARE THE SPIRITS NOW IN PRISON???</a:t>
            </a:r>
          </a:p>
          <a:p>
            <a:r>
              <a:rPr lang="en-US" sz="2800" dirty="0" smtClean="0">
                <a:solidFill>
                  <a:schemeClr val="tx2">
                    <a:lumMod val="50000"/>
                  </a:schemeClr>
                </a:solidFill>
                <a:latin typeface="Tahoma" pitchFamily="34" charset="0"/>
                <a:cs typeface="Tahoma" pitchFamily="34" charset="0"/>
              </a:rPr>
              <a:t>ARE THEY </a:t>
            </a:r>
            <a:r>
              <a:rPr lang="en-US" sz="2800" u="sng" dirty="0" smtClean="0">
                <a:solidFill>
                  <a:schemeClr val="tx2">
                    <a:lumMod val="50000"/>
                  </a:schemeClr>
                </a:solidFill>
                <a:latin typeface="Tahoma" pitchFamily="34" charset="0"/>
                <a:cs typeface="Tahoma" pitchFamily="34" charset="0"/>
              </a:rPr>
              <a:t>NOW</a:t>
            </a:r>
            <a:r>
              <a:rPr lang="en-US" sz="2800" dirty="0" smtClean="0">
                <a:solidFill>
                  <a:schemeClr val="tx2">
                    <a:lumMod val="50000"/>
                  </a:schemeClr>
                </a:solidFill>
                <a:latin typeface="Tahoma" pitchFamily="34" charset="0"/>
                <a:cs typeface="Tahoma" pitchFamily="34" charset="0"/>
              </a:rPr>
              <a:t> IN PRISON??</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4</a:t>
            </a:fld>
            <a:endParaRPr lang="en-US"/>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50000"/>
                  </a:schemeClr>
                </a:solidFill>
                <a:latin typeface="Tahoma" pitchFamily="34" charset="0"/>
                <a:cs typeface="Tahoma" pitchFamily="34" charset="0"/>
              </a:rPr>
              <a:t>BY WHOM AND HOW?</a:t>
            </a:r>
            <a:endParaRPr lang="en-US" dirty="0">
              <a:solidFill>
                <a:schemeClr val="tx2">
                  <a:lumMod val="50000"/>
                </a:schemeClr>
              </a:solidFill>
              <a:latin typeface="Tahoma" pitchFamily="34" charset="0"/>
              <a:cs typeface="Tahoma" pitchFamily="34" charset="0"/>
            </a:endParaRPr>
          </a:p>
        </p:txBody>
      </p:sp>
      <p:sp>
        <p:nvSpPr>
          <p:cNvPr id="5" name="Content Placeholder 4"/>
          <p:cNvSpPr>
            <a:spLocks noGrp="1"/>
          </p:cNvSpPr>
          <p:nvPr>
            <p:ph sz="half" idx="1"/>
          </p:nvPr>
        </p:nvSpPr>
        <p:spPr>
          <a:xfrm>
            <a:off x="0" y="1600200"/>
            <a:ext cx="4495800" cy="5257800"/>
          </a:xfrm>
        </p:spPr>
        <p:txBody>
          <a:bodyPr>
            <a:noAutofit/>
          </a:bodyPr>
          <a:lstStyle/>
          <a:p>
            <a:pPr>
              <a:lnSpc>
                <a:spcPct val="88000"/>
              </a:lnSpc>
            </a:pPr>
            <a:r>
              <a:rPr lang="en-US" b="1" dirty="0" smtClean="0">
                <a:solidFill>
                  <a:schemeClr val="tx2">
                    <a:lumMod val="50000"/>
                  </a:schemeClr>
                </a:solidFill>
                <a:latin typeface="Tahoma" pitchFamily="34" charset="0"/>
                <a:cs typeface="Tahoma" pitchFamily="34" charset="0"/>
              </a:rPr>
              <a:t>1 Peter 3:18-19  </a:t>
            </a:r>
            <a:r>
              <a:rPr lang="en-US" dirty="0" smtClean="0">
                <a:solidFill>
                  <a:schemeClr val="tx2">
                    <a:lumMod val="50000"/>
                  </a:schemeClr>
                </a:solidFill>
                <a:latin typeface="Tahoma" pitchFamily="34" charset="0"/>
                <a:cs typeface="Tahoma" pitchFamily="34" charset="0"/>
              </a:rPr>
              <a:t>For Christ also died for sins once for all, the just for the unjust, so that He might bring us to God, having been put to death in the flesh, but made alive </a:t>
            </a:r>
            <a:r>
              <a:rPr lang="en-US" u="sng" dirty="0" smtClean="0">
                <a:solidFill>
                  <a:schemeClr val="tx2">
                    <a:lumMod val="50000"/>
                  </a:schemeClr>
                </a:solidFill>
                <a:latin typeface="Tahoma" pitchFamily="34" charset="0"/>
                <a:cs typeface="Tahoma" pitchFamily="34" charset="0"/>
              </a:rPr>
              <a:t>in the spirit</a:t>
            </a:r>
            <a:r>
              <a:rPr lang="en-US" dirty="0" smtClean="0">
                <a:solidFill>
                  <a:schemeClr val="tx2">
                    <a:lumMod val="50000"/>
                  </a:schemeClr>
                </a:solidFill>
                <a:latin typeface="Tahoma" pitchFamily="34" charset="0"/>
                <a:cs typeface="Tahoma" pitchFamily="34" charset="0"/>
              </a:rPr>
              <a:t>; </a:t>
            </a:r>
            <a:r>
              <a:rPr lang="en-US" u="sng" dirty="0" smtClean="0">
                <a:solidFill>
                  <a:schemeClr val="tx2">
                    <a:lumMod val="50000"/>
                  </a:schemeClr>
                </a:solidFill>
                <a:latin typeface="Tahoma" pitchFamily="34" charset="0"/>
                <a:cs typeface="Tahoma" pitchFamily="34" charset="0"/>
              </a:rPr>
              <a:t>in which </a:t>
            </a:r>
            <a:r>
              <a:rPr lang="en-US" dirty="0" smtClean="0">
                <a:solidFill>
                  <a:schemeClr val="tx2">
                    <a:lumMod val="50000"/>
                  </a:schemeClr>
                </a:solidFill>
                <a:latin typeface="Tahoma" pitchFamily="34" charset="0"/>
                <a:cs typeface="Tahoma" pitchFamily="34" charset="0"/>
              </a:rPr>
              <a:t>also He went and made proclamation to the spirits </a:t>
            </a:r>
            <a:r>
              <a:rPr lang="en-US" i="1" u="sng" dirty="0" smtClean="0">
                <a:solidFill>
                  <a:schemeClr val="tx2">
                    <a:lumMod val="50000"/>
                  </a:schemeClr>
                </a:solidFill>
                <a:latin typeface="Tahoma" pitchFamily="34" charset="0"/>
                <a:cs typeface="Tahoma" pitchFamily="34" charset="0"/>
              </a:rPr>
              <a:t>now</a:t>
            </a:r>
            <a:r>
              <a:rPr lang="en-US" dirty="0" smtClean="0">
                <a:solidFill>
                  <a:schemeClr val="tx2">
                    <a:lumMod val="50000"/>
                  </a:schemeClr>
                </a:solidFill>
                <a:latin typeface="Tahoma" pitchFamily="34" charset="0"/>
                <a:cs typeface="Tahoma" pitchFamily="34" charset="0"/>
              </a:rPr>
              <a:t> in prison…</a:t>
            </a:r>
            <a:r>
              <a:rPr lang="en-US" dirty="0" err="1" smtClean="0">
                <a:solidFill>
                  <a:schemeClr val="tx2">
                    <a:lumMod val="50000"/>
                  </a:schemeClr>
                </a:solidFill>
                <a:latin typeface="Tahoma" pitchFamily="34" charset="0"/>
                <a:cs typeface="Tahoma" pitchFamily="34" charset="0"/>
              </a:rPr>
              <a:t>NASBu</a:t>
            </a:r>
            <a:endParaRPr lang="en-US" dirty="0">
              <a:solidFill>
                <a:schemeClr val="tx2">
                  <a:lumMod val="50000"/>
                </a:schemeClr>
              </a:solidFill>
              <a:latin typeface="Tahoma" pitchFamily="34" charset="0"/>
              <a:cs typeface="Tahoma" pitchFamily="34" charset="0"/>
            </a:endParaRPr>
          </a:p>
        </p:txBody>
      </p:sp>
      <p:sp>
        <p:nvSpPr>
          <p:cNvPr id="6" name="Content Placeholder 5"/>
          <p:cNvSpPr>
            <a:spLocks noGrp="1"/>
          </p:cNvSpPr>
          <p:nvPr>
            <p:ph sz="half" idx="2"/>
          </p:nvPr>
        </p:nvSpPr>
        <p:spPr>
          <a:xfrm>
            <a:off x="4648200" y="1524000"/>
            <a:ext cx="4495800" cy="5334000"/>
          </a:xfrm>
        </p:spPr>
        <p:txBody>
          <a:bodyPr/>
          <a:lstStyle/>
          <a:p>
            <a:pPr>
              <a:lnSpc>
                <a:spcPct val="90000"/>
              </a:lnSpc>
            </a:pPr>
            <a:r>
              <a:rPr lang="en-US" b="1" dirty="0" smtClean="0">
                <a:solidFill>
                  <a:schemeClr val="tx2">
                    <a:lumMod val="50000"/>
                  </a:schemeClr>
                </a:solidFill>
                <a:latin typeface="Tahoma" pitchFamily="34" charset="0"/>
                <a:cs typeface="Tahoma" pitchFamily="34" charset="0"/>
              </a:rPr>
              <a:t>1 Peter 3:18-19  </a:t>
            </a:r>
            <a:r>
              <a:rPr lang="en-US" dirty="0" smtClean="0">
                <a:solidFill>
                  <a:schemeClr val="tx2">
                    <a:lumMod val="50000"/>
                  </a:schemeClr>
                </a:solidFill>
                <a:latin typeface="Tahoma" pitchFamily="34" charset="0"/>
                <a:cs typeface="Tahoma" pitchFamily="34" charset="0"/>
              </a:rPr>
              <a:t>For Christ died for sins once for all, the righteous for the unrighteous, to bring you to God. He was put to death in the body but made alive </a:t>
            </a:r>
            <a:r>
              <a:rPr lang="en-US" u="sng" dirty="0" smtClean="0">
                <a:solidFill>
                  <a:schemeClr val="tx2">
                    <a:lumMod val="50000"/>
                  </a:schemeClr>
                </a:solidFill>
                <a:latin typeface="Tahoma" pitchFamily="34" charset="0"/>
                <a:cs typeface="Tahoma" pitchFamily="34" charset="0"/>
              </a:rPr>
              <a:t>by the Spirit</a:t>
            </a:r>
            <a:r>
              <a:rPr lang="en-US" dirty="0" smtClean="0">
                <a:solidFill>
                  <a:schemeClr val="tx2">
                    <a:lumMod val="50000"/>
                  </a:schemeClr>
                </a:solidFill>
                <a:latin typeface="Tahoma" pitchFamily="34" charset="0"/>
                <a:cs typeface="Tahoma" pitchFamily="34" charset="0"/>
              </a:rPr>
              <a:t>,  </a:t>
            </a:r>
            <a:r>
              <a:rPr lang="en-US" u="sng" dirty="0" smtClean="0">
                <a:solidFill>
                  <a:schemeClr val="tx2">
                    <a:lumMod val="50000"/>
                  </a:schemeClr>
                </a:solidFill>
                <a:latin typeface="Tahoma" pitchFamily="34" charset="0"/>
                <a:cs typeface="Tahoma" pitchFamily="34" charset="0"/>
              </a:rPr>
              <a:t>through whom </a:t>
            </a:r>
            <a:r>
              <a:rPr lang="en-US" dirty="0" smtClean="0">
                <a:solidFill>
                  <a:schemeClr val="tx2">
                    <a:lumMod val="50000"/>
                  </a:schemeClr>
                </a:solidFill>
                <a:latin typeface="Tahoma" pitchFamily="34" charset="0"/>
                <a:cs typeface="Tahoma" pitchFamily="34" charset="0"/>
              </a:rPr>
              <a:t>also he went and preached to the spirits in prison… NIV </a:t>
            </a:r>
          </a:p>
          <a:p>
            <a:pPr>
              <a:lnSpc>
                <a:spcPct val="90000"/>
              </a:lnSpc>
            </a:pPr>
            <a:endParaRPr lang="en-US" dirty="0" smtClean="0">
              <a:solidFill>
                <a:schemeClr val="tx2">
                  <a:lumMod val="50000"/>
                </a:schemeClr>
              </a:solidFill>
              <a:latin typeface="Tahoma" pitchFamily="34" charset="0"/>
              <a:cs typeface="Tahoma" pitchFamily="34" charset="0"/>
            </a:endParaRPr>
          </a:p>
          <a:p>
            <a:pPr>
              <a:lnSpc>
                <a:spcPct val="90000"/>
              </a:lnSpc>
            </a:pPr>
            <a:endParaRPr lang="en-US" dirty="0" smtClean="0">
              <a:solidFill>
                <a:schemeClr val="tx2">
                  <a:lumMod val="50000"/>
                </a:schemeClr>
              </a:solidFill>
              <a:latin typeface="Tahoma" pitchFamily="34" charset="0"/>
              <a:cs typeface="Tahoma" pitchFamily="34" charset="0"/>
            </a:endParaRPr>
          </a:p>
          <a:p>
            <a:pPr>
              <a:lnSpc>
                <a:spcPct val="90000"/>
              </a:lnSpc>
            </a:pPr>
            <a:endParaRPr lang="en-US"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SPIRITS IN PRISON</a:t>
            </a:r>
            <a:endParaRPr lang="en-US" dirty="0">
              <a:solidFill>
                <a:schemeClr val="tx2">
                  <a:lumMod val="50000"/>
                </a:schemeClr>
              </a:solidFill>
            </a:endParaRPr>
          </a:p>
        </p:txBody>
      </p:sp>
      <p:sp>
        <p:nvSpPr>
          <p:cNvPr id="3" name="Content Placeholder 2"/>
          <p:cNvSpPr>
            <a:spLocks noGrp="1"/>
          </p:cNvSpPr>
          <p:nvPr>
            <p:ph idx="1"/>
          </p:nvPr>
        </p:nvSpPr>
        <p:spPr>
          <a:xfrm>
            <a:off x="0" y="1295400"/>
            <a:ext cx="9144000" cy="5562600"/>
          </a:xfrm>
        </p:spPr>
        <p:txBody>
          <a:bodyPr>
            <a:normAutofit/>
          </a:bodyPr>
          <a:lstStyle/>
          <a:p>
            <a:pPr>
              <a:spcBef>
                <a:spcPts val="0"/>
              </a:spcBef>
            </a:pPr>
            <a:r>
              <a:rPr lang="en-US" sz="2800" b="1" dirty="0" smtClean="0">
                <a:solidFill>
                  <a:srgbClr val="000042"/>
                </a:solidFill>
                <a:latin typeface="Tahoma" pitchFamily="34" charset="0"/>
                <a:cs typeface="Tahoma" pitchFamily="34" charset="0"/>
              </a:rPr>
              <a:t>Ephesians 4:8-10  </a:t>
            </a:r>
            <a:r>
              <a:rPr lang="en-US" sz="2800" dirty="0" smtClean="0">
                <a:solidFill>
                  <a:srgbClr val="000042"/>
                </a:solidFill>
                <a:latin typeface="Tahoma" pitchFamily="34" charset="0"/>
                <a:cs typeface="Tahoma" pitchFamily="34" charset="0"/>
              </a:rPr>
              <a:t>Therefore it says,</a:t>
            </a:r>
          </a:p>
          <a:p>
            <a:pPr>
              <a:spcBef>
                <a:spcPts val="0"/>
              </a:spcBef>
              <a:buNone/>
            </a:pPr>
            <a:r>
              <a:rPr lang="en-US" sz="2800" dirty="0" smtClean="0">
                <a:solidFill>
                  <a:srgbClr val="000042"/>
                </a:solidFill>
                <a:latin typeface="Tahoma" pitchFamily="34" charset="0"/>
                <a:cs typeface="Tahoma" pitchFamily="34" charset="0"/>
              </a:rPr>
              <a:t>         "When He ascended on high,</a:t>
            </a:r>
          </a:p>
          <a:p>
            <a:pPr>
              <a:spcBef>
                <a:spcPts val="0"/>
              </a:spcBef>
              <a:buNone/>
            </a:pPr>
            <a:r>
              <a:rPr lang="en-US" sz="2800" dirty="0" smtClean="0">
                <a:solidFill>
                  <a:srgbClr val="000042"/>
                </a:solidFill>
                <a:latin typeface="Tahoma" pitchFamily="34" charset="0"/>
                <a:cs typeface="Tahoma" pitchFamily="34" charset="0"/>
              </a:rPr>
              <a:t>          He led captive a host of captives,</a:t>
            </a:r>
          </a:p>
          <a:p>
            <a:pPr>
              <a:spcBef>
                <a:spcPts val="0"/>
              </a:spcBef>
              <a:buNone/>
            </a:pPr>
            <a:r>
              <a:rPr lang="en-US" sz="2800" dirty="0" smtClean="0">
                <a:solidFill>
                  <a:srgbClr val="000042"/>
                </a:solidFill>
                <a:latin typeface="Tahoma" pitchFamily="34" charset="0"/>
                <a:cs typeface="Tahoma" pitchFamily="34" charset="0"/>
              </a:rPr>
              <a:t>          And He gave gifts to men." </a:t>
            </a:r>
          </a:p>
          <a:p>
            <a:pPr>
              <a:buNone/>
            </a:pPr>
            <a:r>
              <a:rPr lang="en-US" sz="2800" dirty="0" smtClean="0">
                <a:solidFill>
                  <a:srgbClr val="000042"/>
                </a:solidFill>
                <a:latin typeface="Tahoma" pitchFamily="34" charset="0"/>
                <a:cs typeface="Tahoma" pitchFamily="34" charset="0"/>
              </a:rPr>
              <a:t>   (Now this expression, "He ascended," what does it mean except that He also had descended into the lower parts of the earth?  He who descended is Himself also He who ascended far above all the heavens, so that He might fill all things.) </a:t>
            </a:r>
          </a:p>
          <a:p>
            <a:r>
              <a:rPr lang="en-US" sz="2800" b="1" dirty="0" smtClean="0">
                <a:solidFill>
                  <a:srgbClr val="000042"/>
                </a:solidFill>
                <a:latin typeface="Tahoma" pitchFamily="34" charset="0"/>
                <a:cs typeface="Tahoma" pitchFamily="34" charset="0"/>
              </a:rPr>
              <a:t>Colossians 2:15  </a:t>
            </a:r>
            <a:r>
              <a:rPr lang="en-US" sz="2800" dirty="0" smtClean="0">
                <a:solidFill>
                  <a:srgbClr val="000042"/>
                </a:solidFill>
                <a:latin typeface="Tahoma" pitchFamily="34" charset="0"/>
                <a:cs typeface="Tahoma" pitchFamily="34" charset="0"/>
              </a:rPr>
              <a:t>When He had disarmed the rulers and authorities, He made a public display of them, having triumphed over them through Him. </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b="1" dirty="0" smtClean="0">
              <a:solidFill>
                <a:srgbClr val="000042"/>
              </a:solidFill>
              <a:latin typeface="Tahoma" pitchFamily="34" charset="0"/>
              <a:cs typeface="Tahoma" pitchFamily="34" charset="0"/>
            </a:endParaRPr>
          </a:p>
          <a:p>
            <a:endParaRPr lang="en-US" sz="2800" b="1" dirty="0" smtClean="0">
              <a:solidFill>
                <a:srgbClr val="000042"/>
              </a:solidFill>
              <a:latin typeface="Tahoma" pitchFamily="34" charset="0"/>
              <a:cs typeface="Tahoma" pitchFamily="34" charset="0"/>
            </a:endParaRPr>
          </a:p>
          <a:p>
            <a:endParaRPr lang="en-US" sz="2800" b="1"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42"/>
                </a:solidFill>
              </a:rPr>
              <a:t>HELL IS A PLACE</a:t>
            </a:r>
            <a:endParaRPr lang="en-US" dirty="0">
              <a:solidFill>
                <a:srgbClr val="000042"/>
              </a:solidFill>
            </a:endParaRPr>
          </a:p>
        </p:txBody>
      </p:sp>
      <p:sp>
        <p:nvSpPr>
          <p:cNvPr id="3" name="Content Placeholder 2"/>
          <p:cNvSpPr>
            <a:spLocks noGrp="1"/>
          </p:cNvSpPr>
          <p:nvPr>
            <p:ph idx="1"/>
          </p:nvPr>
        </p:nvSpPr>
        <p:spPr/>
        <p:txBody>
          <a:bodyPr>
            <a:normAutofit lnSpcReduction="10000"/>
          </a:bodyPr>
          <a:lstStyle/>
          <a:p>
            <a:pPr>
              <a:lnSpc>
                <a:spcPct val="90000"/>
              </a:lnSpc>
            </a:pPr>
            <a:r>
              <a:rPr lang="en-US" b="1" dirty="0" smtClean="0">
                <a:solidFill>
                  <a:srgbClr val="000042"/>
                </a:solidFill>
                <a:latin typeface="Tahoma" pitchFamily="34" charset="0"/>
                <a:cs typeface="Tahoma" pitchFamily="34" charset="0"/>
              </a:rPr>
              <a:t>2 Peter 2:4  </a:t>
            </a:r>
            <a:r>
              <a:rPr lang="en-US" dirty="0" smtClean="0">
                <a:solidFill>
                  <a:srgbClr val="000042"/>
                </a:solidFill>
                <a:latin typeface="Tahoma" pitchFamily="34" charset="0"/>
                <a:cs typeface="Tahoma" pitchFamily="34" charset="0"/>
              </a:rPr>
              <a:t>For if God did not spare angels when they sinned, but cast them into hell and committed them to pits of darkness, reserved for judgment; </a:t>
            </a:r>
            <a:endParaRPr lang="en-US" dirty="0" smtClean="0">
              <a:solidFill>
                <a:srgbClr val="000042"/>
              </a:solidFill>
              <a:latin typeface="Tahoma" pitchFamily="34" charset="0"/>
              <a:cs typeface="Tahoma" pitchFamily="34" charset="0"/>
            </a:endParaRPr>
          </a:p>
          <a:p>
            <a:pPr>
              <a:lnSpc>
                <a:spcPct val="90000"/>
              </a:lnSpc>
            </a:pPr>
            <a:r>
              <a:rPr lang="en-US" b="1" dirty="0" smtClean="0">
                <a:solidFill>
                  <a:srgbClr val="000042"/>
                </a:solidFill>
                <a:latin typeface="Tahoma" pitchFamily="34" charset="0"/>
                <a:cs typeface="Tahoma" pitchFamily="34" charset="0"/>
              </a:rPr>
              <a:t>Jude 1:6 </a:t>
            </a:r>
            <a:r>
              <a:rPr lang="en-US" dirty="0" smtClean="0">
                <a:solidFill>
                  <a:srgbClr val="000042"/>
                </a:solidFill>
                <a:latin typeface="Tahoma" pitchFamily="34" charset="0"/>
                <a:cs typeface="Tahoma" pitchFamily="34" charset="0"/>
              </a:rPr>
              <a:t>And angels who did not keep their own domain, but abandoned their proper abode, He has kept in eternal bonds under darkness for the judgment of the great </a:t>
            </a:r>
            <a:r>
              <a:rPr lang="en-US" dirty="0" smtClean="0">
                <a:solidFill>
                  <a:srgbClr val="000042"/>
                </a:solidFill>
                <a:latin typeface="Tahoma" pitchFamily="34" charset="0"/>
                <a:cs typeface="Tahoma" pitchFamily="34" charset="0"/>
              </a:rPr>
              <a:t>day… </a:t>
            </a:r>
            <a:endParaRPr lang="en-US" dirty="0" smtClean="0">
              <a:solidFill>
                <a:srgbClr val="000042"/>
              </a:solidFill>
              <a:latin typeface="Tahoma" pitchFamily="34" charset="0"/>
              <a:cs typeface="Tahoma" pitchFamily="34" charset="0"/>
            </a:endParaRPr>
          </a:p>
          <a:p>
            <a:pPr>
              <a:lnSpc>
                <a:spcPct val="90000"/>
              </a:lnSpc>
            </a:pPr>
            <a:r>
              <a:rPr lang="en-US" b="1" dirty="0" smtClean="0">
                <a:solidFill>
                  <a:srgbClr val="000042"/>
                </a:solidFill>
                <a:latin typeface="Tahoma" pitchFamily="34" charset="0"/>
                <a:cs typeface="Tahoma" pitchFamily="34" charset="0"/>
              </a:rPr>
              <a:t>Revelation </a:t>
            </a:r>
            <a:r>
              <a:rPr lang="en-US" b="1" dirty="0" smtClean="0">
                <a:solidFill>
                  <a:srgbClr val="000042"/>
                </a:solidFill>
                <a:latin typeface="Tahoma" pitchFamily="34" charset="0"/>
                <a:cs typeface="Tahoma" pitchFamily="34" charset="0"/>
              </a:rPr>
              <a:t>20:13 </a:t>
            </a:r>
            <a:r>
              <a:rPr lang="en-US" dirty="0" smtClean="0">
                <a:solidFill>
                  <a:srgbClr val="000042"/>
                </a:solidFill>
                <a:latin typeface="Tahoma" pitchFamily="34" charset="0"/>
                <a:cs typeface="Tahoma" pitchFamily="34" charset="0"/>
              </a:rPr>
              <a:t>…death and Hades gave up the dead which were in them; </a:t>
            </a:r>
          </a:p>
          <a:p>
            <a:pPr>
              <a:lnSpc>
                <a:spcPct val="90000"/>
              </a:lnSpc>
            </a:pPr>
            <a:r>
              <a:rPr lang="en-US" b="1" dirty="0" smtClean="0">
                <a:solidFill>
                  <a:srgbClr val="000042"/>
                </a:solidFill>
                <a:latin typeface="Tahoma" pitchFamily="34" charset="0"/>
                <a:cs typeface="Tahoma" pitchFamily="34" charset="0"/>
              </a:rPr>
              <a:t>Luke 8:31 </a:t>
            </a:r>
            <a:r>
              <a:rPr lang="en-US" dirty="0" smtClean="0">
                <a:solidFill>
                  <a:srgbClr val="000042"/>
                </a:solidFill>
                <a:latin typeface="Tahoma" pitchFamily="34" charset="0"/>
                <a:cs typeface="Tahoma" pitchFamily="34" charset="0"/>
              </a:rPr>
              <a:t>They were imploring Him not to command them to go away into the abyss. </a:t>
            </a:r>
          </a:p>
          <a:p>
            <a:pPr>
              <a:lnSpc>
                <a:spcPct val="90000"/>
              </a:lnSpc>
            </a:pPr>
            <a:endParaRPr lang="en-US" dirty="0" smtClean="0">
              <a:solidFill>
                <a:srgbClr val="000042"/>
              </a:solidFill>
              <a:latin typeface="Tahoma" pitchFamily="34" charset="0"/>
              <a:cs typeface="Tahoma" pitchFamily="34" charset="0"/>
            </a:endParaRPr>
          </a:p>
          <a:p>
            <a:pPr>
              <a:lnSpc>
                <a:spcPct val="90000"/>
              </a:lnSpc>
            </a:pPr>
            <a:endParaRPr lang="en-US" dirty="0" smtClean="0">
              <a:solidFill>
                <a:srgbClr val="000042"/>
              </a:solidFill>
              <a:latin typeface="Tahoma" pitchFamily="34" charset="0"/>
              <a:cs typeface="Tahoma" pitchFamily="34" charset="0"/>
            </a:endParaRPr>
          </a:p>
          <a:p>
            <a:pPr>
              <a:lnSpc>
                <a:spcPct val="90000"/>
              </a:lnSpc>
            </a:pPr>
            <a:endParaRPr lang="en-US" dirty="0" smtClean="0">
              <a:solidFill>
                <a:srgbClr val="000042"/>
              </a:solidFill>
              <a:latin typeface="Tahoma" pitchFamily="34" charset="0"/>
              <a:cs typeface="Tahoma" pitchFamily="34" charset="0"/>
            </a:endParaRPr>
          </a:p>
          <a:p>
            <a:pPr>
              <a:lnSpc>
                <a:spcPct val="90000"/>
              </a:lnSpc>
            </a:pPr>
            <a:endParaRPr lang="en-US" dirty="0" smtClean="0">
              <a:solidFill>
                <a:srgbClr val="000042"/>
              </a:solidFill>
              <a:latin typeface="Tahoma" pitchFamily="34" charset="0"/>
              <a:cs typeface="Tahoma" pitchFamily="34" charset="0"/>
            </a:endParaRPr>
          </a:p>
          <a:p>
            <a:pPr>
              <a:lnSpc>
                <a:spcPct val="90000"/>
              </a:lnSpc>
            </a:pPr>
            <a:endParaRPr lang="en-US" dirty="0" smtClean="0">
              <a:solidFill>
                <a:srgbClr val="000042"/>
              </a:solidFill>
              <a:latin typeface="Tahoma" pitchFamily="34" charset="0"/>
              <a:cs typeface="Tahoma" pitchFamily="34" charset="0"/>
            </a:endParaRPr>
          </a:p>
          <a:p>
            <a:pPr>
              <a:lnSpc>
                <a:spcPct val="90000"/>
              </a:lnSpc>
            </a:pPr>
            <a:endParaRPr lang="en-US" dirty="0" smtClean="0">
              <a:solidFill>
                <a:srgbClr val="000042"/>
              </a:solidFill>
              <a:latin typeface="Tahoma" pitchFamily="34" charset="0"/>
              <a:cs typeface="Tahoma" pitchFamily="34" charset="0"/>
            </a:endParaRPr>
          </a:p>
          <a:p>
            <a:pPr>
              <a:lnSpc>
                <a:spcPct val="90000"/>
              </a:lnSpc>
            </a:pPr>
            <a:endParaRPr lang="en-US" dirty="0" smtClean="0">
              <a:solidFill>
                <a:srgbClr val="000042"/>
              </a:solidFill>
              <a:latin typeface="Tahoma" pitchFamily="34" charset="0"/>
              <a:cs typeface="Tahoma" pitchFamily="34" charset="0"/>
            </a:endParaRPr>
          </a:p>
          <a:p>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a:p>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lstStyle/>
          <a:p>
            <a:r>
              <a:rPr lang="en-US" dirty="0" smtClean="0">
                <a:solidFill>
                  <a:schemeClr val="tx2">
                    <a:lumMod val="50000"/>
                  </a:schemeClr>
                </a:solidFill>
              </a:rPr>
              <a:t>WHAT WE KNOW</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rmAutofit lnSpcReduction="10000"/>
          </a:bodyPr>
          <a:lstStyle/>
          <a:p>
            <a:r>
              <a:rPr lang="en-US" sz="2800" b="1" dirty="0" smtClean="0">
                <a:solidFill>
                  <a:srgbClr val="000042"/>
                </a:solidFill>
                <a:latin typeface="Tahoma" pitchFamily="34" charset="0"/>
                <a:cs typeface="Tahoma" pitchFamily="34" charset="0"/>
              </a:rPr>
              <a:t>Luke 16:22-23  </a:t>
            </a:r>
            <a:r>
              <a:rPr lang="en-US" sz="2800" dirty="0" smtClean="0">
                <a:solidFill>
                  <a:srgbClr val="000042"/>
                </a:solidFill>
                <a:latin typeface="Tahoma" pitchFamily="34" charset="0"/>
                <a:cs typeface="Tahoma" pitchFamily="34" charset="0"/>
              </a:rPr>
              <a:t>"Now the poor man died and was carried away by the angels to Abraham's bosom; and the rich man also died and was buried. In Hades he lifted up his eyes, being in torment, and saw Abraham far away and Lazarus in his bosom.”</a:t>
            </a:r>
          </a:p>
          <a:p>
            <a:r>
              <a:rPr lang="en-US" sz="2800" b="1" dirty="0" smtClean="0">
                <a:solidFill>
                  <a:srgbClr val="000042"/>
                </a:solidFill>
                <a:latin typeface="Tahoma" pitchFamily="34" charset="0"/>
                <a:cs typeface="Tahoma" pitchFamily="34" charset="0"/>
              </a:rPr>
              <a:t>Luke 16:25-26  </a:t>
            </a:r>
            <a:r>
              <a:rPr lang="en-US" sz="2800" dirty="0" smtClean="0">
                <a:solidFill>
                  <a:srgbClr val="000042"/>
                </a:solidFill>
                <a:latin typeface="Tahoma" pitchFamily="34" charset="0"/>
                <a:cs typeface="Tahoma" pitchFamily="34" charset="0"/>
              </a:rPr>
              <a:t>"But Abraham said, 'Child, remember that during your life you received your good things, and likewise Lazarus bad things; but now he is being comforted here, and you are in agony. 'And besides all this, between us and you there is a great chasm fixed, so that those who wish to come over from here to you will not be able, and that none may cross over from there to us.’”</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lstStyle/>
          <a:p>
            <a:r>
              <a:rPr lang="en-US" dirty="0" smtClean="0">
                <a:solidFill>
                  <a:schemeClr val="tx2">
                    <a:lumMod val="50000"/>
                  </a:schemeClr>
                </a:solidFill>
              </a:rPr>
              <a:t>HELL</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9</a:t>
            </a:fld>
            <a:endParaRPr lang="en-US" dirty="0"/>
          </a:p>
        </p:txBody>
      </p:sp>
      <p:sp>
        <p:nvSpPr>
          <p:cNvPr id="10" name="Moon 9"/>
          <p:cNvSpPr/>
          <p:nvPr/>
        </p:nvSpPr>
        <p:spPr>
          <a:xfrm>
            <a:off x="3886200" y="4800600"/>
            <a:ext cx="45719" cy="228600"/>
          </a:xfrm>
          <a:prstGeom prst="moon">
            <a:avLst/>
          </a:prstGeom>
          <a:solidFill>
            <a:schemeClr val="tx1">
              <a:lumMod val="95000"/>
              <a:lumOff val="5000"/>
            </a:schemeClr>
          </a:solidFill>
          <a:ln>
            <a:solidFill>
              <a:schemeClr val="tx1">
                <a:lumMod val="50000"/>
                <a:lumOff val="50000"/>
                <a:alpha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p:cNvSpPr>
            <a:spLocks noGrp="1"/>
          </p:cNvSpPr>
          <p:nvPr>
            <p:ph idx="1"/>
          </p:nvPr>
        </p:nvSpPr>
        <p:spPr/>
        <p:txBody>
          <a:bodyPr>
            <a:normAutofit/>
          </a:bodyPr>
          <a:lstStyle/>
          <a:p>
            <a:r>
              <a:rPr lang="en-US" sz="2600" dirty="0" smtClean="0">
                <a:solidFill>
                  <a:srgbClr val="000042"/>
                </a:solidFill>
                <a:latin typeface="Tahoma" pitchFamily="34" charset="0"/>
                <a:cs typeface="Tahoma" pitchFamily="34" charset="0"/>
              </a:rPr>
              <a:t>Hades, </a:t>
            </a:r>
            <a:r>
              <a:rPr lang="en-US" sz="2600" dirty="0" err="1" smtClean="0">
                <a:solidFill>
                  <a:srgbClr val="000042"/>
                </a:solidFill>
                <a:latin typeface="Tahoma" pitchFamily="34" charset="0"/>
                <a:cs typeface="Tahoma" pitchFamily="34" charset="0"/>
              </a:rPr>
              <a:t>sheol</a:t>
            </a:r>
            <a:r>
              <a:rPr lang="en-US" sz="2600" dirty="0" smtClean="0">
                <a:solidFill>
                  <a:srgbClr val="000042"/>
                </a:solidFill>
                <a:latin typeface="Tahoma" pitchFamily="34" charset="0"/>
                <a:cs typeface="Tahoma" pitchFamily="34" charset="0"/>
              </a:rPr>
              <a:t>, </a:t>
            </a:r>
            <a:r>
              <a:rPr lang="en-US" sz="2600" dirty="0" err="1" smtClean="0">
                <a:solidFill>
                  <a:srgbClr val="000042"/>
                </a:solidFill>
                <a:latin typeface="Tahoma" pitchFamily="34" charset="0"/>
                <a:cs typeface="Tahoma" pitchFamily="34" charset="0"/>
              </a:rPr>
              <a:t>tarterus</a:t>
            </a:r>
            <a:r>
              <a:rPr lang="en-US" sz="2600" dirty="0" smtClean="0">
                <a:solidFill>
                  <a:srgbClr val="000042"/>
                </a:solidFill>
                <a:latin typeface="Tahoma" pitchFamily="34" charset="0"/>
                <a:cs typeface="Tahoma" pitchFamily="34" charset="0"/>
              </a:rPr>
              <a:t>, abyss, </a:t>
            </a:r>
            <a:r>
              <a:rPr lang="en-US" sz="2600" dirty="0" err="1" smtClean="0">
                <a:solidFill>
                  <a:srgbClr val="000042"/>
                </a:solidFill>
                <a:latin typeface="Tahoma" pitchFamily="34" charset="0"/>
                <a:cs typeface="Tahoma" pitchFamily="34" charset="0"/>
              </a:rPr>
              <a:t>gehenna</a:t>
            </a:r>
            <a:r>
              <a:rPr lang="en-US" sz="2600" dirty="0" smtClean="0">
                <a:solidFill>
                  <a:srgbClr val="000042"/>
                </a:solidFill>
                <a:latin typeface="Tahoma" pitchFamily="34" charset="0"/>
                <a:cs typeface="Tahoma" pitchFamily="34" charset="0"/>
              </a:rPr>
              <a:t>: ABODE OF DEAD</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pPr>
              <a:buNone/>
            </a:pPr>
            <a:endParaRPr lang="en-US" sz="2800" dirty="0" smtClean="0">
              <a:solidFill>
                <a:srgbClr val="000042"/>
              </a:solidFill>
              <a:latin typeface="Tahoma" pitchFamily="34" charset="0"/>
              <a:cs typeface="Tahoma" pitchFamily="34" charset="0"/>
            </a:endParaRPr>
          </a:p>
          <a:p>
            <a:pPr>
              <a:buNone/>
            </a:pPr>
            <a:endParaRPr lang="en-US" sz="2800" dirty="0" smtClean="0">
              <a:solidFill>
                <a:srgbClr val="000042"/>
              </a:solidFill>
              <a:latin typeface="Tahoma" pitchFamily="34" charset="0"/>
              <a:cs typeface="Tahoma" pitchFamily="34" charset="0"/>
            </a:endParaRPr>
          </a:p>
          <a:p>
            <a:pPr>
              <a:buNone/>
            </a:pPr>
            <a:endParaRPr lang="en-US" sz="2800" dirty="0" smtClean="0">
              <a:solidFill>
                <a:srgbClr val="000042"/>
              </a:solidFill>
              <a:latin typeface="Tahoma" pitchFamily="34" charset="0"/>
              <a:cs typeface="Tahoma" pitchFamily="34" charset="0"/>
            </a:endParaRPr>
          </a:p>
          <a:p>
            <a:pPr>
              <a:buNone/>
            </a:pPr>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a:solidFill>
                <a:srgbClr val="000042"/>
              </a:solidFill>
              <a:latin typeface="Tahoma" pitchFamily="34" charset="0"/>
              <a:cs typeface="Tahoma" pitchFamily="34" charset="0"/>
            </a:endParaRPr>
          </a:p>
        </p:txBody>
      </p:sp>
      <p:cxnSp>
        <p:nvCxnSpPr>
          <p:cNvPr id="8" name="Straight Connector 7"/>
          <p:cNvCxnSpPr/>
          <p:nvPr/>
        </p:nvCxnSpPr>
        <p:spPr>
          <a:xfrm flipV="1">
            <a:off x="533400" y="2514600"/>
            <a:ext cx="7696200" cy="76200"/>
          </a:xfrm>
          <a:prstGeom prst="line">
            <a:avLst/>
          </a:prstGeom>
          <a:ln w="57150">
            <a:solidFill>
              <a:srgbClr val="000042">
                <a:alpha val="60000"/>
              </a:srgb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0200" y="2971800"/>
            <a:ext cx="5562600" cy="24384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lowchart: Merge 15"/>
          <p:cNvSpPr/>
          <p:nvPr/>
        </p:nvSpPr>
        <p:spPr>
          <a:xfrm>
            <a:off x="3962400" y="2971800"/>
            <a:ext cx="685800" cy="2286000"/>
          </a:xfrm>
          <a:prstGeom prst="flowChartMerge">
            <a:avLst/>
          </a:prstGeom>
          <a:ln w="28575">
            <a:solidFill>
              <a:srgbClr val="000042">
                <a:alpha val="9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42"/>
                </a:solidFill>
              </a:rPr>
              <a:t>G</a:t>
            </a:r>
          </a:p>
          <a:p>
            <a:pPr algn="ctr"/>
            <a:r>
              <a:rPr lang="en-US" dirty="0" smtClean="0">
                <a:solidFill>
                  <a:srgbClr val="000042"/>
                </a:solidFill>
              </a:rPr>
              <a:t>U</a:t>
            </a:r>
          </a:p>
          <a:p>
            <a:pPr algn="ctr"/>
            <a:r>
              <a:rPr lang="en-US" dirty="0" smtClean="0">
                <a:solidFill>
                  <a:srgbClr val="000042"/>
                </a:solidFill>
              </a:rPr>
              <a:t>L</a:t>
            </a:r>
          </a:p>
          <a:p>
            <a:pPr algn="ctr"/>
            <a:r>
              <a:rPr lang="en-US" dirty="0" smtClean="0">
                <a:solidFill>
                  <a:srgbClr val="000042"/>
                </a:solidFill>
              </a:rPr>
              <a:t>F</a:t>
            </a:r>
            <a:endParaRPr lang="en-US" dirty="0">
              <a:solidFill>
                <a:srgbClr val="000042"/>
              </a:solidFill>
            </a:endParaRPr>
          </a:p>
        </p:txBody>
      </p:sp>
      <p:sp>
        <p:nvSpPr>
          <p:cNvPr id="18" name="Rounded Rectangle 17"/>
          <p:cNvSpPr/>
          <p:nvPr/>
        </p:nvSpPr>
        <p:spPr>
          <a:xfrm>
            <a:off x="1752600" y="3810000"/>
            <a:ext cx="2057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42"/>
                </a:solidFill>
              </a:rPr>
              <a:t>PEOPLE WHO</a:t>
            </a:r>
          </a:p>
          <a:p>
            <a:pPr algn="ctr"/>
            <a:r>
              <a:rPr lang="en-US" dirty="0" smtClean="0">
                <a:solidFill>
                  <a:srgbClr val="000042"/>
                </a:solidFill>
              </a:rPr>
              <a:t>LOVED GOD</a:t>
            </a:r>
            <a:endParaRPr lang="en-US" dirty="0">
              <a:solidFill>
                <a:srgbClr val="000042"/>
              </a:solidFill>
            </a:endParaRPr>
          </a:p>
        </p:txBody>
      </p:sp>
      <p:sp>
        <p:nvSpPr>
          <p:cNvPr id="19" name="Rounded Rectangle 18"/>
          <p:cNvSpPr/>
          <p:nvPr/>
        </p:nvSpPr>
        <p:spPr>
          <a:xfrm>
            <a:off x="4953000" y="3810000"/>
            <a:ext cx="19812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42"/>
                </a:solidFill>
              </a:rPr>
              <a:t>PEOPLE WHO</a:t>
            </a:r>
          </a:p>
          <a:p>
            <a:pPr algn="ctr"/>
            <a:r>
              <a:rPr lang="en-US" dirty="0" smtClean="0">
                <a:solidFill>
                  <a:srgbClr val="000042"/>
                </a:solidFill>
              </a:rPr>
              <a:t>DIDN’T LOVE</a:t>
            </a:r>
          </a:p>
          <a:p>
            <a:pPr algn="ctr"/>
            <a:r>
              <a:rPr lang="en-US" dirty="0" smtClean="0">
                <a:solidFill>
                  <a:srgbClr val="000042"/>
                </a:solidFill>
              </a:rPr>
              <a:t>GOD</a:t>
            </a:r>
            <a:endParaRPr lang="en-US" dirty="0">
              <a:solidFill>
                <a:srgbClr val="000042"/>
              </a:solidFill>
            </a:endParaRPr>
          </a:p>
        </p:txBody>
      </p:sp>
      <p:sp>
        <p:nvSpPr>
          <p:cNvPr id="20" name="Rounded Rectangle 19"/>
          <p:cNvSpPr/>
          <p:nvPr/>
        </p:nvSpPr>
        <p:spPr>
          <a:xfrm>
            <a:off x="1828800" y="5562600"/>
            <a:ext cx="5029200"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42"/>
                </a:solidFill>
              </a:rPr>
              <a:t>BOTTOMLESS PIT, ABYSS, TATARUS</a:t>
            </a:r>
            <a:endParaRPr lang="en-US" dirty="0">
              <a:solidFill>
                <a:srgbClr val="000042"/>
              </a:solidFill>
            </a:endParaRPr>
          </a:p>
        </p:txBody>
      </p:sp>
      <p:sp>
        <p:nvSpPr>
          <p:cNvPr id="21" name="Down Arrow 20"/>
          <p:cNvSpPr/>
          <p:nvPr/>
        </p:nvSpPr>
        <p:spPr>
          <a:xfrm>
            <a:off x="1447800" y="2286000"/>
            <a:ext cx="609600" cy="1447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Up Arrow 22"/>
          <p:cNvSpPr/>
          <p:nvPr/>
        </p:nvSpPr>
        <p:spPr>
          <a:xfrm>
            <a:off x="2819400" y="1905000"/>
            <a:ext cx="484632" cy="1752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752600" y="1981200"/>
            <a:ext cx="0" cy="914400"/>
          </a:xfrm>
          <a:prstGeom prst="line">
            <a:avLst/>
          </a:prstGeom>
          <a:ln w="57150">
            <a:solidFill>
              <a:srgbClr val="000042">
                <a:alpha val="60000"/>
              </a:srgb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524000" y="2286000"/>
            <a:ext cx="457200" cy="0"/>
          </a:xfrm>
          <a:prstGeom prst="line">
            <a:avLst/>
          </a:prstGeom>
          <a:ln w="57150">
            <a:solidFill>
              <a:srgbClr val="000042">
                <a:alpha val="60000"/>
              </a:srgbClr>
            </a:solidFill>
          </a:ln>
        </p:spPr>
        <p:style>
          <a:lnRef idx="1">
            <a:schemeClr val="accent1"/>
          </a:lnRef>
          <a:fillRef idx="0">
            <a:schemeClr val="accent1"/>
          </a:fillRef>
          <a:effectRef idx="0">
            <a:schemeClr val="accent1"/>
          </a:effectRef>
          <a:fontRef idx="minor">
            <a:schemeClr val="tx1"/>
          </a:fontRef>
        </p:style>
      </p:cxnSp>
      <p:sp>
        <p:nvSpPr>
          <p:cNvPr id="29" name="Rounded Rectangle 28"/>
          <p:cNvSpPr/>
          <p:nvPr/>
        </p:nvSpPr>
        <p:spPr>
          <a:xfrm>
            <a:off x="7315200" y="4800600"/>
            <a:ext cx="18288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42"/>
                </a:solidFill>
              </a:rPr>
              <a:t>LAKE OF FIRE</a:t>
            </a:r>
            <a:endParaRPr lang="en-US" dirty="0">
              <a:solidFill>
                <a:srgbClr val="000042"/>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YamatoPainting">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Yamato Painting">
      <a:majorFont>
        <a:latin typeface="Calibri"/>
        <a:ea typeface=""/>
        <a:cs typeface=""/>
        <a:font script="Jpan" typeface="ＭＳ Ｐゴシック"/>
        <a:font script="Hang" typeface="맑은 고딕"/>
        <a:font script="Hans" typeface="黑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ＭＳ Ｐゴシック"/>
        <a:font script="Hang" typeface="맑은 고딕"/>
        <a:font script="Hans" typeface="宋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Yamato Painting">
      <a:fillStyleLst>
        <a:solidFill>
          <a:schemeClr val="phClr">
            <a:tint val="100000"/>
          </a:schemeClr>
        </a:solidFill>
        <a:gradFill>
          <a:gsLst>
            <a:gs pos="0">
              <a:schemeClr val="phClr">
                <a:tint val="100000"/>
              </a:schemeClr>
            </a:gs>
            <a:gs pos="100000">
              <a:schemeClr val="phClr">
                <a:tint val="100000"/>
                <a:shade val="20000"/>
              </a:schemeClr>
            </a:gs>
          </a:gsLst>
          <a:lin ang="5400000" scaled="1"/>
        </a:gradFill>
        <a:blipFill>
          <a:blip xmlns:r="http://schemas.openxmlformats.org/officeDocument/2006/relationships" r:embed="rId1">
            <a:duotone>
              <a:srgbClr val="000000"/>
              <a:schemeClr val="phClr">
                <a:tint val="100000"/>
              </a:schemeClr>
            </a:duotone>
          </a:blip>
          <a:tile tx="0" ty="0" sx="35000" sy="35000" flip="none" algn="tl"/>
        </a:blipFill>
      </a:fillStyleLst>
      <a:lnStyleLst>
        <a:ln w="9525" cap="flat" cmpd="sng" algn="ctr">
          <a:solidFill>
            <a:schemeClr val="phClr">
              <a:alpha val="60000"/>
            </a:schemeClr>
          </a:solidFill>
          <a:prstDash val="solid"/>
        </a:ln>
        <a:ln w="19525" cap="flat" cmpd="sng" algn="ctr">
          <a:solidFill>
            <a:schemeClr val="phClr">
              <a:alpha val="90000"/>
            </a:schemeClr>
          </a:solidFill>
          <a:prstDash val="solid"/>
        </a:ln>
        <a:ln w="38100" cap="flat" cmpd="sng" algn="ctr">
          <a:solidFill>
            <a:schemeClr val="phClr">
              <a:alpha val="100000"/>
            </a:schemeClr>
          </a:solidFill>
          <a:prstDash val="solid"/>
        </a:ln>
      </a:lnStyleLst>
      <a:effectStyleLst>
        <a:effectStyle>
          <a:effectLst>
            <a:outerShdw blurRad="50800" algn="tl" rotWithShape="0">
              <a:srgbClr val="000000">
                <a:alpha val="64000"/>
              </a:srgbClr>
            </a:outerShdw>
          </a:effectLst>
        </a:effectStyle>
        <a:effectStyle>
          <a:effectLst>
            <a:outerShdw blurRad="50800" algn="tl" rotWithShape="0">
              <a:srgbClr val="000000">
                <a:alpha val="64000"/>
              </a:srgbClr>
            </a:outerShdw>
          </a:effectLst>
          <a:scene3d>
            <a:camera prst="orthographicFront"/>
            <a:lightRig rig="soft" dir="tl">
              <a:rot lat="0" lon="0" rev="0"/>
            </a:lightRig>
          </a:scene3d>
          <a:sp3d>
            <a:bevelT prst="angle"/>
            <a:bevelB w="304800" h="44450"/>
            <a:contourClr>
              <a:schemeClr val="phClr">
                <a:shade val="60000"/>
                <a:satMod val="110000"/>
              </a:schemeClr>
            </a:contourClr>
          </a:sp3d>
        </a:effectStyle>
        <a:effectStyle>
          <a:effectLst>
            <a:glow rad="51600">
              <a:schemeClr val="phClr">
                <a:alpha val="60000"/>
              </a:schemeClr>
            </a:glow>
          </a:effectLst>
          <a:scene3d>
            <a:camera prst="orthographicFront"/>
            <a:lightRig rig="threePt" dir="t"/>
          </a:scene3d>
          <a:sp3d>
            <a:bevelT w="165100" prst="coolSlant"/>
            <a:contourClr>
              <a:schemeClr val="phClr">
                <a:shade val="60000"/>
                <a:satMod val="110000"/>
              </a:schemeClr>
            </a:contourClr>
          </a:sp3d>
        </a:effectStyle>
      </a:effectStyleLst>
      <a:bgFillStyleLst>
        <a:solidFill>
          <a:schemeClr val="phClr">
            <a:shade val="90000"/>
          </a:schemeClr>
        </a:solidFill>
        <a:blipFill>
          <a:blip xmlns:r="http://schemas.openxmlformats.org/officeDocument/2006/relationships" r:embed="rId2">
            <a:duotone>
              <a:schemeClr val="phClr">
                <a:tint val="100000"/>
                <a:shade val="5000"/>
              </a:schemeClr>
              <a:schemeClr val="phClr">
                <a:shade val="100000"/>
              </a:schemeClr>
            </a:duotone>
          </a:blip>
          <a:tile tx="0" ty="0" sx="120000" sy="120000" flip="xy" algn="t"/>
        </a:blipFill>
        <a:blipFill rotWithShape="0">
          <a:blip xmlns:r="http://schemas.openxmlformats.org/officeDocument/2006/relationships" r:embed="rId3">
            <a:duotone>
              <a:schemeClr val="phClr">
                <a:tint val="100000"/>
                <a:shade val="5000"/>
              </a:schemeClr>
              <a:schemeClr val="phClr">
                <a:shade val="10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themeOverride>
</file>

<file path=docProps/app.xml><?xml version="1.0" encoding="utf-8"?>
<Properties xmlns="http://schemas.openxmlformats.org/officeDocument/2006/extended-properties" xmlns:vt="http://schemas.openxmlformats.org/officeDocument/2006/docPropsVTypes">
  <Template/>
  <TotalTime>9882</TotalTime>
  <Words>1291</Words>
  <Application>Microsoft Office PowerPoint</Application>
  <PresentationFormat>On-screen Show (4:3)</PresentationFormat>
  <Paragraphs>120</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YamatoPainting</vt:lpstr>
      <vt:lpstr>PREPARED FOR ACTION A Study from  1 Peter</vt:lpstr>
      <vt:lpstr>WORD FOR THE JOURNEY</vt:lpstr>
      <vt:lpstr>VALUE OF GOOD CONSCIENCE</vt:lpstr>
      <vt:lpstr>COMPARISON TO JESUS</vt:lpstr>
      <vt:lpstr>BY WHOM AND HOW?</vt:lpstr>
      <vt:lpstr>SPIRITS IN PRISON</vt:lpstr>
      <vt:lpstr>HELL IS A PLACE</vt:lpstr>
      <vt:lpstr>WHAT WE KNOW</vt:lpstr>
      <vt:lpstr>HELL</vt:lpstr>
      <vt:lpstr>DISOBEDIENT SPIRITS</vt:lpstr>
      <vt:lpstr>DELIVERANCE OF NOAH</vt:lpstr>
      <vt:lpstr>BAPTISM AT THE POINT OF BELIEF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PREPARED FOR ACTION A Study from 1 Peter</dc:title>
  <dc:creator> </dc:creator>
  <cp:lastModifiedBy> </cp:lastModifiedBy>
  <cp:revision>28</cp:revision>
  <dcterms:created xsi:type="dcterms:W3CDTF">2013-01-30T14:18:10Z</dcterms:created>
  <dcterms:modified xsi:type="dcterms:W3CDTF">2013-04-12T01:07:03Z</dcterms:modified>
</cp:coreProperties>
</file>