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Default Extension="svg" ContentType="image/svg+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7"/>
  </p:notesMasterIdLst>
  <p:handoutMasterIdLst>
    <p:handoutMasterId r:id="rId18"/>
  </p:handoutMasterIdLst>
  <p:sldIdLst>
    <p:sldId id="256" r:id="rId5"/>
    <p:sldId id="257" r:id="rId6"/>
    <p:sldId id="258" r:id="rId7"/>
    <p:sldId id="259" r:id="rId8"/>
    <p:sldId id="263" r:id="rId9"/>
    <p:sldId id="260" r:id="rId10"/>
    <p:sldId id="264" r:id="rId11"/>
    <p:sldId id="261" r:id="rId12"/>
    <p:sldId id="266" r:id="rId13"/>
    <p:sldId id="265" r:id="rId14"/>
    <p:sldId id="268" r:id="rId15"/>
    <p:sldId id="269" r:id="rId16"/>
  </p:sldIdLst>
  <p:sldSz cx="10058400" cy="7772400"/>
  <p:notesSz cx="7086600" cy="90249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6280B"/>
    <a:srgbClr val="FFFFFF"/>
    <a:srgbClr val="942D0B"/>
    <a:srgbClr val="F6BF73"/>
    <a:srgbClr val="F9D4A1"/>
    <a:srgbClr val="0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96"/>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125E5076-3810-47DD-B79F-674D7AD40C01}">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71" autoAdjust="0"/>
    <p:restoredTop sz="91756" autoAdjust="0"/>
  </p:normalViewPr>
  <p:slideViewPr>
    <p:cSldViewPr snapToGrid="0">
      <p:cViewPr>
        <p:scale>
          <a:sx n="70" d="100"/>
          <a:sy n="70" d="100"/>
        </p:scale>
        <p:origin x="-1152" y="-96"/>
      </p:cViewPr>
      <p:guideLst>
        <p:guide orient="horz" pos="2448"/>
        <p:guide pos="3168"/>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70225" cy="450850"/>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sz="quarter" idx="1"/>
          </p:nvPr>
        </p:nvSpPr>
        <p:spPr>
          <a:xfrm>
            <a:off x="4014789" y="1"/>
            <a:ext cx="3070225" cy="450850"/>
          </a:xfrm>
          <a:prstGeom prst="rect">
            <a:avLst/>
          </a:prstGeom>
        </p:spPr>
        <p:txBody>
          <a:bodyPr vert="horz" lIns="91427" tIns="45713" rIns="91427" bIns="45713" rtlCol="0"/>
          <a:lstStyle>
            <a:lvl1pPr algn="r">
              <a:defRPr sz="1200"/>
            </a:lvl1pPr>
          </a:lstStyle>
          <a:p>
            <a:fld id="{76EB9BEC-0863-4FEE-8030-BDA9ECB37D3A}" type="datetimeFigureOut">
              <a:rPr lang="en-US" smtClean="0"/>
              <a:pPr/>
              <a:t>11/10/2018</a:t>
            </a:fld>
            <a:endParaRPr lang="en-US" dirty="0"/>
          </a:p>
        </p:txBody>
      </p:sp>
      <p:sp>
        <p:nvSpPr>
          <p:cNvPr id="4" name="Footer Placeholder 3"/>
          <p:cNvSpPr>
            <a:spLocks noGrp="1"/>
          </p:cNvSpPr>
          <p:nvPr>
            <p:ph type="ftr" sz="quarter" idx="2"/>
          </p:nvPr>
        </p:nvSpPr>
        <p:spPr>
          <a:xfrm>
            <a:off x="1" y="8572500"/>
            <a:ext cx="3070225" cy="450850"/>
          </a:xfrm>
          <a:prstGeom prst="rect">
            <a:avLst/>
          </a:prstGeom>
        </p:spPr>
        <p:txBody>
          <a:bodyPr vert="horz" lIns="91427" tIns="45713" rIns="91427" bIns="45713"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14789" y="8572500"/>
            <a:ext cx="3070225" cy="450850"/>
          </a:xfrm>
          <a:prstGeom prst="rect">
            <a:avLst/>
          </a:prstGeom>
        </p:spPr>
        <p:txBody>
          <a:bodyPr vert="horz" lIns="91427" tIns="45713" rIns="91427" bIns="45713" rtlCol="0" anchor="b"/>
          <a:lstStyle>
            <a:lvl1pPr algn="r">
              <a:defRPr sz="1200"/>
            </a:lvl1pPr>
          </a:lstStyle>
          <a:p>
            <a:fld id="{884BB2C6-F9F3-4BA0-8163-4230C65C9C60}" type="slidenum">
              <a:rPr lang="en-US" smtClean="0"/>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860" cy="452814"/>
          </a:xfrm>
          <a:prstGeom prst="rect">
            <a:avLst/>
          </a:prstGeom>
        </p:spPr>
        <p:txBody>
          <a:bodyPr vert="horz" lIns="91427" tIns="45713" rIns="91427" bIns="45713" rtlCol="0"/>
          <a:lstStyle>
            <a:lvl1pPr algn="l">
              <a:defRPr sz="1200"/>
            </a:lvl1pPr>
          </a:lstStyle>
          <a:p>
            <a:endParaRPr lang="en-US" dirty="0"/>
          </a:p>
        </p:txBody>
      </p:sp>
      <p:sp>
        <p:nvSpPr>
          <p:cNvPr id="3" name="Date Placeholder 2"/>
          <p:cNvSpPr>
            <a:spLocks noGrp="1"/>
          </p:cNvSpPr>
          <p:nvPr>
            <p:ph type="dt" idx="1"/>
          </p:nvPr>
        </p:nvSpPr>
        <p:spPr>
          <a:xfrm>
            <a:off x="4014100" y="0"/>
            <a:ext cx="3070860" cy="452814"/>
          </a:xfrm>
          <a:prstGeom prst="rect">
            <a:avLst/>
          </a:prstGeom>
        </p:spPr>
        <p:txBody>
          <a:bodyPr vert="horz" lIns="91427" tIns="45713" rIns="91427" bIns="45713" rtlCol="0"/>
          <a:lstStyle>
            <a:lvl1pPr algn="r">
              <a:defRPr sz="1200"/>
            </a:lvl1pPr>
          </a:lstStyle>
          <a:p>
            <a:fld id="{733789D0-CA34-4934-A369-C3113E12A3EF}" type="datetimeFigureOut">
              <a:rPr lang="en-US" smtClean="0"/>
              <a:pPr/>
              <a:t>11/10/2018</a:t>
            </a:fld>
            <a:endParaRPr lang="en-US" dirty="0"/>
          </a:p>
        </p:txBody>
      </p:sp>
      <p:sp>
        <p:nvSpPr>
          <p:cNvPr id="4" name="Slide Image Placeholder 3"/>
          <p:cNvSpPr>
            <a:spLocks noGrp="1" noRot="1" noChangeAspect="1"/>
          </p:cNvSpPr>
          <p:nvPr>
            <p:ph type="sldImg" idx="2"/>
          </p:nvPr>
        </p:nvSpPr>
        <p:spPr>
          <a:xfrm>
            <a:off x="1573213" y="1128713"/>
            <a:ext cx="3940175" cy="3044825"/>
          </a:xfrm>
          <a:prstGeom prst="rect">
            <a:avLst/>
          </a:prstGeom>
          <a:noFill/>
          <a:ln w="12700">
            <a:solidFill>
              <a:prstClr val="black"/>
            </a:solidFill>
          </a:ln>
        </p:spPr>
        <p:txBody>
          <a:bodyPr vert="horz" lIns="91427" tIns="45713" rIns="91427" bIns="45713" rtlCol="0" anchor="ctr"/>
          <a:lstStyle/>
          <a:p>
            <a:endParaRPr lang="en-US" dirty="0"/>
          </a:p>
        </p:txBody>
      </p:sp>
      <p:sp>
        <p:nvSpPr>
          <p:cNvPr id="5" name="Notes Placeholder 4"/>
          <p:cNvSpPr>
            <a:spLocks noGrp="1"/>
          </p:cNvSpPr>
          <p:nvPr>
            <p:ph type="body" sz="quarter" idx="3"/>
          </p:nvPr>
        </p:nvSpPr>
        <p:spPr>
          <a:xfrm>
            <a:off x="708660" y="4343253"/>
            <a:ext cx="5669280" cy="3553569"/>
          </a:xfrm>
          <a:prstGeom prst="rect">
            <a:avLst/>
          </a:prstGeom>
        </p:spPr>
        <p:txBody>
          <a:bodyPr vert="horz" lIns="91427" tIns="45713" rIns="91427" bIns="4571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126"/>
            <a:ext cx="3070860" cy="452813"/>
          </a:xfrm>
          <a:prstGeom prst="rect">
            <a:avLst/>
          </a:prstGeom>
        </p:spPr>
        <p:txBody>
          <a:bodyPr vert="horz" lIns="91427" tIns="45713" rIns="91427" bIns="45713"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100" y="8572126"/>
            <a:ext cx="3070860" cy="452813"/>
          </a:xfrm>
          <a:prstGeom prst="rect">
            <a:avLst/>
          </a:prstGeom>
        </p:spPr>
        <p:txBody>
          <a:bodyPr vert="horz" lIns="91427" tIns="45713" rIns="91427" bIns="45713" rtlCol="0" anchor="b"/>
          <a:lstStyle>
            <a:lvl1pPr algn="r">
              <a:defRPr sz="1200"/>
            </a:lvl1pPr>
          </a:lstStyle>
          <a:p>
            <a:fld id="{D5D79418-37EB-4378-AD22-89DBB000B0DA}" type="slidenum">
              <a:rPr lang="en-US" smtClean="0"/>
              <a:pPr/>
              <a:t>‹#›</a:t>
            </a:fld>
            <a:endParaRPr lang="en-US" dirty="0"/>
          </a:p>
        </p:txBody>
      </p:sp>
    </p:spTree>
    <p:extLst>
      <p:ext uri="{BB962C8B-B14F-4D97-AF65-F5344CB8AC3E}">
        <p14:creationId xmlns:p14="http://schemas.microsoft.com/office/powerpoint/2010/main" xmlns="" val="37646424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5D79418-37EB-4378-AD22-89DBB000B0DA}"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DD826893-9059-400D-A708-615823828BC9}"/>
              </a:ext>
            </a:extLst>
          </p:cNvPr>
          <p:cNvGrpSpPr/>
          <p:nvPr userDrawn="1"/>
        </p:nvGrpSpPr>
        <p:grpSpPr bwMode="ltGray">
          <a:xfrm>
            <a:off x="5966812" y="-180519"/>
            <a:ext cx="4091588" cy="6262529"/>
            <a:chOff x="7232499" y="-159283"/>
            <a:chExt cx="4959501" cy="5525761"/>
          </a:xfrm>
          <a:solidFill>
            <a:srgbClr val="76280B">
              <a:alpha val="60000"/>
            </a:srgbClr>
          </a:solidFill>
        </p:grpSpPr>
        <p:pic>
          <p:nvPicPr>
            <p:cNvPr id="10" name="Graphic 9" descr="Single gear">
              <a:extLst>
                <a:ext uri="{FF2B5EF4-FFF2-40B4-BE49-F238E27FC236}">
                  <a16:creationId xmlns:a16="http://schemas.microsoft.com/office/drawing/2014/main" xmlns="" id="{4BD7AE3B-6321-488C-8378-B441F7AC62C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1" name="Graphic 10" descr="Single gear">
              <a:extLst>
                <a:ext uri="{FF2B5EF4-FFF2-40B4-BE49-F238E27FC236}">
                  <a16:creationId xmlns:a16="http://schemas.microsoft.com/office/drawing/2014/main" xmlns="" id="{52566813-48BF-44A8-9FBD-C9035FDE143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9098912-FEFB-4951-B070-7ED0F1D4555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5" name="Graphic 14" descr="Single gear">
              <a:extLst>
                <a:ext uri="{FF2B5EF4-FFF2-40B4-BE49-F238E27FC236}">
                  <a16:creationId xmlns:a16="http://schemas.microsoft.com/office/drawing/2014/main" xmlns="" id="{7187CCFC-946C-4708-98C2-CC97857A516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sp>
        <p:nvSpPr>
          <p:cNvPr id="9" name="Rectangle 8"/>
          <p:cNvSpPr/>
          <p:nvPr/>
        </p:nvSpPr>
        <p:spPr bwMode="ltGray">
          <a:xfrm>
            <a:off x="1406608" y="2945345"/>
            <a:ext cx="7344002" cy="1881710"/>
          </a:xfrm>
          <a:prstGeom prst="rect">
            <a:avLst/>
          </a:prstGeom>
          <a:solidFill>
            <a:schemeClr val="bg1">
              <a:lumMod val="85000"/>
              <a:lumOff val="1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508342" y="3108127"/>
            <a:ext cx="7007932" cy="1556146"/>
          </a:xfrm>
        </p:spPr>
        <p:txBody>
          <a:bodyPr anchor="b">
            <a:noAutofit/>
          </a:bodyPr>
          <a:lstStyle>
            <a:lvl1pPr algn="ctr">
              <a:defRPr sz="6676"/>
            </a:lvl1pPr>
          </a:lstStyle>
          <a:p>
            <a:r>
              <a:rPr lang="en-US" dirty="0"/>
              <a:t>Click to edit Master title style</a:t>
            </a:r>
          </a:p>
        </p:txBody>
      </p:sp>
      <p:sp>
        <p:nvSpPr>
          <p:cNvPr id="3" name="Subtitle 2"/>
          <p:cNvSpPr>
            <a:spLocks noGrp="1"/>
          </p:cNvSpPr>
          <p:nvPr>
            <p:ph type="subTitle" idx="1"/>
          </p:nvPr>
        </p:nvSpPr>
        <p:spPr>
          <a:xfrm>
            <a:off x="1508759" y="4979912"/>
            <a:ext cx="7007515" cy="1266712"/>
          </a:xfrm>
        </p:spPr>
        <p:txBody>
          <a:bodyPr>
            <a:normAutofit/>
          </a:bodyPr>
          <a:lstStyle>
            <a:lvl1pPr marL="0" indent="0" algn="ctr">
              <a:buNone/>
              <a:defRPr sz="2473"/>
            </a:lvl1pPr>
            <a:lvl2pPr marL="565253" indent="0" algn="ctr">
              <a:buNone/>
              <a:defRPr sz="2473"/>
            </a:lvl2pPr>
            <a:lvl3pPr marL="1130507" indent="0" algn="ctr">
              <a:buNone/>
              <a:defRPr sz="2225"/>
            </a:lvl3pPr>
            <a:lvl4pPr marL="1695761" indent="0" algn="ctr">
              <a:buNone/>
              <a:defRPr sz="1978"/>
            </a:lvl4pPr>
            <a:lvl5pPr marL="2261014" indent="0" algn="ctr">
              <a:buNone/>
              <a:defRPr sz="1978"/>
            </a:lvl5pPr>
            <a:lvl6pPr marL="2826268" indent="0" algn="ctr">
              <a:buNone/>
              <a:defRPr sz="1978"/>
            </a:lvl6pPr>
            <a:lvl7pPr marL="3391522" indent="0" algn="ctr">
              <a:buNone/>
              <a:defRPr sz="1978"/>
            </a:lvl7pPr>
            <a:lvl8pPr marL="3956776" indent="0" algn="ctr">
              <a:buNone/>
              <a:defRPr sz="1978"/>
            </a:lvl8pPr>
            <a:lvl9pPr marL="4522029" indent="0" algn="ctr">
              <a:buNone/>
              <a:defRPr sz="1978"/>
            </a:lvl9pPr>
          </a:lstStyle>
          <a:p>
            <a:r>
              <a:rPr lang="en-US"/>
              <a:t>Click to edit Master subtitle style</a:t>
            </a:r>
            <a:endParaRPr lang="en-US" dirty="0"/>
          </a:p>
        </p:txBody>
      </p:sp>
      <p:sp>
        <p:nvSpPr>
          <p:cNvPr id="4" name="Date Placeholder 3"/>
          <p:cNvSpPr>
            <a:spLocks noGrp="1"/>
          </p:cNvSpPr>
          <p:nvPr>
            <p:ph type="dt" sz="half" idx="10"/>
          </p:nvPr>
        </p:nvSpPr>
        <p:spPr>
          <a:xfrm>
            <a:off x="6693188" y="6727679"/>
            <a:ext cx="2263140" cy="413809"/>
          </a:xfrm>
        </p:spPr>
        <p:txBody>
          <a:bodyPr/>
          <a:lstStyle/>
          <a:p>
            <a:fld id="{D9FF6A57-797A-4F53-BF10-511CD2A52119}" type="datetime1">
              <a:rPr lang="en-US" smtClean="0"/>
              <a:pPr/>
              <a:t>11/10/2018</a:t>
            </a:fld>
            <a:endParaRPr lang="en-US" dirty="0"/>
          </a:p>
        </p:txBody>
      </p:sp>
      <p:sp>
        <p:nvSpPr>
          <p:cNvPr id="5" name="Footer Placeholder 4"/>
          <p:cNvSpPr>
            <a:spLocks noGrp="1"/>
          </p:cNvSpPr>
          <p:nvPr>
            <p:ph type="ftr" sz="quarter" idx="11"/>
          </p:nvPr>
        </p:nvSpPr>
        <p:spPr>
          <a:xfrm>
            <a:off x="1024895" y="6727681"/>
            <a:ext cx="5668295" cy="413809"/>
          </a:xfrm>
        </p:spPr>
        <p:txBody>
          <a:bodyPr/>
          <a:lstStyle/>
          <a:p>
            <a:endParaRPr lang="en-US" dirty="0"/>
          </a:p>
        </p:txBody>
      </p:sp>
      <p:sp>
        <p:nvSpPr>
          <p:cNvPr id="12" name="Rectangle 11">
            <a:extLst>
              <a:ext uri="{FF2B5EF4-FFF2-40B4-BE49-F238E27FC236}">
                <a16:creationId xmlns:a16="http://schemas.microsoft.com/office/drawing/2014/main" xmlns="" id="{10A59AF3-34E3-4F2D-B219-533C8164A410}"/>
              </a:ext>
            </a:extLst>
          </p:cNvPr>
          <p:cNvSpPr/>
          <p:nvPr userDrawn="1"/>
        </p:nvSpPr>
        <p:spPr>
          <a:xfrm>
            <a:off x="3" y="2935422"/>
            <a:ext cx="1322473" cy="1881710"/>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xmlns="" id="{3B98DDA9-3997-4600-985C-44C2CABD0BA3}"/>
              </a:ext>
            </a:extLst>
          </p:cNvPr>
          <p:cNvSpPr/>
          <p:nvPr userDrawn="1"/>
        </p:nvSpPr>
        <p:spPr>
          <a:xfrm>
            <a:off x="8750611" y="2935422"/>
            <a:ext cx="1322473" cy="1881708"/>
          </a:xfrm>
          <a:prstGeom prst="rect">
            <a:avLst/>
          </a:prstGeom>
          <a:solidFill>
            <a:schemeClr val="accent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6" name="Slide Number Placeholder 5"/>
          <p:cNvSpPr>
            <a:spLocks noGrp="1"/>
          </p:cNvSpPr>
          <p:nvPr>
            <p:ph type="sldNum" sz="quarter" idx="12"/>
          </p:nvPr>
        </p:nvSpPr>
        <p:spPr>
          <a:xfrm>
            <a:off x="8912906" y="3117550"/>
            <a:ext cx="966808" cy="1537301"/>
          </a:xfrm>
        </p:spPr>
        <p:txBody>
          <a:bodyPr/>
          <a:lstStyle/>
          <a:p>
            <a:endParaRPr lang="en-US" dirty="0"/>
          </a:p>
        </p:txBody>
      </p:sp>
    </p:spTree>
    <p:extLst>
      <p:ext uri="{BB962C8B-B14F-4D97-AF65-F5344CB8AC3E}">
        <p14:creationId xmlns:p14="http://schemas.microsoft.com/office/powerpoint/2010/main" xmlns="" val="888968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3" name="Content Placeholder 2"/>
          <p:cNvSpPr>
            <a:spLocks noGrp="1"/>
          </p:cNvSpPr>
          <p:nvPr>
            <p:ph idx="1"/>
          </p:nvPr>
        </p:nvSpPr>
        <p:spPr>
          <a:xfrm>
            <a:off x="5311718" y="2648457"/>
            <a:ext cx="4626877" cy="40792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007164" y="2648456"/>
            <a:ext cx="3126815"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AA96EF41-9EFD-4531-8073-C84C97C415A5}" type="datetime1">
              <a:rPr lang="en-US" smtClean="0"/>
              <a:pPr/>
              <a:t>11/10/2018</a:t>
            </a:fld>
            <a:endParaRPr lang="en-US" dirty="0"/>
          </a:p>
        </p:txBody>
      </p:sp>
      <p:sp>
        <p:nvSpPr>
          <p:cNvPr id="6" name="Footer Placeholder 5"/>
          <p:cNvSpPr>
            <a:spLocks noGrp="1"/>
          </p:cNvSpPr>
          <p:nvPr>
            <p:ph type="ftr" sz="quarter" idx="11"/>
          </p:nvPr>
        </p:nvSpPr>
        <p:spPr>
          <a:xfrm>
            <a:off x="2007160" y="6727681"/>
            <a:ext cx="5668295" cy="413809"/>
          </a:xfrm>
        </p:spPr>
        <p:txBody>
          <a:bodyPr/>
          <a:lstStyle/>
          <a:p>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3220702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xmlns="" id="{9F6BBB30-80DB-4A1B-9DD3-A090C4EF2F33}"/>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8" name="Graphic 17" descr="Single gear">
              <a:extLst>
                <a:ext uri="{FF2B5EF4-FFF2-40B4-BE49-F238E27FC236}">
                  <a16:creationId xmlns:a16="http://schemas.microsoft.com/office/drawing/2014/main" xmlns="" id="{4FC3313D-A401-4847-ABED-CDF1803D067C}"/>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9" name="Graphic 18" descr="Single gear">
              <a:extLst>
                <a:ext uri="{FF2B5EF4-FFF2-40B4-BE49-F238E27FC236}">
                  <a16:creationId xmlns:a16="http://schemas.microsoft.com/office/drawing/2014/main" xmlns="" id="{62BA598A-71EC-4BD4-8924-8F16E990AF5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0" name="Graphic 19" descr="Single gear">
              <a:extLst>
                <a:ext uri="{FF2B5EF4-FFF2-40B4-BE49-F238E27FC236}">
                  <a16:creationId xmlns:a16="http://schemas.microsoft.com/office/drawing/2014/main" xmlns="" id="{2086399E-589B-48EE-B396-961A783106E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1" name="Graphic 20" descr="Single gear">
              <a:extLst>
                <a:ext uri="{FF2B5EF4-FFF2-40B4-BE49-F238E27FC236}">
                  <a16:creationId xmlns:a16="http://schemas.microsoft.com/office/drawing/2014/main" xmlns="" id="{F2A039E4-F69C-4905-B047-6891B77F8CAA}"/>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2932"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007164" y="853658"/>
            <a:ext cx="7931434" cy="1225066"/>
          </a:xfrm>
        </p:spPr>
        <p:txBody>
          <a:bodyPr anchor="ctr">
            <a:normAutofit/>
          </a:bodyPr>
          <a:lstStyle>
            <a:lvl1pPr>
              <a:defRPr sz="4451"/>
            </a:lvl1pPr>
          </a:lstStyle>
          <a:p>
            <a:r>
              <a:rPr lang="en-US"/>
              <a:t>Click to edit Master title style</a:t>
            </a:r>
            <a:endParaRPr lang="en-US" dirty="0"/>
          </a:p>
        </p:txBody>
      </p:sp>
      <p:sp>
        <p:nvSpPr>
          <p:cNvPr id="4" name="Text Placeholder 3"/>
          <p:cNvSpPr>
            <a:spLocks noGrp="1"/>
          </p:cNvSpPr>
          <p:nvPr>
            <p:ph type="body" sz="half" idx="2"/>
          </p:nvPr>
        </p:nvSpPr>
        <p:spPr>
          <a:xfrm>
            <a:off x="2007164" y="2648456"/>
            <a:ext cx="2162174" cy="4079226"/>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675454" y="6727679"/>
            <a:ext cx="2263140" cy="413809"/>
          </a:xfrm>
        </p:spPr>
        <p:txBody>
          <a:bodyPr/>
          <a:lstStyle/>
          <a:p>
            <a:fld id="{2B1D0A82-97E9-4D5F-B102-44CD8789583E}" type="datetime1">
              <a:rPr lang="en-US" smtClean="0"/>
              <a:pPr/>
              <a:t>11/10/2018</a:t>
            </a:fld>
            <a:endParaRPr lang="en-US" dirty="0"/>
          </a:p>
        </p:txBody>
      </p:sp>
      <p:sp>
        <p:nvSpPr>
          <p:cNvPr id="6" name="Footer Placeholder 5"/>
          <p:cNvSpPr>
            <a:spLocks noGrp="1"/>
          </p:cNvSpPr>
          <p:nvPr>
            <p:ph type="ftr" sz="quarter" idx="11"/>
          </p:nvPr>
        </p:nvSpPr>
        <p:spPr>
          <a:xfrm>
            <a:off x="2007160" y="6727681"/>
            <a:ext cx="5668295" cy="413809"/>
          </a:xfrm>
        </p:spPr>
        <p:txBody>
          <a:bodyPr/>
          <a:lstStyle/>
          <a:p>
            <a:endParaRPr lang="en-US" dirty="0"/>
          </a:p>
        </p:txBody>
      </p:sp>
      <p:sp>
        <p:nvSpPr>
          <p:cNvPr id="7" name="Slide Number Placeholder 6"/>
          <p:cNvSpPr>
            <a:spLocks noGrp="1"/>
          </p:cNvSpPr>
          <p:nvPr>
            <p:ph type="sldNum" sz="quarter" idx="12"/>
          </p:nvPr>
        </p:nvSpPr>
        <p:spPr>
          <a:xfrm>
            <a:off x="115565" y="853658"/>
            <a:ext cx="952174" cy="1236228"/>
          </a:xfrm>
        </p:spPr>
        <p:txBody>
          <a:bodyPr/>
          <a:lstStyle/>
          <a:p>
            <a:fld id="{9E3FA76C-C565-46B6-8652-D75785E2521F}" type="slidenum">
              <a:rPr lang="en-US" smtClean="0"/>
              <a:pPr/>
              <a:t>‹#›</a:t>
            </a:fld>
            <a:endParaRPr lang="en-US" dirty="0"/>
          </a:p>
        </p:txBody>
      </p:sp>
      <p:sp>
        <p:nvSpPr>
          <p:cNvPr id="16" name="Picture Placeholder 2">
            <a:extLst>
              <a:ext uri="{FF2B5EF4-FFF2-40B4-BE49-F238E27FC236}">
                <a16:creationId xmlns:a16="http://schemas.microsoft.com/office/drawing/2014/main" xmlns="" id="{5E59F855-D2A7-4662-804E-17B59CD1A41D}"/>
              </a:ext>
            </a:extLst>
          </p:cNvPr>
          <p:cNvSpPr>
            <a:spLocks noGrp="1"/>
          </p:cNvSpPr>
          <p:nvPr>
            <p:ph type="pic" idx="1"/>
          </p:nvPr>
        </p:nvSpPr>
        <p:spPr>
          <a:xfrm>
            <a:off x="4300744" y="2637803"/>
            <a:ext cx="5637849" cy="4089874"/>
          </a:xfrm>
        </p:spPr>
        <p:txBody>
          <a:bodyPr/>
          <a:lstStyle>
            <a:lvl1pPr marL="0" indent="0">
              <a:buNone/>
              <a:defRPr sz="3956"/>
            </a:lvl1pPr>
            <a:lvl2pPr marL="565253" indent="0">
              <a:buNone/>
              <a:defRPr sz="3462"/>
            </a:lvl2pPr>
            <a:lvl3pPr marL="1130507" indent="0">
              <a:buNone/>
              <a:defRPr sz="2967"/>
            </a:lvl3pPr>
            <a:lvl4pPr marL="1695761" indent="0">
              <a:buNone/>
              <a:defRPr sz="2473"/>
            </a:lvl4pPr>
            <a:lvl5pPr marL="2261014" indent="0">
              <a:buNone/>
              <a:defRPr sz="2473"/>
            </a:lvl5pPr>
            <a:lvl6pPr marL="2826268" indent="0">
              <a:buNone/>
              <a:defRPr sz="2473"/>
            </a:lvl6pPr>
            <a:lvl7pPr marL="3391522" indent="0">
              <a:buNone/>
              <a:defRPr sz="2473"/>
            </a:lvl7pPr>
            <a:lvl8pPr marL="3956776" indent="0">
              <a:buNone/>
              <a:defRPr sz="2473"/>
            </a:lvl8pPr>
            <a:lvl9pPr marL="4522029" indent="0">
              <a:buNone/>
              <a:defRPr sz="2473"/>
            </a:lvl9pPr>
          </a:lstStyle>
          <a:p>
            <a:r>
              <a:rPr lang="en-US" dirty="0"/>
              <a:t>Click icon to add picture</a:t>
            </a:r>
          </a:p>
        </p:txBody>
      </p:sp>
    </p:spTree>
    <p:extLst>
      <p:ext uri="{BB962C8B-B14F-4D97-AF65-F5344CB8AC3E}">
        <p14:creationId xmlns:p14="http://schemas.microsoft.com/office/powerpoint/2010/main" xmlns="" val="2275739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70" y="5339831"/>
            <a:ext cx="7931434" cy="1235880"/>
          </a:xfrm>
        </p:spPr>
        <p:txBody>
          <a:bodyPr anchor="ctr" anchorCtr="0">
            <a:normAutofit/>
          </a:bodyPr>
          <a:lstStyle>
            <a:lvl1pPr>
              <a:defRPr sz="2967"/>
            </a:lvl1pPr>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4C83D211-A543-409E-AC56-7980B95F16FC}" type="datetime1">
              <a:rPr lang="en-US" smtClean="0"/>
              <a:pPr/>
              <a:t>11/10/2018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851804" y="5339484"/>
            <a:ext cx="952174" cy="1236228"/>
          </a:xfrm>
        </p:spPr>
        <p:txBody>
          <a:bodyPr/>
          <a:lstStyle/>
          <a:p>
            <a:fld id="{9E3FA76C-C565-46B6-8652-D75785E2521F}" type="slidenum">
              <a:rPr lang="en-US" smtClean="0"/>
              <a:pPr/>
              <a:t>‹#›</a:t>
            </a:fld>
            <a:endParaRPr lang="en-US" dirty="0"/>
          </a:p>
        </p:txBody>
      </p:sp>
      <p:sp>
        <p:nvSpPr>
          <p:cNvPr id="13" name="SmartArt Placeholder 12">
            <a:extLst>
              <a:ext uri="{FF2B5EF4-FFF2-40B4-BE49-F238E27FC236}">
                <a16:creationId xmlns:a16="http://schemas.microsoft.com/office/drawing/2014/main" xmlns="" id="{DBD7FBFD-679C-4A5B-A176-220004B60453}"/>
              </a:ext>
            </a:extLst>
          </p:cNvPr>
          <p:cNvSpPr>
            <a:spLocks noGrp="1"/>
          </p:cNvSpPr>
          <p:nvPr>
            <p:ph type="dgm" sz="quarter" idx="13"/>
          </p:nvPr>
        </p:nvSpPr>
        <p:spPr>
          <a:xfrm>
            <a:off x="561265" y="438444"/>
            <a:ext cx="7932059" cy="4383323"/>
          </a:xfrm>
        </p:spPr>
        <p:txBody>
          <a:bodyPr/>
          <a:lstStyle/>
          <a:p>
            <a:r>
              <a:rPr lang="en-US" dirty="0"/>
              <a:t>Click icon to add SmartArt graphic</a:t>
            </a:r>
          </a:p>
        </p:txBody>
      </p:sp>
    </p:spTree>
    <p:extLst>
      <p:ext uri="{BB962C8B-B14F-4D97-AF65-F5344CB8AC3E}">
        <p14:creationId xmlns:p14="http://schemas.microsoft.com/office/powerpoint/2010/main" xmlns="" val="3525996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22B243BA-55F2-42F1-B294-0EB708FCD888}"/>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46408269-63CF-4017-AC0D-C35B044D3076}"/>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7A3695B4-ADE3-45A9-8119-67D5F83A8C3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6B8F0030-0551-4558-8533-64D2E4838DB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59607E3E-29E0-44E4-899A-0955FA4D3671}"/>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D4251FC-462A-4B83-9F84-2358E52E31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0" name="Rectangle 9"/>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7" y="690876"/>
            <a:ext cx="7931432" cy="4071784"/>
          </a:xfrm>
        </p:spPr>
        <p:txBody>
          <a:bodyPr anchor="ctr"/>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561270" y="5339830"/>
            <a:ext cx="7931434" cy="1236228"/>
          </a:xfrm>
        </p:spPr>
        <p:txBody>
          <a:bodyPr anchor="ct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8D356D7C-A528-4DCB-9513-92B7FBAD69D5}" type="datetime1">
              <a:rPr lang="en-US" smtClean="0"/>
              <a:pPr/>
              <a:t>11/10/2018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851804" y="5339830"/>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2514006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7FCAB52-C8F0-4659-9B95-C792632631CE}"/>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9" name="Graphic 18" descr="Single gear">
              <a:extLst>
                <a:ext uri="{FF2B5EF4-FFF2-40B4-BE49-F238E27FC236}">
                  <a16:creationId xmlns:a16="http://schemas.microsoft.com/office/drawing/2014/main" xmlns="" id="{5E98770F-9E46-4F69-9A76-F671813AF57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0" name="Graphic 19" descr="Single gear">
              <a:extLst>
                <a:ext uri="{FF2B5EF4-FFF2-40B4-BE49-F238E27FC236}">
                  <a16:creationId xmlns:a16="http://schemas.microsoft.com/office/drawing/2014/main" xmlns="" id="{F08BF8CF-C3C2-4767-B88B-DE07E6A628E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1" name="Graphic 20" descr="Single gear">
              <a:extLst>
                <a:ext uri="{FF2B5EF4-FFF2-40B4-BE49-F238E27FC236}">
                  <a16:creationId xmlns:a16="http://schemas.microsoft.com/office/drawing/2014/main" xmlns="" id="{E63AFEB7-4AAE-448E-8B0B-C2F2287771A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2" name="Graphic 21" descr="Single gear">
              <a:extLst>
                <a:ext uri="{FF2B5EF4-FFF2-40B4-BE49-F238E27FC236}">
                  <a16:creationId xmlns:a16="http://schemas.microsoft.com/office/drawing/2014/main" xmlns="" id="{E279C731-1AAF-453A-94B0-6CC29203950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1" name="Picture 10"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6719113"/>
            <a:ext cx="8611195" cy="363986"/>
          </a:xfrm>
          <a:prstGeom prst="rect">
            <a:avLst/>
          </a:prstGeom>
        </p:spPr>
      </p:pic>
      <p:pic>
        <p:nvPicPr>
          <p:cNvPr id="13" name="Picture 12"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6720238"/>
            <a:ext cx="1322473" cy="163506"/>
          </a:xfrm>
          <a:prstGeom prst="rect">
            <a:avLst/>
          </a:prstGeom>
        </p:spPr>
      </p:pic>
      <p:sp>
        <p:nvSpPr>
          <p:cNvPr id="14" name="Rectangle 13"/>
          <p:cNvSpPr/>
          <p:nvPr/>
        </p:nvSpPr>
        <p:spPr bwMode="ltGray">
          <a:xfrm>
            <a:off x="3"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733311" y="5177053"/>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30482" y="690880"/>
            <a:ext cx="7193073" cy="3440869"/>
          </a:xfrm>
        </p:spPr>
        <p:txBody>
          <a:bodyPr anchor="ctr"/>
          <a:lstStyle>
            <a:lvl1pPr>
              <a:defRPr sz="3956"/>
            </a:lvl1pPr>
          </a:lstStyle>
          <a:p>
            <a:r>
              <a:rPr lang="en-US"/>
              <a:t>Click to edit Master title style</a:t>
            </a:r>
            <a:endParaRPr lang="en-US" dirty="0"/>
          </a:p>
        </p:txBody>
      </p:sp>
      <p:sp>
        <p:nvSpPr>
          <p:cNvPr id="12" name="Text Placeholder 3"/>
          <p:cNvSpPr>
            <a:spLocks noGrp="1"/>
          </p:cNvSpPr>
          <p:nvPr>
            <p:ph type="body" sz="half" idx="13"/>
          </p:nvPr>
        </p:nvSpPr>
        <p:spPr>
          <a:xfrm>
            <a:off x="1156891" y="4140497"/>
            <a:ext cx="6729178" cy="622164"/>
          </a:xfrm>
        </p:spPr>
        <p:txBody>
          <a:bodyPr anchor="t">
            <a:normAutofit/>
          </a:bodyPr>
          <a:lstStyle>
            <a:lvl1pPr marL="0" indent="0">
              <a:buNone/>
              <a:defRPr sz="1731"/>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4" name="Text Placeholder 3"/>
          <p:cNvSpPr>
            <a:spLocks noGrp="1"/>
          </p:cNvSpPr>
          <p:nvPr>
            <p:ph type="body" sz="half" idx="2"/>
          </p:nvPr>
        </p:nvSpPr>
        <p:spPr>
          <a:xfrm>
            <a:off x="561270" y="5339830"/>
            <a:ext cx="7931434" cy="1236228"/>
          </a:xfrm>
        </p:spPr>
        <p:txBody>
          <a:bodyPr anchor="ctr">
            <a:normAutofit/>
          </a:bodyPr>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p:txBody>
          <a:bodyPr/>
          <a:lstStyle/>
          <a:p>
            <a:fld id="{3B2D59F9-4395-4649-B645-4E9ADC4D4949}" type="datetime1">
              <a:rPr lang="en-US" smtClean="0"/>
              <a:pPr/>
              <a:t>11/10/2018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851804" y="5337916"/>
            <a:ext cx="952174" cy="1236228"/>
          </a:xfrm>
        </p:spPr>
        <p:txBody>
          <a:bodyPr/>
          <a:lstStyle/>
          <a:p>
            <a:fld id="{9E3FA76C-C565-46B6-8652-D75785E2521F}" type="slidenum">
              <a:rPr lang="en-US" smtClean="0"/>
              <a:pPr/>
              <a:t>‹#›</a:t>
            </a:fld>
            <a:endParaRPr lang="en-US" dirty="0"/>
          </a:p>
        </p:txBody>
      </p:sp>
      <p:sp>
        <p:nvSpPr>
          <p:cNvPr id="16" name="TextBox 15"/>
          <p:cNvSpPr txBox="1"/>
          <p:nvPr/>
        </p:nvSpPr>
        <p:spPr>
          <a:xfrm>
            <a:off x="481447" y="847866"/>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902" dirty="0">
                <a:solidFill>
                  <a:schemeClr val="tx1"/>
                </a:solidFill>
                <a:effectLst/>
              </a:rPr>
              <a:t>“</a:t>
            </a:r>
          </a:p>
        </p:txBody>
      </p:sp>
      <p:sp>
        <p:nvSpPr>
          <p:cNvPr id="17" name="TextBox 16"/>
          <p:cNvSpPr txBox="1"/>
          <p:nvPr/>
        </p:nvSpPr>
        <p:spPr>
          <a:xfrm>
            <a:off x="7971818" y="3437995"/>
            <a:ext cx="502920" cy="662746"/>
          </a:xfrm>
          <a:prstGeom prst="rect">
            <a:avLst/>
          </a:prstGeom>
        </p:spPr>
        <p:txBody>
          <a:bodyPr vert="horz" lIns="113053" tIns="56527" rIns="113053" bIns="56527"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902" dirty="0">
                <a:solidFill>
                  <a:schemeClr val="tx1"/>
                </a:solidFill>
                <a:effectLst/>
              </a:rPr>
              <a:t>”</a:t>
            </a:r>
          </a:p>
        </p:txBody>
      </p:sp>
    </p:spTree>
    <p:extLst>
      <p:ext uri="{BB962C8B-B14F-4D97-AF65-F5344CB8AC3E}">
        <p14:creationId xmlns:p14="http://schemas.microsoft.com/office/powerpoint/2010/main" xmlns="" val="333132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8CB2BD5A-C0EC-4AC1-BBF1-851D8321B964}"/>
              </a:ext>
            </a:extLst>
          </p:cNvPr>
          <p:cNvGrpSpPr/>
          <p:nvPr userDrawn="1"/>
        </p:nvGrpSpPr>
        <p:grpSpPr>
          <a:xfrm rot="5400000">
            <a:off x="-673449" y="2315087"/>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538A56DB-6938-460F-9BB3-A0A34C234B3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E2A1D679-9D00-4DC7-82EC-B6C33270E7F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8DFB6E86-77FA-4731-B7FA-5A63254A3E6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982D40F0-DDB8-45E0-B9D1-5964842C730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D744A42C-4948-489C-8EB2-12C65C47E90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9" name="Picture 8"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7210" y="6719113"/>
            <a:ext cx="8611195" cy="363986"/>
          </a:xfrm>
          <a:prstGeom prst="rect">
            <a:avLst/>
          </a:prstGeom>
        </p:spPr>
      </p:pic>
      <p:sp>
        <p:nvSpPr>
          <p:cNvPr id="11" name="Rectangle 10"/>
          <p:cNvSpPr/>
          <p:nvPr/>
        </p:nvSpPr>
        <p:spPr bwMode="ltGray">
          <a:xfrm>
            <a:off x="1447208" y="5177053"/>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4064" y="516358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96302" y="5339831"/>
            <a:ext cx="7931436" cy="667007"/>
          </a:xfrm>
        </p:spPr>
        <p:txBody>
          <a:bodyPr anchor="b"/>
          <a:lstStyle>
            <a:lvl1pPr>
              <a:defRPr sz="3956"/>
            </a:lvl1pPr>
          </a:lstStyle>
          <a:p>
            <a:r>
              <a:rPr lang="en-US"/>
              <a:t>Click to edit Master title style</a:t>
            </a:r>
            <a:endParaRPr lang="en-US" dirty="0"/>
          </a:p>
        </p:txBody>
      </p:sp>
      <p:sp>
        <p:nvSpPr>
          <p:cNvPr id="4" name="Text Placeholder 3"/>
          <p:cNvSpPr>
            <a:spLocks noGrp="1"/>
          </p:cNvSpPr>
          <p:nvPr>
            <p:ph type="body" sz="half" idx="2"/>
          </p:nvPr>
        </p:nvSpPr>
        <p:spPr>
          <a:xfrm>
            <a:off x="1796303" y="6006836"/>
            <a:ext cx="7931436" cy="569223"/>
          </a:xfrm>
        </p:spPr>
        <p:txBody>
          <a:bodyPr anchor="t"/>
          <a:lstStyle>
            <a:lvl1pPr marL="0" indent="0">
              <a:buNone/>
              <a:defRPr sz="1978"/>
            </a:lvl1pPr>
            <a:lvl2pPr marL="565253" indent="0">
              <a:buNone/>
              <a:defRPr sz="1731"/>
            </a:lvl2pPr>
            <a:lvl3pPr marL="1130507" indent="0">
              <a:buNone/>
              <a:defRPr sz="1484"/>
            </a:lvl3pPr>
            <a:lvl4pPr marL="1695761" indent="0">
              <a:buNone/>
              <a:defRPr sz="1236"/>
            </a:lvl4pPr>
            <a:lvl5pPr marL="2261014" indent="0">
              <a:buNone/>
              <a:defRPr sz="1236"/>
            </a:lvl5pPr>
            <a:lvl6pPr marL="2826268" indent="0">
              <a:buNone/>
              <a:defRPr sz="1236"/>
            </a:lvl6pPr>
            <a:lvl7pPr marL="3391522" indent="0">
              <a:buNone/>
              <a:defRPr sz="1236"/>
            </a:lvl7pPr>
            <a:lvl8pPr marL="3956776" indent="0">
              <a:buNone/>
              <a:defRPr sz="1236"/>
            </a:lvl8pPr>
            <a:lvl9pPr marL="4522029" indent="0">
              <a:buNone/>
              <a:defRPr sz="1236"/>
            </a:lvl9pPr>
          </a:lstStyle>
          <a:p>
            <a:pPr lvl="0"/>
            <a:r>
              <a:rPr lang="en-US"/>
              <a:t>Click to edit Master text styles</a:t>
            </a:r>
          </a:p>
        </p:txBody>
      </p:sp>
      <p:sp>
        <p:nvSpPr>
          <p:cNvPr id="5" name="Date Placeholder 4"/>
          <p:cNvSpPr>
            <a:spLocks noGrp="1"/>
          </p:cNvSpPr>
          <p:nvPr>
            <p:ph type="dt" sz="half" idx="10"/>
          </p:nvPr>
        </p:nvSpPr>
        <p:spPr>
          <a:xfrm>
            <a:off x="7464595" y="6727679"/>
            <a:ext cx="2263140" cy="413809"/>
          </a:xfrm>
        </p:spPr>
        <p:txBody>
          <a:bodyPr/>
          <a:lstStyle/>
          <a:p>
            <a:fld id="{C37B09B6-A855-4EAD-BDF7-00F544F7B113}" type="datetime1">
              <a:rPr lang="en-US" smtClean="0"/>
              <a:pPr/>
              <a:t>11/10/2018</a:t>
            </a:fld>
            <a:endParaRPr lang="en-US" dirty="0"/>
          </a:p>
        </p:txBody>
      </p:sp>
      <p:sp>
        <p:nvSpPr>
          <p:cNvPr id="6" name="Footer Placeholder 5"/>
          <p:cNvSpPr>
            <a:spLocks noGrp="1"/>
          </p:cNvSpPr>
          <p:nvPr>
            <p:ph type="ftr" sz="quarter" idx="11"/>
          </p:nvPr>
        </p:nvSpPr>
        <p:spPr>
          <a:xfrm>
            <a:off x="1796300" y="6727681"/>
            <a:ext cx="5668295" cy="413809"/>
          </a:xfrm>
        </p:spPr>
        <p:txBody>
          <a:bodyPr/>
          <a:lstStyle/>
          <a:p>
            <a:endParaRPr lang="en-US" dirty="0"/>
          </a:p>
        </p:txBody>
      </p:sp>
      <p:sp>
        <p:nvSpPr>
          <p:cNvPr id="7" name="Slide Number Placeholder 6"/>
          <p:cNvSpPr>
            <a:spLocks noGrp="1"/>
          </p:cNvSpPr>
          <p:nvPr>
            <p:ph type="sldNum" sz="quarter" idx="12"/>
          </p:nvPr>
        </p:nvSpPr>
        <p:spPr>
          <a:xfrm>
            <a:off x="114429" y="5324445"/>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15689363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xmlns="" id="{BFC60FB4-27C2-4896-9B64-2DFE33815CE2}"/>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24" name="Graphic 23" descr="Single gear">
              <a:extLst>
                <a:ext uri="{FF2B5EF4-FFF2-40B4-BE49-F238E27FC236}">
                  <a16:creationId xmlns:a16="http://schemas.microsoft.com/office/drawing/2014/main" xmlns="" id="{EE89D477-BED5-4149-965A-0C122D97A01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25" name="Graphic 24" descr="Single gear">
              <a:extLst>
                <a:ext uri="{FF2B5EF4-FFF2-40B4-BE49-F238E27FC236}">
                  <a16:creationId xmlns:a16="http://schemas.microsoft.com/office/drawing/2014/main" xmlns="" id="{5CCE09A4-D09F-43A2-8459-2E9D3E96029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26" name="Graphic 25" descr="Single gear">
              <a:extLst>
                <a:ext uri="{FF2B5EF4-FFF2-40B4-BE49-F238E27FC236}">
                  <a16:creationId xmlns:a16="http://schemas.microsoft.com/office/drawing/2014/main" xmlns="" id="{9A46A1B3-2A0B-4FFE-AE15-A11187E434D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27" name="Graphic 26" descr="Single gear">
              <a:extLst>
                <a:ext uri="{FF2B5EF4-FFF2-40B4-BE49-F238E27FC236}">
                  <a16:creationId xmlns:a16="http://schemas.microsoft.com/office/drawing/2014/main" xmlns="" id="{D4F4A02A-94BC-4984-A372-3B77FC854C2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552108" y="853658"/>
            <a:ext cx="7940592" cy="12250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545284" y="2648456"/>
            <a:ext cx="2532778"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8" name="Text Placeholder 3"/>
          <p:cNvSpPr>
            <a:spLocks noGrp="1"/>
          </p:cNvSpPr>
          <p:nvPr>
            <p:ph type="body" sz="half" idx="15"/>
          </p:nvPr>
        </p:nvSpPr>
        <p:spPr>
          <a:xfrm>
            <a:off x="561269" y="3425697"/>
            <a:ext cx="251600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9" name="Text Placeholder 4"/>
          <p:cNvSpPr>
            <a:spLocks noGrp="1"/>
          </p:cNvSpPr>
          <p:nvPr>
            <p:ph type="body" sz="quarter" idx="3"/>
          </p:nvPr>
        </p:nvSpPr>
        <p:spPr>
          <a:xfrm>
            <a:off x="3263721" y="2648456"/>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0" name="Text Placeholder 3"/>
          <p:cNvSpPr>
            <a:spLocks noGrp="1"/>
          </p:cNvSpPr>
          <p:nvPr>
            <p:ph type="body" sz="half" idx="16"/>
          </p:nvPr>
        </p:nvSpPr>
        <p:spPr>
          <a:xfrm>
            <a:off x="3255012" y="3425697"/>
            <a:ext cx="2527174"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11" name="Text Placeholder 4"/>
          <p:cNvSpPr>
            <a:spLocks noGrp="1"/>
          </p:cNvSpPr>
          <p:nvPr>
            <p:ph type="body" sz="quarter" idx="13"/>
          </p:nvPr>
        </p:nvSpPr>
        <p:spPr>
          <a:xfrm>
            <a:off x="5959933" y="2648456"/>
            <a:ext cx="253277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12" name="Text Placeholder 3"/>
          <p:cNvSpPr>
            <a:spLocks noGrp="1"/>
          </p:cNvSpPr>
          <p:nvPr>
            <p:ph type="body" sz="half" idx="17"/>
          </p:nvPr>
        </p:nvSpPr>
        <p:spPr>
          <a:xfrm>
            <a:off x="5959933" y="3425697"/>
            <a:ext cx="2532771" cy="3301981"/>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0E883C7C-EC05-40AF-9A03-9408EAD24BD8}" type="datetime1">
              <a:rPr lang="en-US" smtClean="0"/>
              <a:pPr/>
              <a:t>11/10/2018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32528377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3 Column">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D1F89FDF-9788-47AD-B230-0314E7C8D087}"/>
              </a:ext>
            </a:extLst>
          </p:cNvPr>
          <p:cNvGrpSpPr/>
          <p:nvPr userDrawn="1"/>
        </p:nvGrpSpPr>
        <p:grpSpPr>
          <a:xfrm rot="10800000">
            <a:off x="81933" y="85530"/>
            <a:ext cx="4437510" cy="6334037"/>
            <a:chOff x="-424090" y="303112"/>
            <a:chExt cx="5378800" cy="5588856"/>
          </a:xfrm>
          <a:solidFill>
            <a:srgbClr val="F6BF73">
              <a:alpha val="30196"/>
            </a:srgbClr>
          </a:solidFill>
        </p:grpSpPr>
        <p:pic>
          <p:nvPicPr>
            <p:cNvPr id="19" name="Graphic 18" descr="Single gear">
              <a:extLst>
                <a:ext uri="{FF2B5EF4-FFF2-40B4-BE49-F238E27FC236}">
                  <a16:creationId xmlns:a16="http://schemas.microsoft.com/office/drawing/2014/main" xmlns="" id="{9CD6B783-A97E-437E-B4E2-F7D761F0A2EB}"/>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20" name="Graphic 19" descr="Single gear">
              <a:extLst>
                <a:ext uri="{FF2B5EF4-FFF2-40B4-BE49-F238E27FC236}">
                  <a16:creationId xmlns:a16="http://schemas.microsoft.com/office/drawing/2014/main" xmlns="" id="{4699BB72-0480-4165-8D15-316CEED8CEB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21" name="Graphic 20" descr="Single gear">
              <a:extLst>
                <a:ext uri="{FF2B5EF4-FFF2-40B4-BE49-F238E27FC236}">
                  <a16:creationId xmlns:a16="http://schemas.microsoft.com/office/drawing/2014/main" xmlns="" id="{685C07D9-1911-4085-8555-C992A61B10C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22" name="Graphic 21" descr="Single gear">
              <a:extLst>
                <a:ext uri="{FF2B5EF4-FFF2-40B4-BE49-F238E27FC236}">
                  <a16:creationId xmlns:a16="http://schemas.microsoft.com/office/drawing/2014/main" xmlns="" id="{D621B3C3-2371-4ED0-BC1D-87AABF852BD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23" name="Graphic 22" descr="Single gear">
              <a:extLst>
                <a:ext uri="{FF2B5EF4-FFF2-40B4-BE49-F238E27FC236}">
                  <a16:creationId xmlns:a16="http://schemas.microsoft.com/office/drawing/2014/main" xmlns="" id="{D7D15287-50FE-4441-BA06-D454D73F7EF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3" name="Picture 12"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38041" y="2232940"/>
            <a:ext cx="8611195" cy="363986"/>
          </a:xfrm>
          <a:prstGeom prst="rect">
            <a:avLst/>
          </a:prstGeom>
        </p:spPr>
      </p:pic>
      <p:pic>
        <p:nvPicPr>
          <p:cNvPr id="14" name="Picture 13"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6" name="Rectangle 15"/>
          <p:cNvSpPr/>
          <p:nvPr/>
        </p:nvSpPr>
        <p:spPr bwMode="ltGray">
          <a:xfrm>
            <a:off x="1445899"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790" y="690880"/>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3" name="Date Placeholder 2"/>
          <p:cNvSpPr>
            <a:spLocks noGrp="1"/>
          </p:cNvSpPr>
          <p:nvPr>
            <p:ph type="dt" sz="half" idx="10"/>
          </p:nvPr>
        </p:nvSpPr>
        <p:spPr>
          <a:xfrm>
            <a:off x="7416137" y="6727679"/>
            <a:ext cx="2263140" cy="413809"/>
          </a:xfrm>
        </p:spPr>
        <p:txBody>
          <a:bodyPr/>
          <a:lstStyle/>
          <a:p>
            <a:fld id="{77481234-004C-4B0C-B7AE-3AAE1666399B}" type="datetime1">
              <a:rPr lang="en-US" smtClean="0"/>
              <a:pPr/>
              <a:t>11/10/2018</a:t>
            </a:fld>
            <a:endParaRPr lang="en-US" dirty="0"/>
          </a:p>
        </p:txBody>
      </p:sp>
      <p:sp>
        <p:nvSpPr>
          <p:cNvPr id="4" name="Footer Placeholder 3"/>
          <p:cNvSpPr>
            <a:spLocks noGrp="1"/>
          </p:cNvSpPr>
          <p:nvPr>
            <p:ph type="ftr" sz="quarter" idx="11"/>
          </p:nvPr>
        </p:nvSpPr>
        <p:spPr>
          <a:xfrm>
            <a:off x="1747842" y="6727681"/>
            <a:ext cx="5668295" cy="413809"/>
          </a:xfrm>
        </p:spPr>
        <p:txBody>
          <a:bodyPr/>
          <a:lstStyle/>
          <a:p>
            <a:endParaRPr lang="en-US" dirty="0"/>
          </a:p>
        </p:txBody>
      </p:sp>
      <p:sp>
        <p:nvSpPr>
          <p:cNvPr id="5" name="Slide Number Placeholder 4"/>
          <p:cNvSpPr>
            <a:spLocks noGrp="1"/>
          </p:cNvSpPr>
          <p:nvPr>
            <p:ph type="sldNum" sz="quarter" idx="12"/>
          </p:nvPr>
        </p:nvSpPr>
        <p:spPr>
          <a:xfrm>
            <a:off x="115911" y="848079"/>
            <a:ext cx="952174" cy="1236228"/>
          </a:xfrm>
        </p:spPr>
        <p:txBody>
          <a:bodyPr/>
          <a:lstStyle/>
          <a:p>
            <a:fld id="{9E3FA76C-C565-46B6-8652-D75785E2521F}" type="slidenum">
              <a:rPr lang="en-US" smtClean="0"/>
              <a:pPr/>
              <a:t>‹#›</a:t>
            </a:fld>
            <a:endParaRPr lang="en-US" dirty="0"/>
          </a:p>
        </p:txBody>
      </p:sp>
      <p:cxnSp>
        <p:nvCxnSpPr>
          <p:cNvPr id="33" name="Straight Connector 32">
            <a:extLst>
              <a:ext uri="{FF2B5EF4-FFF2-40B4-BE49-F238E27FC236}">
                <a16:creationId xmlns:a16="http://schemas.microsoft.com/office/drawing/2014/main" xmlns="" id="{2664D24B-EA78-4E18-9226-569365267E5E}"/>
              </a:ext>
            </a:extLst>
          </p:cNvPr>
          <p:cNvCxnSpPr/>
          <p:nvPr userDrawn="1"/>
        </p:nvCxnSpPr>
        <p:spPr>
          <a:xfrm>
            <a:off x="7071190"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7" name="Title 1">
            <a:extLst>
              <a:ext uri="{FF2B5EF4-FFF2-40B4-BE49-F238E27FC236}">
                <a16:creationId xmlns:a16="http://schemas.microsoft.com/office/drawing/2014/main" xmlns="" id="{5BE17E03-04A7-46ED-8623-88DFFD7E30B0}"/>
              </a:ext>
            </a:extLst>
          </p:cNvPr>
          <p:cNvSpPr txBox="1">
            <a:spLocks/>
          </p:cNvSpPr>
          <p:nvPr userDrawn="1"/>
        </p:nvSpPr>
        <p:spPr>
          <a:xfrm>
            <a:off x="1737562" y="895620"/>
            <a:ext cx="2525161" cy="1225063"/>
          </a:xfrm>
          <a:prstGeom prst="rect">
            <a:avLst/>
          </a:prstGeom>
        </p:spPr>
        <p:txBody>
          <a:bodyPr vert="horz" lIns="113053" tIns="56527" rIns="113053" bIns="56527" rtlCol="0" anchor="ctr">
            <a:normAutofit/>
          </a:bodyPr>
          <a:lstStyle>
            <a:lvl1pPr algn="l" defTabSz="914400" rtl="0" eaLnBrk="1" latinLnBrk="0" hangingPunct="1">
              <a:lnSpc>
                <a:spcPct val="90000"/>
              </a:lnSpc>
              <a:spcBef>
                <a:spcPct val="0"/>
              </a:spcBef>
              <a:buNone/>
              <a:defRPr sz="3600" kern="1200">
                <a:solidFill>
                  <a:schemeClr val="tx1"/>
                </a:solidFill>
                <a:latin typeface="+mj-lt"/>
                <a:ea typeface="+mj-ea"/>
                <a:cs typeface="+mj-cs"/>
              </a:defRPr>
            </a:lvl1pPr>
          </a:lstStyle>
          <a:p>
            <a:pPr algn="ctr"/>
            <a:endParaRPr lang="en-US" sz="2967" dirty="0"/>
          </a:p>
        </p:txBody>
      </p:sp>
      <p:cxnSp>
        <p:nvCxnSpPr>
          <p:cNvPr id="38" name="Straight Connector 37">
            <a:extLst>
              <a:ext uri="{FF2B5EF4-FFF2-40B4-BE49-F238E27FC236}">
                <a16:creationId xmlns:a16="http://schemas.microsoft.com/office/drawing/2014/main" xmlns="" id="{A3840076-AFCB-4C84-8E23-85DAD3CBEF3E}"/>
              </a:ext>
            </a:extLst>
          </p:cNvPr>
          <p:cNvCxnSpPr/>
          <p:nvPr userDrawn="1"/>
        </p:nvCxnSpPr>
        <p:spPr>
          <a:xfrm>
            <a:off x="4367995" y="1098992"/>
            <a:ext cx="0" cy="73440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Title 50">
            <a:extLst>
              <a:ext uri="{FF2B5EF4-FFF2-40B4-BE49-F238E27FC236}">
                <a16:creationId xmlns:a16="http://schemas.microsoft.com/office/drawing/2014/main" xmlns="" id="{BBA20603-8433-4B38-976F-F18CF78D6BF9}"/>
              </a:ext>
            </a:extLst>
          </p:cNvPr>
          <p:cNvSpPr>
            <a:spLocks noGrp="1"/>
          </p:cNvSpPr>
          <p:nvPr>
            <p:ph type="title"/>
          </p:nvPr>
        </p:nvSpPr>
        <p:spPr>
          <a:xfrm>
            <a:off x="1737562" y="833099"/>
            <a:ext cx="2525161" cy="1225063"/>
          </a:xfrm>
        </p:spPr>
        <p:txBody>
          <a:bodyPr anchor="ctr" anchorCtr="0"/>
          <a:lstStyle>
            <a:lvl1pPr algn="ctr">
              <a:defRPr/>
            </a:lvl1pPr>
          </a:lstStyle>
          <a:p>
            <a:r>
              <a:rPr lang="en-US"/>
              <a:t>Click to edit Master title style</a:t>
            </a:r>
            <a:endParaRPr lang="en-US" dirty="0"/>
          </a:p>
        </p:txBody>
      </p:sp>
      <p:sp>
        <p:nvSpPr>
          <p:cNvPr id="53" name="Text Placeholder 52">
            <a:extLst>
              <a:ext uri="{FF2B5EF4-FFF2-40B4-BE49-F238E27FC236}">
                <a16:creationId xmlns:a16="http://schemas.microsoft.com/office/drawing/2014/main" xmlns="" id="{EF340F6C-3335-49B0-AE89-7103CA6A7F5E}"/>
              </a:ext>
            </a:extLst>
          </p:cNvPr>
          <p:cNvSpPr>
            <a:spLocks noGrp="1"/>
          </p:cNvSpPr>
          <p:nvPr>
            <p:ph type="body" sz="quarter" idx="18"/>
          </p:nvPr>
        </p:nvSpPr>
        <p:spPr>
          <a:xfrm>
            <a:off x="4442305" y="833016"/>
            <a:ext cx="2525077" cy="1225232"/>
          </a:xfrm>
        </p:spPr>
        <p:txBody>
          <a:bodyPr anchor="ctr" anchorCtr="0">
            <a:noAutofit/>
          </a:bodyPr>
          <a:lstStyle>
            <a:lvl1pPr marL="0" indent="0" algn="ctr">
              <a:buNone/>
              <a:defRPr sz="4451">
                <a:latin typeface="+mj-lt"/>
              </a:defRPr>
            </a:lvl1pPr>
            <a:lvl2pPr>
              <a:defRPr sz="4451">
                <a:latin typeface="+mj-lt"/>
              </a:defRPr>
            </a:lvl2pPr>
            <a:lvl3pPr>
              <a:defRPr sz="4451">
                <a:latin typeface="+mj-lt"/>
              </a:defRPr>
            </a:lvl3pPr>
            <a:lvl4pPr>
              <a:defRPr sz="4451">
                <a:latin typeface="+mj-lt"/>
              </a:defRPr>
            </a:lvl4pPr>
            <a:lvl5pPr>
              <a:defRPr sz="4451">
                <a:latin typeface="+mj-lt"/>
              </a:defRPr>
            </a:lvl5pPr>
          </a:lstStyle>
          <a:p>
            <a:pPr lvl="0"/>
            <a:r>
              <a:rPr lang="en-US"/>
              <a:t>Click to edit Master text styles</a:t>
            </a:r>
          </a:p>
        </p:txBody>
      </p:sp>
      <p:sp>
        <p:nvSpPr>
          <p:cNvPr id="55" name="Text Placeholder 54">
            <a:extLst>
              <a:ext uri="{FF2B5EF4-FFF2-40B4-BE49-F238E27FC236}">
                <a16:creationId xmlns:a16="http://schemas.microsoft.com/office/drawing/2014/main" xmlns="" id="{1F0AD31D-2FFB-40A9-96C2-F4EE3869BC54}"/>
              </a:ext>
            </a:extLst>
          </p:cNvPr>
          <p:cNvSpPr>
            <a:spLocks noGrp="1"/>
          </p:cNvSpPr>
          <p:nvPr>
            <p:ph type="body" sz="quarter" idx="19"/>
          </p:nvPr>
        </p:nvSpPr>
        <p:spPr>
          <a:xfrm>
            <a:off x="7146965" y="845608"/>
            <a:ext cx="2532935" cy="1200044"/>
          </a:xfrm>
        </p:spPr>
        <p:txBody>
          <a:bodyPr anchor="ctr" anchorCtr="0">
            <a:noAutofit/>
          </a:bodyPr>
          <a:lstStyle>
            <a:lvl1pPr marL="0" indent="0" algn="ctr">
              <a:buNone/>
              <a:defRPr sz="4451">
                <a:latin typeface="+mj-lt"/>
              </a:defRPr>
            </a:lvl1pPr>
            <a:lvl2pPr algn="ctr">
              <a:defRPr sz="4451">
                <a:latin typeface="+mj-lt"/>
              </a:defRPr>
            </a:lvl2pPr>
            <a:lvl3pPr algn="ctr">
              <a:defRPr sz="4451">
                <a:latin typeface="+mj-lt"/>
              </a:defRPr>
            </a:lvl3pPr>
            <a:lvl4pPr algn="ctr">
              <a:defRPr sz="4451">
                <a:latin typeface="+mj-lt"/>
              </a:defRPr>
            </a:lvl4pPr>
            <a:lvl5pPr algn="ctr">
              <a:defRPr sz="4451">
                <a:latin typeface="+mj-lt"/>
              </a:defRPr>
            </a:lvl5pPr>
          </a:lstStyle>
          <a:p>
            <a:pPr lvl="0"/>
            <a:r>
              <a:rPr lang="en-US"/>
              <a:t>Click to edit Master text styles</a:t>
            </a:r>
          </a:p>
        </p:txBody>
      </p:sp>
      <p:sp>
        <p:nvSpPr>
          <p:cNvPr id="57" name="Content Placeholder 56">
            <a:extLst>
              <a:ext uri="{FF2B5EF4-FFF2-40B4-BE49-F238E27FC236}">
                <a16:creationId xmlns:a16="http://schemas.microsoft.com/office/drawing/2014/main" xmlns="" id="{52B689E9-5B4C-4CC0-AAA4-847EB66C3302}"/>
              </a:ext>
            </a:extLst>
          </p:cNvPr>
          <p:cNvSpPr>
            <a:spLocks noGrp="1"/>
          </p:cNvSpPr>
          <p:nvPr>
            <p:ph sz="quarter" idx="20"/>
          </p:nvPr>
        </p:nvSpPr>
        <p:spPr>
          <a:xfrm>
            <a:off x="1737562" y="2398291"/>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8" name="Content Placeholder 56">
            <a:extLst>
              <a:ext uri="{FF2B5EF4-FFF2-40B4-BE49-F238E27FC236}">
                <a16:creationId xmlns:a16="http://schemas.microsoft.com/office/drawing/2014/main" xmlns="" id="{1D5202CC-08D0-4157-9CB3-AA1EF4A2C855}"/>
              </a:ext>
            </a:extLst>
          </p:cNvPr>
          <p:cNvSpPr>
            <a:spLocks noGrp="1"/>
          </p:cNvSpPr>
          <p:nvPr>
            <p:ph sz="quarter" idx="21"/>
          </p:nvPr>
        </p:nvSpPr>
        <p:spPr>
          <a:xfrm>
            <a:off x="4442308" y="2383640"/>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9" name="Content Placeholder 56">
            <a:extLst>
              <a:ext uri="{FF2B5EF4-FFF2-40B4-BE49-F238E27FC236}">
                <a16:creationId xmlns:a16="http://schemas.microsoft.com/office/drawing/2014/main" xmlns="" id="{7BE8E782-50B7-4C4E-BEA5-DDA27E0F6817}"/>
              </a:ext>
            </a:extLst>
          </p:cNvPr>
          <p:cNvSpPr>
            <a:spLocks noGrp="1"/>
          </p:cNvSpPr>
          <p:nvPr>
            <p:ph sz="quarter" idx="22"/>
          </p:nvPr>
        </p:nvSpPr>
        <p:spPr>
          <a:xfrm>
            <a:off x="7144414" y="2377296"/>
            <a:ext cx="2525161" cy="4208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7253014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3 Picture Column">
    <p:bg bwMode="blackWhite">
      <p:bgRef idx="1003">
        <a:schemeClr val="bg2"/>
      </p:bgRef>
    </p:bg>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xmlns="" id="{2C074DF2-6D4F-4B58-A82E-6322DB69A6CC}"/>
              </a:ext>
            </a:extLst>
          </p:cNvPr>
          <p:cNvGrpSpPr/>
          <p:nvPr userDrawn="1"/>
        </p:nvGrpSpPr>
        <p:grpSpPr bwMode="ltGray">
          <a:xfrm>
            <a:off x="5966812" y="-180520"/>
            <a:ext cx="4091588" cy="5941270"/>
            <a:chOff x="7232499" y="-159283"/>
            <a:chExt cx="4959501" cy="5242297"/>
          </a:xfrm>
          <a:solidFill>
            <a:srgbClr val="76280B">
              <a:alpha val="60000"/>
            </a:srgbClr>
          </a:solidFill>
        </p:grpSpPr>
        <p:pic>
          <p:nvPicPr>
            <p:cNvPr id="29" name="Graphic 28" descr="Single gear">
              <a:extLst>
                <a:ext uri="{FF2B5EF4-FFF2-40B4-BE49-F238E27FC236}">
                  <a16:creationId xmlns:a16="http://schemas.microsoft.com/office/drawing/2014/main" xmlns="" id="{B9A8CB2C-0A50-43EC-A2C7-F536FF84DE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31" name="Graphic 30" descr="Single gear">
              <a:extLst>
                <a:ext uri="{FF2B5EF4-FFF2-40B4-BE49-F238E27FC236}">
                  <a16:creationId xmlns:a16="http://schemas.microsoft.com/office/drawing/2014/main" xmlns="" id="{71F3D36D-2C1A-4D06-A27F-6A64AA11889D}"/>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32" name="Graphic 31" descr="Single gear">
              <a:extLst>
                <a:ext uri="{FF2B5EF4-FFF2-40B4-BE49-F238E27FC236}">
                  <a16:creationId xmlns:a16="http://schemas.microsoft.com/office/drawing/2014/main" xmlns="" id="{61F0F601-D5AC-45C0-92B6-2376085B0D50}"/>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203014"/>
              <a:ext cx="2880000" cy="2880000"/>
            </a:xfrm>
            <a:prstGeom prst="rect">
              <a:avLst/>
            </a:prstGeom>
          </p:spPr>
        </p:pic>
        <p:pic>
          <p:nvPicPr>
            <p:cNvPr id="33" name="Graphic 32" descr="Single gear">
              <a:extLst>
                <a:ext uri="{FF2B5EF4-FFF2-40B4-BE49-F238E27FC236}">
                  <a16:creationId xmlns:a16="http://schemas.microsoft.com/office/drawing/2014/main" xmlns="" id="{DE792A6A-B423-4979-BD59-4CD4A74069B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561265" y="853658"/>
            <a:ext cx="7931435" cy="12250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61266" y="4870504"/>
            <a:ext cx="2516007"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0" name="Picture Placeholder 2"/>
          <p:cNvSpPr>
            <a:spLocks noGrp="1" noChangeAspect="1"/>
          </p:cNvSpPr>
          <p:nvPr>
            <p:ph type="pic" idx="15"/>
          </p:nvPr>
        </p:nvSpPr>
        <p:spPr>
          <a:xfrm>
            <a:off x="561266" y="2648456"/>
            <a:ext cx="2516007"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dirty="0"/>
              <a:t>Click icon to add picture</a:t>
            </a:r>
          </a:p>
        </p:txBody>
      </p:sp>
      <p:sp>
        <p:nvSpPr>
          <p:cNvPr id="21" name="Text Placeholder 3"/>
          <p:cNvSpPr>
            <a:spLocks noGrp="1"/>
          </p:cNvSpPr>
          <p:nvPr>
            <p:ph type="body" sz="half" idx="18"/>
          </p:nvPr>
        </p:nvSpPr>
        <p:spPr>
          <a:xfrm>
            <a:off x="561266" y="5523602"/>
            <a:ext cx="2516007"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2" name="Text Placeholder 4"/>
          <p:cNvSpPr>
            <a:spLocks noGrp="1"/>
          </p:cNvSpPr>
          <p:nvPr>
            <p:ph type="body" sz="quarter" idx="3"/>
          </p:nvPr>
        </p:nvSpPr>
        <p:spPr>
          <a:xfrm>
            <a:off x="3255014" y="4870504"/>
            <a:ext cx="2527174"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3" name="Picture Placeholder 2"/>
          <p:cNvSpPr>
            <a:spLocks noGrp="1" noChangeAspect="1"/>
          </p:cNvSpPr>
          <p:nvPr>
            <p:ph type="pic" idx="21"/>
          </p:nvPr>
        </p:nvSpPr>
        <p:spPr>
          <a:xfrm>
            <a:off x="3255012" y="2648456"/>
            <a:ext cx="2527174"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dirty="0"/>
              <a:t>Click icon to add picture</a:t>
            </a:r>
          </a:p>
        </p:txBody>
      </p:sp>
      <p:sp>
        <p:nvSpPr>
          <p:cNvPr id="24" name="Text Placeholder 3"/>
          <p:cNvSpPr>
            <a:spLocks noGrp="1"/>
          </p:cNvSpPr>
          <p:nvPr>
            <p:ph type="body" sz="half" idx="19"/>
          </p:nvPr>
        </p:nvSpPr>
        <p:spPr>
          <a:xfrm>
            <a:off x="3253897" y="5523600"/>
            <a:ext cx="2530520"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25" name="Text Placeholder 4"/>
          <p:cNvSpPr>
            <a:spLocks noGrp="1"/>
          </p:cNvSpPr>
          <p:nvPr>
            <p:ph type="body" sz="quarter" idx="13"/>
          </p:nvPr>
        </p:nvSpPr>
        <p:spPr>
          <a:xfrm>
            <a:off x="5965310" y="4870504"/>
            <a:ext cx="2527391" cy="653097"/>
          </a:xfrm>
        </p:spPr>
        <p:txBody>
          <a:bodyPr anchor="b">
            <a:noAutofit/>
          </a:bodyPr>
          <a:lstStyle>
            <a:lvl1pPr marL="0" indent="0">
              <a:buNone/>
              <a:defRPr sz="2967" b="0">
                <a:solidFill>
                  <a:schemeClr val="tx1"/>
                </a:solidFill>
              </a:defRPr>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26" name="Picture Placeholder 2"/>
          <p:cNvSpPr>
            <a:spLocks noGrp="1" noChangeAspect="1"/>
          </p:cNvSpPr>
          <p:nvPr>
            <p:ph type="pic" idx="22"/>
          </p:nvPr>
        </p:nvSpPr>
        <p:spPr>
          <a:xfrm>
            <a:off x="5965309" y="2648456"/>
            <a:ext cx="2527391" cy="17272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978"/>
            </a:lvl1pPr>
            <a:lvl2pPr marL="565253" indent="0">
              <a:buNone/>
              <a:defRPr sz="1978"/>
            </a:lvl2pPr>
            <a:lvl3pPr marL="1130507" indent="0">
              <a:buNone/>
              <a:defRPr sz="1978"/>
            </a:lvl3pPr>
            <a:lvl4pPr marL="1695761" indent="0">
              <a:buNone/>
              <a:defRPr sz="1978"/>
            </a:lvl4pPr>
            <a:lvl5pPr marL="2261014" indent="0">
              <a:buNone/>
              <a:defRPr sz="1978"/>
            </a:lvl5pPr>
            <a:lvl6pPr marL="2826268" indent="0">
              <a:buNone/>
              <a:defRPr sz="1978"/>
            </a:lvl6pPr>
            <a:lvl7pPr marL="3391522" indent="0">
              <a:buNone/>
              <a:defRPr sz="1978"/>
            </a:lvl7pPr>
            <a:lvl8pPr marL="3956776" indent="0">
              <a:buNone/>
              <a:defRPr sz="1978"/>
            </a:lvl8pPr>
            <a:lvl9pPr marL="4522029" indent="0">
              <a:buNone/>
              <a:defRPr sz="1978"/>
            </a:lvl9pPr>
          </a:lstStyle>
          <a:p>
            <a:r>
              <a:rPr lang="en-US" dirty="0"/>
              <a:t>Click icon to add picture</a:t>
            </a:r>
          </a:p>
        </p:txBody>
      </p:sp>
      <p:sp>
        <p:nvSpPr>
          <p:cNvPr id="27" name="Text Placeholder 3"/>
          <p:cNvSpPr>
            <a:spLocks noGrp="1"/>
          </p:cNvSpPr>
          <p:nvPr>
            <p:ph type="body" sz="half" idx="20"/>
          </p:nvPr>
        </p:nvSpPr>
        <p:spPr>
          <a:xfrm>
            <a:off x="5965210" y="5523598"/>
            <a:ext cx="2530739" cy="1204078"/>
          </a:xfrm>
        </p:spPr>
        <p:txBody>
          <a:bodyPr anchor="t">
            <a:normAutofit/>
          </a:bodyPr>
          <a:lstStyle>
            <a:lvl1pPr marL="0" indent="0">
              <a:buNone/>
              <a:defRPr sz="1731"/>
            </a:lvl1pPr>
            <a:lvl2pPr marL="565253" indent="0">
              <a:buNone/>
              <a:defRPr sz="1484"/>
            </a:lvl2pPr>
            <a:lvl3pPr marL="1130507" indent="0">
              <a:buNone/>
              <a:defRPr sz="1236"/>
            </a:lvl3pPr>
            <a:lvl4pPr marL="1695761" indent="0">
              <a:buNone/>
              <a:defRPr sz="1113"/>
            </a:lvl4pPr>
            <a:lvl5pPr marL="2261014" indent="0">
              <a:buNone/>
              <a:defRPr sz="1113"/>
            </a:lvl5pPr>
            <a:lvl6pPr marL="2826268" indent="0">
              <a:buNone/>
              <a:defRPr sz="1113"/>
            </a:lvl6pPr>
            <a:lvl7pPr marL="3391522" indent="0">
              <a:buNone/>
              <a:defRPr sz="1113"/>
            </a:lvl7pPr>
            <a:lvl8pPr marL="3956776" indent="0">
              <a:buNone/>
              <a:defRPr sz="1113"/>
            </a:lvl8pPr>
            <a:lvl9pPr marL="4522029" indent="0">
              <a:buNone/>
              <a:defRPr sz="1113"/>
            </a:lvl9pPr>
          </a:lstStyle>
          <a:p>
            <a:pPr lvl="0"/>
            <a:r>
              <a:rPr lang="en-US"/>
              <a:t>Click to edit Master text styles</a:t>
            </a:r>
          </a:p>
        </p:txBody>
      </p:sp>
      <p:sp>
        <p:nvSpPr>
          <p:cNvPr id="3" name="Date Placeholder 2"/>
          <p:cNvSpPr>
            <a:spLocks noGrp="1"/>
          </p:cNvSpPr>
          <p:nvPr>
            <p:ph type="dt" sz="half" idx="10"/>
          </p:nvPr>
        </p:nvSpPr>
        <p:spPr/>
        <p:txBody>
          <a:bodyPr/>
          <a:lstStyle/>
          <a:p>
            <a:fld id="{513A27FC-6E8A-496E-B52E-B05ADAF83FF8}" type="datetime1">
              <a:rPr lang="en-US" smtClean="0"/>
              <a:pPr/>
              <a:t>11/10/2018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202556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Multiple Conten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xmlns="" id="{4E106B9E-EBA8-4369-8705-FDBBA60DC72E}"/>
              </a:ext>
            </a:extLst>
          </p:cNvPr>
          <p:cNvSpPr>
            <a:spLocks noGrp="1"/>
          </p:cNvSpPr>
          <p:nvPr>
            <p:ph type="body" sz="quarter" idx="13"/>
          </p:nvPr>
        </p:nvSpPr>
        <p:spPr>
          <a:xfrm>
            <a:off x="1534956" y="238209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1" name="Group 10">
            <a:extLst>
              <a:ext uri="{FF2B5EF4-FFF2-40B4-BE49-F238E27FC236}">
                <a16:creationId xmlns:a16="http://schemas.microsoft.com/office/drawing/2014/main" xmlns="" id="{180D0165-A38B-4CE8-AE4D-186DBC04F8D4}"/>
              </a:ext>
            </a:extLst>
          </p:cNvPr>
          <p:cNvGrpSpPr/>
          <p:nvPr userDrawn="1"/>
        </p:nvGrpSpPr>
        <p:grpSpPr bwMode="ltGray">
          <a:xfrm rot="5400000">
            <a:off x="5218159" y="2807112"/>
            <a:ext cx="5620768" cy="4309808"/>
            <a:chOff x="7232499" y="-159283"/>
            <a:chExt cx="4959501" cy="5224009"/>
          </a:xfrm>
          <a:solidFill>
            <a:srgbClr val="76280B">
              <a:alpha val="60000"/>
            </a:srgbClr>
          </a:solidFill>
        </p:grpSpPr>
        <p:pic>
          <p:nvPicPr>
            <p:cNvPr id="12" name="Graphic 11" descr="Single gear">
              <a:extLst>
                <a:ext uri="{FF2B5EF4-FFF2-40B4-BE49-F238E27FC236}">
                  <a16:creationId xmlns:a16="http://schemas.microsoft.com/office/drawing/2014/main" xmlns="" id="{90C052C9-F1E0-4264-8CAC-31B0B8F76D67}"/>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3" name="Graphic 12" descr="Single gear">
              <a:extLst>
                <a:ext uri="{FF2B5EF4-FFF2-40B4-BE49-F238E27FC236}">
                  <a16:creationId xmlns:a16="http://schemas.microsoft.com/office/drawing/2014/main" xmlns="" id="{892FFF3D-7B2E-44EB-83BA-5453FEC489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4" name="Graphic 13" descr="Single gear">
              <a:extLst>
                <a:ext uri="{FF2B5EF4-FFF2-40B4-BE49-F238E27FC236}">
                  <a16:creationId xmlns:a16="http://schemas.microsoft.com/office/drawing/2014/main" xmlns="" id="{CC5A9AF4-A787-49A3-83CF-889F9AEE0D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9" name="Graphic 18" descr="Single gear">
              <a:extLst>
                <a:ext uri="{FF2B5EF4-FFF2-40B4-BE49-F238E27FC236}">
                  <a16:creationId xmlns:a16="http://schemas.microsoft.com/office/drawing/2014/main" xmlns="" id="{B5D192A5-6FE9-49BC-9104-102935BA03A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15" name="Picture 14"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6" name="Picture 15"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7" name="Rectangle 16"/>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fld id="{FBDBBE4A-15A4-48DC-9E06-9B0D467372BD}" type="datetime1">
              <a:rPr lang="en-US" smtClean="0"/>
              <a:pPr/>
              <a:t>11/10/2018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E3FA76C-C565-46B6-8652-D75785E2521F}" type="slidenum">
              <a:rPr lang="en-US" smtClean="0"/>
              <a:pPr/>
              <a:t>‹#›</a:t>
            </a:fld>
            <a:endParaRPr lang="en-US" dirty="0"/>
          </a:p>
        </p:txBody>
      </p:sp>
      <p:sp>
        <p:nvSpPr>
          <p:cNvPr id="24" name="Text Placeholder 7">
            <a:extLst>
              <a:ext uri="{FF2B5EF4-FFF2-40B4-BE49-F238E27FC236}">
                <a16:creationId xmlns:a16="http://schemas.microsoft.com/office/drawing/2014/main" xmlns="" id="{F099E8F9-E092-4E4C-AB87-FB2B4EC4D0AD}"/>
              </a:ext>
            </a:extLst>
          </p:cNvPr>
          <p:cNvSpPr>
            <a:spLocks noGrp="1"/>
          </p:cNvSpPr>
          <p:nvPr>
            <p:ph type="body" sz="quarter" idx="14"/>
          </p:nvPr>
        </p:nvSpPr>
        <p:spPr>
          <a:xfrm>
            <a:off x="1534956" y="3450575"/>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5" name="Text Placeholder 7">
            <a:extLst>
              <a:ext uri="{FF2B5EF4-FFF2-40B4-BE49-F238E27FC236}">
                <a16:creationId xmlns:a16="http://schemas.microsoft.com/office/drawing/2014/main" xmlns="" id="{782CF4FC-13E5-4A63-BCF2-3AF43B5F15B9}"/>
              </a:ext>
            </a:extLst>
          </p:cNvPr>
          <p:cNvSpPr>
            <a:spLocks noGrp="1"/>
          </p:cNvSpPr>
          <p:nvPr>
            <p:ph type="body" sz="quarter" idx="15"/>
          </p:nvPr>
        </p:nvSpPr>
        <p:spPr>
          <a:xfrm>
            <a:off x="1534956" y="4519051"/>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6" name="Text Placeholder 7">
            <a:extLst>
              <a:ext uri="{FF2B5EF4-FFF2-40B4-BE49-F238E27FC236}">
                <a16:creationId xmlns:a16="http://schemas.microsoft.com/office/drawing/2014/main" xmlns="" id="{8523C4DE-E0C6-4EE1-9145-DA7819174663}"/>
              </a:ext>
            </a:extLst>
          </p:cNvPr>
          <p:cNvSpPr>
            <a:spLocks noGrp="1"/>
          </p:cNvSpPr>
          <p:nvPr>
            <p:ph type="body" sz="quarter" idx="16"/>
          </p:nvPr>
        </p:nvSpPr>
        <p:spPr>
          <a:xfrm>
            <a:off x="1534956" y="5587528"/>
            <a:ext cx="3657556" cy="933768"/>
          </a:xfrm>
        </p:spPr>
        <p:txBody>
          <a:bodyPr anchor="ctr" anchorCtr="0"/>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035263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xmlns="" id="{EE363D07-B7E9-4C17-BF5B-ADACCCAD7C6C}"/>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2" name="Graphic 11" descr="Single gear">
              <a:extLst>
                <a:ext uri="{FF2B5EF4-FFF2-40B4-BE49-F238E27FC236}">
                  <a16:creationId xmlns:a16="http://schemas.microsoft.com/office/drawing/2014/main" xmlns="" id="{BF7F7D52-1EF2-49FA-AE87-7BE7232893FF}"/>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3" name="Graphic 12" descr="Single gear">
              <a:extLst>
                <a:ext uri="{FF2B5EF4-FFF2-40B4-BE49-F238E27FC236}">
                  <a16:creationId xmlns:a16="http://schemas.microsoft.com/office/drawing/2014/main" xmlns="" id="{ACC0D449-4064-40FD-A10D-BE7844EB877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4" name="Graphic 13" descr="Single gear">
              <a:extLst>
                <a:ext uri="{FF2B5EF4-FFF2-40B4-BE49-F238E27FC236}">
                  <a16:creationId xmlns:a16="http://schemas.microsoft.com/office/drawing/2014/main" xmlns="" id="{1FE621D1-1FD9-49E2-99C8-0CB37634CD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0EA6856C-35D0-465E-B0CB-B889D4DA0B27}"/>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A493FB47-F1DA-40B8-A1F4-115CD1F7084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7" name="Picture 6"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 y="4631829"/>
            <a:ext cx="8611195" cy="363986"/>
          </a:xfrm>
          <a:prstGeom prst="rect">
            <a:avLst/>
          </a:prstGeom>
        </p:spPr>
      </p:pic>
      <p:pic>
        <p:nvPicPr>
          <p:cNvPr id="8" name="Picture 7"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08" y="4632954"/>
            <a:ext cx="1322473" cy="163506"/>
          </a:xfrm>
          <a:prstGeom prst="rect">
            <a:avLst/>
          </a:prstGeom>
        </p:spPr>
      </p:pic>
      <p:sp>
        <p:nvSpPr>
          <p:cNvPr id="9" name="Rectangle 8"/>
          <p:cNvSpPr/>
          <p:nvPr/>
        </p:nvSpPr>
        <p:spPr bwMode="ltGray">
          <a:xfrm>
            <a:off x="-1" y="308976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733310" y="3089769"/>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5" y="3252548"/>
            <a:ext cx="7931435" cy="1236226"/>
          </a:xfrm>
        </p:spPr>
        <p:txBody>
          <a:bodyPr anchor="ctr">
            <a:normAutofit/>
          </a:bodyPr>
          <a:lstStyle>
            <a:lvl1pPr algn="r">
              <a:defRPr sz="4451"/>
            </a:lvl1pPr>
          </a:lstStyle>
          <a:p>
            <a:r>
              <a:rPr lang="en-US"/>
              <a:t>Click to edit Master title style</a:t>
            </a:r>
            <a:endParaRPr lang="en-US" dirty="0"/>
          </a:p>
        </p:txBody>
      </p:sp>
      <p:sp>
        <p:nvSpPr>
          <p:cNvPr id="3" name="Text Placeholder 2"/>
          <p:cNvSpPr>
            <a:spLocks noGrp="1"/>
          </p:cNvSpPr>
          <p:nvPr>
            <p:ph type="body" idx="1"/>
          </p:nvPr>
        </p:nvSpPr>
        <p:spPr>
          <a:xfrm>
            <a:off x="561265" y="4796462"/>
            <a:ext cx="7931435" cy="1931219"/>
          </a:xfrm>
        </p:spPr>
        <p:txBody>
          <a:bodyPr>
            <a:normAutofit/>
          </a:bodyPr>
          <a:lstStyle>
            <a:lvl1pPr marL="0" indent="0" algn="r">
              <a:buNone/>
              <a:defRPr sz="2473">
                <a:solidFill>
                  <a:schemeClr val="tx1">
                    <a:tint val="75000"/>
                  </a:schemeClr>
                </a:solidFill>
              </a:defRPr>
            </a:lvl1pPr>
            <a:lvl2pPr marL="565253" indent="0">
              <a:buNone/>
              <a:defRPr sz="2473">
                <a:solidFill>
                  <a:schemeClr val="tx1">
                    <a:tint val="75000"/>
                  </a:schemeClr>
                </a:solidFill>
              </a:defRPr>
            </a:lvl2pPr>
            <a:lvl3pPr marL="1130507" indent="0">
              <a:buNone/>
              <a:defRPr sz="2225">
                <a:solidFill>
                  <a:schemeClr val="tx1">
                    <a:tint val="75000"/>
                  </a:schemeClr>
                </a:solidFill>
              </a:defRPr>
            </a:lvl3pPr>
            <a:lvl4pPr marL="1695761" indent="0">
              <a:buNone/>
              <a:defRPr sz="1978">
                <a:solidFill>
                  <a:schemeClr val="tx1">
                    <a:tint val="75000"/>
                  </a:schemeClr>
                </a:solidFill>
              </a:defRPr>
            </a:lvl4pPr>
            <a:lvl5pPr marL="2261014" indent="0">
              <a:buNone/>
              <a:defRPr sz="1978">
                <a:solidFill>
                  <a:schemeClr val="tx1">
                    <a:tint val="75000"/>
                  </a:schemeClr>
                </a:solidFill>
              </a:defRPr>
            </a:lvl5pPr>
            <a:lvl6pPr marL="2826268" indent="0">
              <a:buNone/>
              <a:defRPr sz="1978">
                <a:solidFill>
                  <a:schemeClr val="tx1">
                    <a:tint val="75000"/>
                  </a:schemeClr>
                </a:solidFill>
              </a:defRPr>
            </a:lvl6pPr>
            <a:lvl7pPr marL="3391522" indent="0">
              <a:buNone/>
              <a:defRPr sz="1978">
                <a:solidFill>
                  <a:schemeClr val="tx1">
                    <a:tint val="75000"/>
                  </a:schemeClr>
                </a:solidFill>
              </a:defRPr>
            </a:lvl7pPr>
            <a:lvl8pPr marL="3956776" indent="0">
              <a:buNone/>
              <a:defRPr sz="1978">
                <a:solidFill>
                  <a:schemeClr val="tx1">
                    <a:tint val="75000"/>
                  </a:schemeClr>
                </a:solidFill>
              </a:defRPr>
            </a:lvl8pPr>
            <a:lvl9pPr marL="4522029" indent="0">
              <a:buNone/>
              <a:defRPr sz="1978">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5CB8141-48BE-4512-91F5-720DB55E7EF5}" type="datetime1">
              <a:rPr lang="en-US" smtClean="0"/>
              <a:pPr/>
              <a:t>11/10/2018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8851804" y="3252549"/>
            <a:ext cx="952174" cy="1236228"/>
          </a:xfrm>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50330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CBF5BF6C-5F7D-464E-B42E-D194CF355A7E}"/>
              </a:ext>
            </a:extLst>
          </p:cNvPr>
          <p:cNvGrpSpPr/>
          <p:nvPr userDrawn="1"/>
        </p:nvGrpSpPr>
        <p:grpSpPr bwMode="ltGray">
          <a:xfrm rot="5400000">
            <a:off x="5089987" y="2682641"/>
            <a:ext cx="5620768" cy="4558753"/>
            <a:chOff x="7232499" y="-159283"/>
            <a:chExt cx="4959501" cy="5525761"/>
          </a:xfrm>
          <a:solidFill>
            <a:srgbClr val="76280B">
              <a:alpha val="60000"/>
            </a:srgbClr>
          </a:solidFill>
        </p:grpSpPr>
        <p:pic>
          <p:nvPicPr>
            <p:cNvPr id="13" name="Graphic 12" descr="Single gear">
              <a:extLst>
                <a:ext uri="{FF2B5EF4-FFF2-40B4-BE49-F238E27FC236}">
                  <a16:creationId xmlns:a16="http://schemas.microsoft.com/office/drawing/2014/main" xmlns="" id="{8F045C13-A0AE-4F21-8EE7-47DCE4B458F8}"/>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14" name="Graphic 13" descr="Single gear">
              <a:extLst>
                <a:ext uri="{FF2B5EF4-FFF2-40B4-BE49-F238E27FC236}">
                  <a16:creationId xmlns:a16="http://schemas.microsoft.com/office/drawing/2014/main" xmlns="" id="{D5197B13-7446-4E28-A62C-4543D7BD632C}"/>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5" name="Graphic 14" descr="Single gear">
              <a:extLst>
                <a:ext uri="{FF2B5EF4-FFF2-40B4-BE49-F238E27FC236}">
                  <a16:creationId xmlns:a16="http://schemas.microsoft.com/office/drawing/2014/main" xmlns="" id="{4B5B975A-536D-4192-B3DE-875F5E141AA3}"/>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486478"/>
              <a:ext cx="2880000" cy="2880000"/>
            </a:xfrm>
            <a:prstGeom prst="rect">
              <a:avLst/>
            </a:prstGeom>
          </p:spPr>
        </p:pic>
        <p:pic>
          <p:nvPicPr>
            <p:cNvPr id="16" name="Graphic 15" descr="Single gear">
              <a:extLst>
                <a:ext uri="{FF2B5EF4-FFF2-40B4-BE49-F238E27FC236}">
                  <a16:creationId xmlns:a16="http://schemas.microsoft.com/office/drawing/2014/main" xmlns="" id="{5BB09BB4-511A-4714-92A7-D9CA09D1FD7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9" name="Picture 8"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0" name="Rectangle 9"/>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61267" y="2648457"/>
            <a:ext cx="3876145"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15154" y="2648457"/>
            <a:ext cx="3877548" cy="40792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D849B8-77F8-43F9-8BC4-BED845243C6C}" type="datetime1">
              <a:rPr lang="en-US" smtClean="0"/>
              <a:pPr/>
              <a:t>11/10/2018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176272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xmlns="" id="{11281ABC-1821-4B63-88B5-74D2B13A11AF}"/>
              </a:ext>
            </a:extLst>
          </p:cNvPr>
          <p:cNvGrpSpPr/>
          <p:nvPr userDrawn="1"/>
        </p:nvGrpSpPr>
        <p:grpSpPr>
          <a:xfrm rot="5400000">
            <a:off x="-684747" y="2304724"/>
            <a:ext cx="6095974" cy="4610807"/>
            <a:chOff x="-424090" y="303112"/>
            <a:chExt cx="5378800" cy="5588856"/>
          </a:xfrm>
          <a:solidFill>
            <a:srgbClr val="F6BF73">
              <a:alpha val="30196"/>
            </a:srgbClr>
          </a:solidFill>
        </p:grpSpPr>
        <p:pic>
          <p:nvPicPr>
            <p:cNvPr id="13" name="Graphic 12" descr="Single gear">
              <a:extLst>
                <a:ext uri="{FF2B5EF4-FFF2-40B4-BE49-F238E27FC236}">
                  <a16:creationId xmlns:a16="http://schemas.microsoft.com/office/drawing/2014/main" xmlns="" id="{0BD16937-7ADD-43BC-AFAD-ABA8E1E4D044}"/>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4" name="Graphic 13" descr="Single gear">
              <a:extLst>
                <a:ext uri="{FF2B5EF4-FFF2-40B4-BE49-F238E27FC236}">
                  <a16:creationId xmlns:a16="http://schemas.microsoft.com/office/drawing/2014/main" xmlns="" id="{A93E95CB-8B7F-4CE0-BD90-8078D78E5BE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5" name="Graphic 14" descr="Single gear">
              <a:extLst>
                <a:ext uri="{FF2B5EF4-FFF2-40B4-BE49-F238E27FC236}">
                  <a16:creationId xmlns:a16="http://schemas.microsoft.com/office/drawing/2014/main" xmlns="" id="{308EA72E-9FD8-4137-AF70-2F45B4623A1E}"/>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6" name="Graphic 15" descr="Single gear">
              <a:extLst>
                <a:ext uri="{FF2B5EF4-FFF2-40B4-BE49-F238E27FC236}">
                  <a16:creationId xmlns:a16="http://schemas.microsoft.com/office/drawing/2014/main" xmlns="" id="{7E5F03E5-E60E-40E5-996F-CE212FF6425F}"/>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7" name="Graphic 16" descr="Single gear">
              <a:extLst>
                <a:ext uri="{FF2B5EF4-FFF2-40B4-BE49-F238E27FC236}">
                  <a16:creationId xmlns:a16="http://schemas.microsoft.com/office/drawing/2014/main" xmlns="" id="{7EB0518D-8C62-493A-B053-F7B2F41290B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8" name="Picture 7"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1445899" y="2232940"/>
            <a:ext cx="8611195" cy="363986"/>
          </a:xfrm>
          <a:prstGeom prst="rect">
            <a:avLst/>
          </a:prstGeom>
        </p:spPr>
      </p:pic>
      <p:sp>
        <p:nvSpPr>
          <p:cNvPr id="10" name="Rectangle 9"/>
          <p:cNvSpPr/>
          <p:nvPr/>
        </p:nvSpPr>
        <p:spPr bwMode="ltGray">
          <a:xfrm>
            <a:off x="1423679" y="2232939"/>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29286" y="2234472"/>
            <a:ext cx="1322473" cy="1550624"/>
          </a:xfrm>
          <a:prstGeom prst="rect">
            <a:avLst/>
          </a:prstGeom>
          <a:solidFill>
            <a:srgbClr val="942D0B"/>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763559" y="853658"/>
            <a:ext cx="7931435" cy="1225063"/>
          </a:xfrm>
        </p:spPr>
        <p:txBody>
          <a:bodyPr/>
          <a:lstStyle/>
          <a:p>
            <a:r>
              <a:rPr lang="en-US"/>
              <a:t>Click to edit Master title style</a:t>
            </a:r>
            <a:endParaRPr lang="en-US" dirty="0"/>
          </a:p>
        </p:txBody>
      </p:sp>
      <p:sp>
        <p:nvSpPr>
          <p:cNvPr id="5" name="Date Placeholder 4"/>
          <p:cNvSpPr>
            <a:spLocks noGrp="1"/>
          </p:cNvSpPr>
          <p:nvPr>
            <p:ph type="dt" sz="half" idx="10"/>
          </p:nvPr>
        </p:nvSpPr>
        <p:spPr>
          <a:xfrm>
            <a:off x="7431852" y="6727679"/>
            <a:ext cx="2263140" cy="413809"/>
          </a:xfrm>
        </p:spPr>
        <p:txBody>
          <a:bodyPr/>
          <a:lstStyle/>
          <a:p>
            <a:fld id="{F6FE7809-0F93-4BD3-9F35-82EF04A1F784}" type="datetime1">
              <a:rPr lang="en-US" smtClean="0"/>
              <a:pPr/>
              <a:t>11/10/2018</a:t>
            </a:fld>
            <a:endParaRPr lang="en-US" dirty="0"/>
          </a:p>
        </p:txBody>
      </p:sp>
      <p:sp>
        <p:nvSpPr>
          <p:cNvPr id="7" name="Slide Number Placeholder 6"/>
          <p:cNvSpPr>
            <a:spLocks noGrp="1"/>
          </p:cNvSpPr>
          <p:nvPr>
            <p:ph type="sldNum" sz="quarter" idx="12"/>
          </p:nvPr>
        </p:nvSpPr>
        <p:spPr>
          <a:xfrm>
            <a:off x="129286" y="853658"/>
            <a:ext cx="952174" cy="1236228"/>
          </a:xfrm>
        </p:spPr>
        <p:txBody>
          <a:bodyPr/>
          <a:lstStyle/>
          <a:p>
            <a:fld id="{9E3FA76C-C565-46B6-8652-D75785E2521F}" type="slidenum">
              <a:rPr lang="en-US" smtClean="0"/>
              <a:pPr/>
              <a:t>‹#›</a:t>
            </a:fld>
            <a:endParaRPr lang="en-US" dirty="0"/>
          </a:p>
        </p:txBody>
      </p:sp>
      <p:sp>
        <p:nvSpPr>
          <p:cNvPr id="18" name="Content Placeholder 17"/>
          <p:cNvSpPr>
            <a:spLocks noGrp="1"/>
          </p:cNvSpPr>
          <p:nvPr>
            <p:ph sz="quarter" idx="13"/>
          </p:nvPr>
        </p:nvSpPr>
        <p:spPr>
          <a:xfrm>
            <a:off x="2759076" y="4587875"/>
            <a:ext cx="1183341" cy="7065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 val="3206977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xmlns="" id="{F90C5C8C-B074-498F-921D-CC0B5DF8FBD3}"/>
              </a:ext>
            </a:extLst>
          </p:cNvPr>
          <p:cNvGrpSpPr/>
          <p:nvPr userDrawn="1"/>
        </p:nvGrpSpPr>
        <p:grpSpPr>
          <a:xfrm rot="10800000">
            <a:off x="89476" y="85530"/>
            <a:ext cx="4437510" cy="6334037"/>
            <a:chOff x="-424090" y="303112"/>
            <a:chExt cx="5378800" cy="5588856"/>
          </a:xfrm>
          <a:solidFill>
            <a:srgbClr val="F6BF73">
              <a:alpha val="30196"/>
            </a:srgbClr>
          </a:solidFill>
        </p:grpSpPr>
        <p:pic>
          <p:nvPicPr>
            <p:cNvPr id="15" name="Graphic 14" descr="Single gear">
              <a:extLst>
                <a:ext uri="{FF2B5EF4-FFF2-40B4-BE49-F238E27FC236}">
                  <a16:creationId xmlns:a16="http://schemas.microsoft.com/office/drawing/2014/main" xmlns="" id="{C270183A-92E0-49A5-B6BC-F19346763723}"/>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6" name="Graphic 15" descr="Single gear">
              <a:extLst>
                <a:ext uri="{FF2B5EF4-FFF2-40B4-BE49-F238E27FC236}">
                  <a16:creationId xmlns:a16="http://schemas.microsoft.com/office/drawing/2014/main" xmlns="" id="{6E086889-5472-4B65-A156-D0B8F369C344}"/>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7" name="Graphic 16" descr="Single gear">
              <a:extLst>
                <a:ext uri="{FF2B5EF4-FFF2-40B4-BE49-F238E27FC236}">
                  <a16:creationId xmlns:a16="http://schemas.microsoft.com/office/drawing/2014/main" xmlns="" id="{4BCBF44F-62C7-4F40-99DF-85C459F43ED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8" name="Graphic 17" descr="Single gear">
              <a:extLst>
                <a:ext uri="{FF2B5EF4-FFF2-40B4-BE49-F238E27FC236}">
                  <a16:creationId xmlns:a16="http://schemas.microsoft.com/office/drawing/2014/main" xmlns="" id="{ABF64D53-5ED0-4A1D-A7EA-94CDB0D37EC9}"/>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9" name="Graphic 18" descr="Single gear">
              <a:extLst>
                <a:ext uri="{FF2B5EF4-FFF2-40B4-BE49-F238E27FC236}">
                  <a16:creationId xmlns:a16="http://schemas.microsoft.com/office/drawing/2014/main" xmlns="" id="{2565C769-10BF-4E7B-B099-B4FD458436E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10" name="Picture 9"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11" name="Picture 10"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12" name="Rectangle 11"/>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561264" y="853661"/>
            <a:ext cx="7931437" cy="122506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61267" y="2648456"/>
            <a:ext cx="3876145" cy="7855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4" name="Content Placeholder 3"/>
          <p:cNvSpPr>
            <a:spLocks noGrp="1"/>
          </p:cNvSpPr>
          <p:nvPr>
            <p:ph sz="half" idx="2"/>
          </p:nvPr>
        </p:nvSpPr>
        <p:spPr>
          <a:xfrm>
            <a:off x="561270" y="3434010"/>
            <a:ext cx="3876142"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15152" y="2648457"/>
            <a:ext cx="3877549" cy="784353"/>
          </a:xfrm>
        </p:spPr>
        <p:txBody>
          <a:bodyPr anchor="b"/>
          <a:lstStyle>
            <a:lvl1pPr marL="0" indent="0">
              <a:buNone/>
              <a:defRPr sz="2967" b="1"/>
            </a:lvl1pPr>
            <a:lvl2pPr marL="565253" indent="0">
              <a:buNone/>
              <a:defRPr sz="2473" b="1"/>
            </a:lvl2pPr>
            <a:lvl3pPr marL="1130507" indent="0">
              <a:buNone/>
              <a:defRPr sz="2225" b="1"/>
            </a:lvl3pPr>
            <a:lvl4pPr marL="1695761" indent="0">
              <a:buNone/>
              <a:defRPr sz="1978" b="1"/>
            </a:lvl4pPr>
            <a:lvl5pPr marL="2261014" indent="0">
              <a:buNone/>
              <a:defRPr sz="1978" b="1"/>
            </a:lvl5pPr>
            <a:lvl6pPr marL="2826268" indent="0">
              <a:buNone/>
              <a:defRPr sz="1978" b="1"/>
            </a:lvl6pPr>
            <a:lvl7pPr marL="3391522" indent="0">
              <a:buNone/>
              <a:defRPr sz="1978" b="1"/>
            </a:lvl7pPr>
            <a:lvl8pPr marL="3956776" indent="0">
              <a:buNone/>
              <a:defRPr sz="1978" b="1"/>
            </a:lvl8pPr>
            <a:lvl9pPr marL="4522029" indent="0">
              <a:buNone/>
              <a:defRPr sz="1978" b="1"/>
            </a:lvl9pPr>
          </a:lstStyle>
          <a:p>
            <a:pPr lvl="0"/>
            <a:r>
              <a:rPr lang="en-US"/>
              <a:t>Click to edit Master text styles</a:t>
            </a:r>
          </a:p>
        </p:txBody>
      </p:sp>
      <p:sp>
        <p:nvSpPr>
          <p:cNvPr id="6" name="Content Placeholder 5"/>
          <p:cNvSpPr>
            <a:spLocks noGrp="1"/>
          </p:cNvSpPr>
          <p:nvPr>
            <p:ph sz="quarter" idx="4"/>
          </p:nvPr>
        </p:nvSpPr>
        <p:spPr>
          <a:xfrm>
            <a:off x="4615152" y="3434010"/>
            <a:ext cx="3877549" cy="32936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A5A9C4-2DBB-4C40-87A0-E5A6AFAD924A}" type="datetime1">
              <a:rPr lang="en-US" smtClean="0"/>
              <a:pPr/>
              <a:t>11/10/2018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727138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Rectangle 9"/>
          <p:cNvSpPr/>
          <p:nvPr/>
        </p:nvSpPr>
        <p:spPr bwMode="ltGray">
          <a:xfrm>
            <a:off x="29571" y="-105937"/>
            <a:ext cx="9999257" cy="142956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a:xfrm>
            <a:off x="29571" y="98564"/>
            <a:ext cx="9999257" cy="715211"/>
          </a:xfrm>
        </p:spPr>
        <p:txBody>
          <a:bodyPr/>
          <a:lstStyle>
            <a:lvl1pPr algn="ctr">
              <a:defRPr sz="540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aster title style</a:t>
            </a:r>
          </a:p>
        </p:txBody>
      </p:sp>
      <p:sp>
        <p:nvSpPr>
          <p:cNvPr id="5" name="Date Placeholder 4"/>
          <p:cNvSpPr>
            <a:spLocks noGrp="1"/>
          </p:cNvSpPr>
          <p:nvPr>
            <p:ph type="dt" sz="half" idx="10"/>
          </p:nvPr>
        </p:nvSpPr>
        <p:spPr>
          <a:xfrm>
            <a:off x="7431852" y="6727679"/>
            <a:ext cx="2263140" cy="413809"/>
          </a:xfrm>
        </p:spPr>
        <p:txBody>
          <a:bodyPr/>
          <a:lstStyle/>
          <a:p>
            <a:fld id="{10128F99-3223-4DB8-B8EE-2968B5D4CCC9}" type="datetime1">
              <a:rPr lang="en-US" smtClean="0"/>
              <a:pPr/>
              <a:t>11/10/2018</a:t>
            </a:fld>
            <a:endParaRPr lang="en-US" dirty="0"/>
          </a:p>
        </p:txBody>
      </p:sp>
      <p:sp>
        <p:nvSpPr>
          <p:cNvPr id="18" name="Content Placeholder 2">
            <a:extLst>
              <a:ext uri="{FF2B5EF4-FFF2-40B4-BE49-F238E27FC236}">
                <a16:creationId xmlns:a16="http://schemas.microsoft.com/office/drawing/2014/main" xmlns="" id="{FD7CD5CF-F924-43C6-9C02-06FBC84A6729}"/>
              </a:ext>
            </a:extLst>
          </p:cNvPr>
          <p:cNvSpPr>
            <a:spLocks noGrp="1"/>
          </p:cNvSpPr>
          <p:nvPr>
            <p:ph idx="1"/>
          </p:nvPr>
        </p:nvSpPr>
        <p:spPr>
          <a:xfrm>
            <a:off x="0" y="813775"/>
            <a:ext cx="9999257" cy="6958625"/>
          </a:xfrm>
          <a:gradFill>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p:spPr>
        <p:txBody>
          <a:bodyPr/>
          <a:lstStyle>
            <a:lvl1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1pPr>
            <a:lvl2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2pPr>
            <a:lvl3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3pPr>
            <a:lvl4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4pPr>
            <a:lvl5pPr>
              <a:defRPr sz="2800">
                <a:solidFill>
                  <a:srgbClr val="76280B"/>
                </a:solidFill>
                <a:latin typeface="Tahoma" panose="020B0604030504040204" pitchFamily="34" charset="0"/>
                <a:ea typeface="Tahoma" panose="020B0604030504040204" pitchFamily="34" charset="0"/>
                <a:cs typeface="Tahoma" panose="020B060403050404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xmlns="" val="2413184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xmlns="" id="{1CA97C9F-27FA-4BCE-84C2-EA9C0347E974}"/>
              </a:ext>
            </a:extLst>
          </p:cNvPr>
          <p:cNvGrpSpPr/>
          <p:nvPr userDrawn="1"/>
        </p:nvGrpSpPr>
        <p:grpSpPr>
          <a:xfrm rot="5400000">
            <a:off x="-641689" y="2315378"/>
            <a:ext cx="6095974" cy="4610807"/>
            <a:chOff x="-424090" y="303112"/>
            <a:chExt cx="5378800" cy="5588856"/>
          </a:xfrm>
          <a:solidFill>
            <a:srgbClr val="F6BF73">
              <a:alpha val="30196"/>
            </a:srgbClr>
          </a:solidFill>
        </p:grpSpPr>
        <p:pic>
          <p:nvPicPr>
            <p:cNvPr id="11" name="Graphic 10" descr="Single gear">
              <a:extLst>
                <a:ext uri="{FF2B5EF4-FFF2-40B4-BE49-F238E27FC236}">
                  <a16:creationId xmlns:a16="http://schemas.microsoft.com/office/drawing/2014/main" xmlns="" id="{6EEB6AF8-1385-4805-8E97-CDE431030B09}"/>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l="13195" t="12276" r="8371" b="1368"/>
            <a:stretch/>
          </p:blipFill>
          <p:spPr>
            <a:xfrm rot="5400000">
              <a:off x="1442081" y="2451153"/>
              <a:ext cx="3275424" cy="3606205"/>
            </a:xfrm>
            <a:prstGeom prst="rect">
              <a:avLst/>
            </a:prstGeom>
          </p:spPr>
        </p:pic>
        <p:pic>
          <p:nvPicPr>
            <p:cNvPr id="12" name="Graphic 11" descr="Single gear">
              <a:extLst>
                <a:ext uri="{FF2B5EF4-FFF2-40B4-BE49-F238E27FC236}">
                  <a16:creationId xmlns:a16="http://schemas.microsoft.com/office/drawing/2014/main" xmlns="" id="{1F08FE59-AC1A-4BF7-B9D5-7672C8C7D39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1092764" y="303112"/>
              <a:ext cx="2880000" cy="2880000"/>
            </a:xfrm>
            <a:prstGeom prst="rect">
              <a:avLst/>
            </a:prstGeom>
          </p:spPr>
        </p:pic>
        <p:pic>
          <p:nvPicPr>
            <p:cNvPr id="13" name="Graphic 12" descr="Single gear">
              <a:extLst>
                <a:ext uri="{FF2B5EF4-FFF2-40B4-BE49-F238E27FC236}">
                  <a16:creationId xmlns:a16="http://schemas.microsoft.com/office/drawing/2014/main" xmlns="" id="{F44470E0-8B01-46E6-90F1-4B52CB3EFFE8}"/>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424090" y="1817280"/>
              <a:ext cx="2880000" cy="2880000"/>
            </a:xfrm>
            <a:prstGeom prst="rect">
              <a:avLst/>
            </a:prstGeom>
          </p:spPr>
        </p:pic>
        <p:pic>
          <p:nvPicPr>
            <p:cNvPr id="14" name="Graphic 13" descr="Single gear">
              <a:extLst>
                <a:ext uri="{FF2B5EF4-FFF2-40B4-BE49-F238E27FC236}">
                  <a16:creationId xmlns:a16="http://schemas.microsoft.com/office/drawing/2014/main" xmlns="" id="{2FB2E216-0387-4DF4-A432-E877C96A7BA6}"/>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625457" y="4024986"/>
              <a:ext cx="1620000" cy="1620000"/>
            </a:xfrm>
            <a:prstGeom prst="rect">
              <a:avLst/>
            </a:prstGeom>
          </p:spPr>
        </p:pic>
        <p:pic>
          <p:nvPicPr>
            <p:cNvPr id="15" name="Graphic 14" descr="Single gear">
              <a:extLst>
                <a:ext uri="{FF2B5EF4-FFF2-40B4-BE49-F238E27FC236}">
                  <a16:creationId xmlns:a16="http://schemas.microsoft.com/office/drawing/2014/main" xmlns="" id="{53685AA4-853C-46A8-8ADB-FA80FE59BFB5}"/>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rot="5400000">
              <a:off x="3226710" y="1355170"/>
              <a:ext cx="1728000" cy="1728000"/>
            </a:xfrm>
            <a:prstGeom prst="rect">
              <a:avLst/>
            </a:prstGeom>
          </p:spPr>
        </p:pic>
      </p:grpSp>
      <p:pic>
        <p:nvPicPr>
          <p:cNvPr id="6" name="Picture 5" descr="HD-ShadowLong.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4" y="2232940"/>
            <a:ext cx="8611195" cy="363986"/>
          </a:xfrm>
          <a:prstGeom prst="rect">
            <a:avLst/>
          </a:prstGeom>
        </p:spPr>
      </p:pic>
      <p:pic>
        <p:nvPicPr>
          <p:cNvPr id="7" name="Picture 6" descr="HD-ShadowShort.png"/>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8" name="Rectangle 7"/>
          <p:cNvSpPr/>
          <p:nvPr/>
        </p:nvSpPr>
        <p:spPr bwMode="ltGray">
          <a:xfrm>
            <a:off x="3" y="690880"/>
            <a:ext cx="8611195" cy="1550624"/>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hasCustomPrompt="1"/>
          </p:nvPr>
        </p:nvSpPr>
        <p:spPr/>
        <p:txBody>
          <a:bodyPr/>
          <a:lstStyle/>
          <a:p>
            <a:r>
              <a:rPr lang="en-US" dirty="0"/>
              <a:t>Click to edit Master </a:t>
            </a:r>
            <a:r>
              <a:rPr lang="en-US" dirty="0" err="1"/>
              <a:t>ttle</a:t>
            </a:r>
            <a:r>
              <a:rPr lang="en-US" dirty="0"/>
              <a:t> style</a:t>
            </a:r>
          </a:p>
        </p:txBody>
      </p:sp>
      <p:sp>
        <p:nvSpPr>
          <p:cNvPr id="3" name="Date Placeholder 2"/>
          <p:cNvSpPr>
            <a:spLocks noGrp="1"/>
          </p:cNvSpPr>
          <p:nvPr>
            <p:ph type="dt" sz="half" idx="10"/>
          </p:nvPr>
        </p:nvSpPr>
        <p:spPr/>
        <p:txBody>
          <a:bodyPr/>
          <a:lstStyle/>
          <a:p>
            <a:fld id="{47ADD055-C507-459A-9F77-15629FF7FD3C}" type="datetime1">
              <a:rPr lang="en-US" smtClean="0"/>
              <a:pPr/>
              <a:t>11/10/2018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419934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xmlns="" id="{AC2D2AED-B2EF-46D8-BC7C-81AE25C80786}"/>
              </a:ext>
            </a:extLst>
          </p:cNvPr>
          <p:cNvGrpSpPr/>
          <p:nvPr userDrawn="1"/>
        </p:nvGrpSpPr>
        <p:grpSpPr bwMode="ltGray">
          <a:xfrm>
            <a:off x="5966812" y="-180520"/>
            <a:ext cx="4091588" cy="5920544"/>
            <a:chOff x="7232499" y="-159283"/>
            <a:chExt cx="4959501" cy="5224009"/>
          </a:xfrm>
          <a:solidFill>
            <a:srgbClr val="76280B">
              <a:alpha val="60000"/>
            </a:srgbClr>
          </a:solidFill>
        </p:grpSpPr>
        <p:pic>
          <p:nvPicPr>
            <p:cNvPr id="8" name="Graphic 7" descr="Single gear">
              <a:extLst>
                <a:ext uri="{FF2B5EF4-FFF2-40B4-BE49-F238E27FC236}">
                  <a16:creationId xmlns:a16="http://schemas.microsoft.com/office/drawing/2014/main" xmlns="" id="{2F9289FC-9317-4EC5-8064-00D341850192}"/>
                </a:ext>
              </a:extLst>
            </p:cNvPr>
            <p:cNvPicPr>
              <a:picLocks noChangeAspect="1"/>
            </p:cNvPicPr>
            <p:nvPr userDrawn="1"/>
          </p:nvPicPr>
          <p:blipFill rotWithShape="1">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rcRect t="18078" r="23442"/>
            <a:stretch/>
          </p:blipFill>
          <p:spPr bwMode="ltGray">
            <a:xfrm>
              <a:off x="8994950" y="0"/>
              <a:ext cx="3197050" cy="3421066"/>
            </a:xfrm>
            <a:prstGeom prst="rect">
              <a:avLst/>
            </a:prstGeom>
          </p:spPr>
        </p:pic>
        <p:pic>
          <p:nvPicPr>
            <p:cNvPr id="9" name="Graphic 8" descr="Single gear">
              <a:extLst>
                <a:ext uri="{FF2B5EF4-FFF2-40B4-BE49-F238E27FC236}">
                  <a16:creationId xmlns:a16="http://schemas.microsoft.com/office/drawing/2014/main" xmlns="" id="{09784D29-4AB9-4581-A176-2BC2AD58F82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7232499" y="667872"/>
              <a:ext cx="2880000" cy="2880000"/>
            </a:xfrm>
            <a:prstGeom prst="rect">
              <a:avLst/>
            </a:prstGeom>
          </p:spPr>
        </p:pic>
        <p:pic>
          <p:nvPicPr>
            <p:cNvPr id="10" name="Graphic 9" descr="Single gear">
              <a:extLst>
                <a:ext uri="{FF2B5EF4-FFF2-40B4-BE49-F238E27FC236}">
                  <a16:creationId xmlns:a16="http://schemas.microsoft.com/office/drawing/2014/main" xmlns="" id="{25EF2775-3EFB-4A64-8FAF-4D8B56AE073B}"/>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746667" y="2184726"/>
              <a:ext cx="2880000" cy="2880000"/>
            </a:xfrm>
            <a:prstGeom prst="rect">
              <a:avLst/>
            </a:prstGeom>
          </p:spPr>
        </p:pic>
        <p:pic>
          <p:nvPicPr>
            <p:cNvPr id="11" name="Graphic 10" descr="Single gear">
              <a:extLst>
                <a:ext uri="{FF2B5EF4-FFF2-40B4-BE49-F238E27FC236}">
                  <a16:creationId xmlns:a16="http://schemas.microsoft.com/office/drawing/2014/main" xmlns="" id="{A34C11DA-4074-454D-800C-0FC5FBF1CD12}"/>
                </a:ext>
              </a:extLst>
            </p:cNvPr>
            <p:cNvPicPr>
              <a:picLocks noChangeAspect="1"/>
            </p:cNvPicPr>
            <p:nvPr userDrawn="1"/>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bwMode="ltGray">
            <a:xfrm>
              <a:off x="8501643" y="-159283"/>
              <a:ext cx="1620000" cy="1620000"/>
            </a:xfrm>
            <a:prstGeom prst="rect">
              <a:avLst/>
            </a:prstGeom>
          </p:spPr>
        </p:pic>
      </p:grpSp>
      <p:pic>
        <p:nvPicPr>
          <p:cNvPr id="5" name="Picture 4" descr="HD-ShadowShort.png"/>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8733310" y="2234065"/>
            <a:ext cx="1322473" cy="163506"/>
          </a:xfrm>
          <a:prstGeom prst="rect">
            <a:avLst/>
          </a:prstGeom>
        </p:spPr>
      </p:pic>
      <p:sp>
        <p:nvSpPr>
          <p:cNvPr id="6" name="Rectangle 5"/>
          <p:cNvSpPr/>
          <p:nvPr/>
        </p:nvSpPr>
        <p:spPr>
          <a:xfrm>
            <a:off x="8733311" y="690880"/>
            <a:ext cx="1322473" cy="1550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CA79E24C-DB0F-4ABA-8DA6-BC0097E6426E}" type="datetime1">
              <a:rPr lang="en-US" smtClean="0"/>
              <a:pPr/>
              <a:t>11/10/2018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E3FA76C-C565-46B6-8652-D75785E2521F}" type="slidenum">
              <a:rPr lang="en-US" smtClean="0"/>
              <a:pPr/>
              <a:t>‹#›</a:t>
            </a:fld>
            <a:endParaRPr lang="en-US" dirty="0"/>
          </a:p>
        </p:txBody>
      </p:sp>
    </p:spTree>
    <p:extLst>
      <p:ext uri="{BB962C8B-B14F-4D97-AF65-F5344CB8AC3E}">
        <p14:creationId xmlns:p14="http://schemas.microsoft.com/office/powerpoint/2010/main" xmlns="" val="17354064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20">
            <a:alphaModFix amt="10000"/>
            <a:extLst>
              <a:ext uri="{28A0092B-C50C-407E-A947-70E740481C1C}">
                <a14:useLocalDpi xmlns:a14="http://schemas.microsoft.com/office/drawing/2010/main" xmlns="" val="0"/>
              </a:ext>
            </a:extLst>
          </a:blip>
          <a:stretch>
            <a:fillRect/>
          </a:stretch>
        </p:blipFill>
        <p:spPr>
          <a:xfrm>
            <a:off x="0" y="0"/>
            <a:ext cx="10058400" cy="7772400"/>
          </a:xfrm>
          <a:prstGeom prst="rect">
            <a:avLst/>
          </a:prstGeom>
        </p:spPr>
      </p:pic>
      <p:sp>
        <p:nvSpPr>
          <p:cNvPr id="2" name="Title Placeholder 1"/>
          <p:cNvSpPr>
            <a:spLocks noGrp="1"/>
          </p:cNvSpPr>
          <p:nvPr>
            <p:ph type="title"/>
          </p:nvPr>
        </p:nvSpPr>
        <p:spPr>
          <a:xfrm>
            <a:off x="561265" y="117988"/>
            <a:ext cx="7931435" cy="1960734"/>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561265" y="2648457"/>
            <a:ext cx="7931435" cy="4079225"/>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29559" y="6727679"/>
            <a:ext cx="2263140" cy="413809"/>
          </a:xfrm>
          <a:prstGeom prst="rect">
            <a:avLst/>
          </a:prstGeom>
        </p:spPr>
        <p:txBody>
          <a:bodyPr vert="horz" lIns="91440" tIns="45720" rIns="91440" bIns="45720" rtlCol="0" anchor="ctr"/>
          <a:lstStyle>
            <a:lvl1pPr algn="r">
              <a:defRPr sz="1298">
                <a:solidFill>
                  <a:schemeClr val="tx1">
                    <a:tint val="75000"/>
                  </a:schemeClr>
                </a:solidFill>
              </a:defRPr>
            </a:lvl1pPr>
          </a:lstStyle>
          <a:p>
            <a:fld id="{B3BC97AE-19A1-4427-9DE8-F7EE78031D8A}" type="datetime1">
              <a:rPr lang="en-US" smtClean="0"/>
              <a:pPr/>
              <a:t>11/10/2018</a:t>
            </a:fld>
            <a:endParaRPr lang="en-US" dirty="0"/>
          </a:p>
        </p:txBody>
      </p:sp>
      <p:sp>
        <p:nvSpPr>
          <p:cNvPr id="5" name="Footer Placeholder 4"/>
          <p:cNvSpPr>
            <a:spLocks noGrp="1"/>
          </p:cNvSpPr>
          <p:nvPr>
            <p:ph type="ftr" sz="quarter" idx="3"/>
          </p:nvPr>
        </p:nvSpPr>
        <p:spPr>
          <a:xfrm>
            <a:off x="561265" y="6727681"/>
            <a:ext cx="5668295" cy="413809"/>
          </a:xfrm>
          <a:prstGeom prst="rect">
            <a:avLst/>
          </a:prstGeom>
        </p:spPr>
        <p:txBody>
          <a:bodyPr vert="horz" lIns="91440" tIns="45720" rIns="91440" bIns="45720" rtlCol="0" anchor="ctr"/>
          <a:lstStyle>
            <a:lvl1pPr algn="l">
              <a:defRPr sz="1298">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851804" y="853658"/>
            <a:ext cx="952174" cy="1236228"/>
          </a:xfrm>
          <a:prstGeom prst="rect">
            <a:avLst/>
          </a:prstGeom>
        </p:spPr>
        <p:txBody>
          <a:bodyPr vert="horz" lIns="91440" tIns="45720" rIns="91440" bIns="45720" rtlCol="0" anchor="ctr"/>
          <a:lstStyle>
            <a:lvl1pPr algn="l">
              <a:defRPr sz="4451">
                <a:solidFill>
                  <a:schemeClr val="tx1">
                    <a:tint val="75000"/>
                  </a:schemeClr>
                </a:solidFill>
              </a:defRPr>
            </a:lvl1pPr>
          </a:lstStyle>
          <a:p>
            <a:fld id="{9E3FA76C-C565-46B6-8652-D75785E2521F}" type="slidenum">
              <a:rPr lang="en-US" smtClean="0"/>
              <a:pPr/>
              <a:t>‹#›</a:t>
            </a:fld>
            <a:endParaRPr lang="en-US" dirty="0"/>
          </a:p>
        </p:txBody>
      </p:sp>
      <p:pic>
        <p:nvPicPr>
          <p:cNvPr id="8" name="Picture 7">
            <a:extLst>
              <a:ext uri="{FF2B5EF4-FFF2-40B4-BE49-F238E27FC236}">
                <a16:creationId xmlns:a16="http://schemas.microsoft.com/office/drawing/2014/main" xmlns="" id="{910161FD-23F2-43F5-A722-478BA179A789}"/>
              </a:ext>
            </a:extLst>
          </p:cNvPr>
          <p:cNvPicPr>
            <a:picLocks noChangeAspect="1"/>
          </p:cNvPicPr>
          <p:nvPr userDrawn="1"/>
        </p:nvPicPr>
        <p:blipFill>
          <a:blip r:embed="rId21"/>
          <a:stretch>
            <a:fillRect/>
          </a:stretch>
        </p:blipFill>
        <p:spPr>
          <a:xfrm>
            <a:off x="2721664" y="837936"/>
            <a:ext cx="4615072" cy="6096528"/>
          </a:xfrm>
          <a:prstGeom prst="rect">
            <a:avLst/>
          </a:prstGeom>
        </p:spPr>
      </p:pic>
    </p:spTree>
    <p:extLst>
      <p:ext uri="{BB962C8B-B14F-4D97-AF65-F5344CB8AC3E}">
        <p14:creationId xmlns:p14="http://schemas.microsoft.com/office/powerpoint/2010/main" xmlns="" val="38322647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79" r:id="rId5"/>
    <p:sldLayoutId id="2147483665" r:id="rId6"/>
    <p:sldLayoutId id="2147483680" r:id="rId7"/>
    <p:sldLayoutId id="2147483666" r:id="rId8"/>
    <p:sldLayoutId id="2147483667" r:id="rId9"/>
    <p:sldLayoutId id="2147483668" r:id="rId10"/>
    <p:sldLayoutId id="2147483681" r:id="rId11"/>
    <p:sldLayoutId id="2147483670" r:id="rId12"/>
    <p:sldLayoutId id="2147483671" r:id="rId13"/>
    <p:sldLayoutId id="2147483672" r:id="rId14"/>
    <p:sldLayoutId id="2147483673" r:id="rId15"/>
    <p:sldLayoutId id="2147483674" r:id="rId16"/>
    <p:sldLayoutId id="2147483678" r:id="rId17"/>
    <p:sldLayoutId id="2147483675" r:id="rId18"/>
  </p:sldLayoutIdLst>
  <p:hf hdr="0" ftr="0" dt="0"/>
  <p:txStyles>
    <p:titleStyle>
      <a:lvl1pPr algn="l" defTabSz="1130507" rtl="0" eaLnBrk="1" latinLnBrk="0" hangingPunct="1">
        <a:lnSpc>
          <a:spcPct val="90000"/>
        </a:lnSpc>
        <a:spcBef>
          <a:spcPct val="0"/>
        </a:spcBef>
        <a:buNone/>
        <a:defRPr sz="4451" b="1" kern="1200">
          <a:solidFill>
            <a:schemeClr val="tx1"/>
          </a:solidFill>
          <a:latin typeface="+mj-lt"/>
          <a:ea typeface="+mj-ea"/>
          <a:cs typeface="+mj-cs"/>
        </a:defRPr>
      </a:lvl1pPr>
    </p:titleStyle>
    <p:bodyStyle>
      <a:lvl1pPr marL="282627" indent="-282627" algn="l" defTabSz="1130507" rtl="0" eaLnBrk="1" latinLnBrk="0" hangingPunct="1">
        <a:lnSpc>
          <a:spcPct val="90000"/>
        </a:lnSpc>
        <a:spcBef>
          <a:spcPts val="1236"/>
        </a:spcBef>
        <a:buFont typeface="Arial" panose="020B0604020202020204" pitchFamily="34" charset="0"/>
        <a:buChar char="•"/>
        <a:defRPr sz="2967" kern="1200">
          <a:solidFill>
            <a:schemeClr val="tx1"/>
          </a:solidFill>
          <a:latin typeface="+mn-lt"/>
          <a:ea typeface="+mn-ea"/>
          <a:cs typeface="+mn-cs"/>
        </a:defRPr>
      </a:lvl1pPr>
      <a:lvl2pPr marL="847881" indent="-282627" algn="l" defTabSz="1130507" rtl="0" eaLnBrk="1" latinLnBrk="0" hangingPunct="1">
        <a:lnSpc>
          <a:spcPct val="90000"/>
        </a:lnSpc>
        <a:spcBef>
          <a:spcPts val="618"/>
        </a:spcBef>
        <a:buFont typeface="Arial" panose="020B0604020202020204" pitchFamily="34" charset="0"/>
        <a:buChar char="•"/>
        <a:defRPr sz="2473" kern="1200">
          <a:solidFill>
            <a:schemeClr val="tx1"/>
          </a:solidFill>
          <a:latin typeface="+mn-lt"/>
          <a:ea typeface="+mn-ea"/>
          <a:cs typeface="+mn-cs"/>
        </a:defRPr>
      </a:lvl2pPr>
      <a:lvl3pPr marL="1413134" indent="-282627" algn="l" defTabSz="1130507" rtl="0" eaLnBrk="1" latinLnBrk="0" hangingPunct="1">
        <a:lnSpc>
          <a:spcPct val="90000"/>
        </a:lnSpc>
        <a:spcBef>
          <a:spcPts val="618"/>
        </a:spcBef>
        <a:buFont typeface="Arial" panose="020B0604020202020204" pitchFamily="34" charset="0"/>
        <a:buChar char="•"/>
        <a:defRPr sz="2225" kern="1200">
          <a:solidFill>
            <a:schemeClr val="tx1"/>
          </a:solidFill>
          <a:latin typeface="+mn-lt"/>
          <a:ea typeface="+mn-ea"/>
          <a:cs typeface="+mn-cs"/>
        </a:defRPr>
      </a:lvl3pPr>
      <a:lvl4pPr marL="1978387"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4pPr>
      <a:lvl5pPr marL="2543642" indent="-282627" algn="l" defTabSz="1130507" rtl="0" eaLnBrk="1" latinLnBrk="0" hangingPunct="1">
        <a:lnSpc>
          <a:spcPct val="90000"/>
        </a:lnSpc>
        <a:spcBef>
          <a:spcPts val="618"/>
        </a:spcBef>
        <a:buFont typeface="Arial" panose="020B0604020202020204" pitchFamily="34" charset="0"/>
        <a:buChar char="•"/>
        <a:defRPr sz="1978" kern="1200">
          <a:solidFill>
            <a:schemeClr val="tx1"/>
          </a:solidFill>
          <a:latin typeface="+mn-lt"/>
          <a:ea typeface="+mn-ea"/>
          <a:cs typeface="+mn-cs"/>
        </a:defRPr>
      </a:lvl5pPr>
      <a:lvl6pPr marL="3108895"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6pPr>
      <a:lvl7pPr marL="3674148"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7pPr>
      <a:lvl8pPr marL="4239402"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8pPr>
      <a:lvl9pPr marL="4804656" indent="-282627" algn="l" defTabSz="1130507" rtl="0" eaLnBrk="1" latinLnBrk="0" hangingPunct="1">
        <a:lnSpc>
          <a:spcPct val="90000"/>
        </a:lnSpc>
        <a:spcBef>
          <a:spcPts val="618"/>
        </a:spcBef>
        <a:buFont typeface="Arial" panose="020B0604020202020204" pitchFamily="34" charset="0"/>
        <a:buChar char="•"/>
        <a:defRPr sz="1731" kern="1200">
          <a:solidFill>
            <a:schemeClr val="tx1"/>
          </a:solidFill>
          <a:latin typeface="+mn-lt"/>
          <a:ea typeface="+mn-ea"/>
          <a:cs typeface="+mn-cs"/>
        </a:defRPr>
      </a:lvl9pPr>
    </p:bodyStyle>
    <p:otherStyle>
      <a:defPPr>
        <a:defRPr lang="en-US"/>
      </a:defPPr>
      <a:lvl1pPr marL="0" algn="l" defTabSz="1130507" rtl="0" eaLnBrk="1" latinLnBrk="0" hangingPunct="1">
        <a:defRPr sz="2225" kern="1200">
          <a:solidFill>
            <a:schemeClr val="tx1"/>
          </a:solidFill>
          <a:latin typeface="+mn-lt"/>
          <a:ea typeface="+mn-ea"/>
          <a:cs typeface="+mn-cs"/>
        </a:defRPr>
      </a:lvl1pPr>
      <a:lvl2pPr marL="565253" algn="l" defTabSz="1130507" rtl="0" eaLnBrk="1" latinLnBrk="0" hangingPunct="1">
        <a:defRPr sz="2225" kern="1200">
          <a:solidFill>
            <a:schemeClr val="tx1"/>
          </a:solidFill>
          <a:latin typeface="+mn-lt"/>
          <a:ea typeface="+mn-ea"/>
          <a:cs typeface="+mn-cs"/>
        </a:defRPr>
      </a:lvl2pPr>
      <a:lvl3pPr marL="1130507" algn="l" defTabSz="1130507" rtl="0" eaLnBrk="1" latinLnBrk="0" hangingPunct="1">
        <a:defRPr sz="2225" kern="1200">
          <a:solidFill>
            <a:schemeClr val="tx1"/>
          </a:solidFill>
          <a:latin typeface="+mn-lt"/>
          <a:ea typeface="+mn-ea"/>
          <a:cs typeface="+mn-cs"/>
        </a:defRPr>
      </a:lvl3pPr>
      <a:lvl4pPr marL="1695761" algn="l" defTabSz="1130507" rtl="0" eaLnBrk="1" latinLnBrk="0" hangingPunct="1">
        <a:defRPr sz="2225" kern="1200">
          <a:solidFill>
            <a:schemeClr val="tx1"/>
          </a:solidFill>
          <a:latin typeface="+mn-lt"/>
          <a:ea typeface="+mn-ea"/>
          <a:cs typeface="+mn-cs"/>
        </a:defRPr>
      </a:lvl4pPr>
      <a:lvl5pPr marL="2261014" algn="l" defTabSz="1130507" rtl="0" eaLnBrk="1" latinLnBrk="0" hangingPunct="1">
        <a:defRPr sz="2225" kern="1200">
          <a:solidFill>
            <a:schemeClr val="tx1"/>
          </a:solidFill>
          <a:latin typeface="+mn-lt"/>
          <a:ea typeface="+mn-ea"/>
          <a:cs typeface="+mn-cs"/>
        </a:defRPr>
      </a:lvl5pPr>
      <a:lvl6pPr marL="2826268" algn="l" defTabSz="1130507" rtl="0" eaLnBrk="1" latinLnBrk="0" hangingPunct="1">
        <a:defRPr sz="2225" kern="1200">
          <a:solidFill>
            <a:schemeClr val="tx1"/>
          </a:solidFill>
          <a:latin typeface="+mn-lt"/>
          <a:ea typeface="+mn-ea"/>
          <a:cs typeface="+mn-cs"/>
        </a:defRPr>
      </a:lvl6pPr>
      <a:lvl7pPr marL="3391522" algn="l" defTabSz="1130507" rtl="0" eaLnBrk="1" latinLnBrk="0" hangingPunct="1">
        <a:defRPr sz="2225" kern="1200">
          <a:solidFill>
            <a:schemeClr val="tx1"/>
          </a:solidFill>
          <a:latin typeface="+mn-lt"/>
          <a:ea typeface="+mn-ea"/>
          <a:cs typeface="+mn-cs"/>
        </a:defRPr>
      </a:lvl7pPr>
      <a:lvl8pPr marL="3956776" algn="l" defTabSz="1130507" rtl="0" eaLnBrk="1" latinLnBrk="0" hangingPunct="1">
        <a:defRPr sz="2225" kern="1200">
          <a:solidFill>
            <a:schemeClr val="tx1"/>
          </a:solidFill>
          <a:latin typeface="+mn-lt"/>
          <a:ea typeface="+mn-ea"/>
          <a:cs typeface="+mn-cs"/>
        </a:defRPr>
      </a:lvl8pPr>
      <a:lvl9pPr marL="4522029" algn="l" defTabSz="1130507" rtl="0" eaLnBrk="1" latinLnBrk="0" hangingPunct="1">
        <a:defRPr sz="22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6000"/>
                <a:shade val="100000"/>
                <a:hueMod val="270000"/>
                <a:satMod val="200000"/>
                <a:lumMod val="128000"/>
              </a:schemeClr>
            </a:gs>
            <a:gs pos="50000">
              <a:schemeClr val="bg2">
                <a:shade val="100000"/>
                <a:hueMod val="100000"/>
                <a:satMod val="110000"/>
                <a:lumMod val="130000"/>
              </a:schemeClr>
            </a:gs>
            <a:gs pos="100000">
              <a:schemeClr val="bg2">
                <a:shade val="78000"/>
                <a:hueMod val="44000"/>
                <a:satMod val="200000"/>
                <a:lumMod val="69000"/>
              </a:schemeClr>
            </a:gs>
          </a:gsLst>
          <a:lin ang="252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98BBFB-4314-436C-A688-96F483D693AB}"/>
              </a:ext>
            </a:extLst>
          </p:cNvPr>
          <p:cNvSpPr>
            <a:spLocks noGrp="1"/>
          </p:cNvSpPr>
          <p:nvPr>
            <p:ph type="ctrTitle"/>
          </p:nvPr>
        </p:nvSpPr>
        <p:spPr/>
        <p:txBody>
          <a:bodyPr anchor="ctr" anchorCtr="0"/>
          <a:lstStyle/>
          <a:p>
            <a:r>
              <a:rPr lang="en-US" sz="3372" dirty="0">
                <a:solidFill>
                  <a:srgbClr val="76280B"/>
                </a:solidFill>
              </a:rPr>
              <a:t>INVISIBLE POWERS</a:t>
            </a:r>
            <a:br>
              <a:rPr lang="en-US" sz="3372" dirty="0">
                <a:solidFill>
                  <a:srgbClr val="76280B"/>
                </a:solidFill>
              </a:rPr>
            </a:br>
            <a:r>
              <a:rPr lang="en-US" sz="3372" dirty="0">
                <a:solidFill>
                  <a:srgbClr val="76280B"/>
                </a:solidFill>
              </a:rPr>
              <a:t>AND </a:t>
            </a:r>
            <a:r>
              <a:rPr lang="en-US" sz="3372" dirty="0" smtClean="0">
                <a:solidFill>
                  <a:srgbClr val="76280B"/>
                </a:solidFill>
              </a:rPr>
              <a:t>PLACES</a:t>
            </a:r>
            <a:br>
              <a:rPr lang="en-US" sz="3372" dirty="0" smtClean="0">
                <a:solidFill>
                  <a:srgbClr val="76280B"/>
                </a:solidFill>
              </a:rPr>
            </a:br>
            <a:r>
              <a:rPr lang="en-US" sz="1600" dirty="0" smtClean="0">
                <a:solidFill>
                  <a:srgbClr val="76280B"/>
                </a:solidFill>
                <a:latin typeface="Tahoma" pitchFamily="34" charset="0"/>
                <a:ea typeface="Tahoma" pitchFamily="34" charset="0"/>
                <a:cs typeface="Tahoma" pitchFamily="34" charset="0"/>
              </a:rPr>
              <a:t>Lesson 9</a:t>
            </a:r>
            <a:endParaRPr lang="en-US" sz="1600" dirty="0">
              <a:solidFill>
                <a:srgbClr val="76280B"/>
              </a:solidFill>
              <a:latin typeface="Tahoma" pitchFamily="34" charset="0"/>
              <a:ea typeface="Tahoma" pitchFamily="34" charset="0"/>
              <a:cs typeface="Tahoma" pitchFamily="34" charset="0"/>
            </a:endParaRPr>
          </a:p>
        </p:txBody>
      </p:sp>
      <p:sp>
        <p:nvSpPr>
          <p:cNvPr id="3" name="Subtitle 2">
            <a:extLst>
              <a:ext uri="{FF2B5EF4-FFF2-40B4-BE49-F238E27FC236}">
                <a16:creationId xmlns:a16="http://schemas.microsoft.com/office/drawing/2014/main" xmlns="" id="{6AA173D3-8B7E-4F91-B862-AC30CB0D2705}"/>
              </a:ext>
            </a:extLst>
          </p:cNvPr>
          <p:cNvSpPr>
            <a:spLocks noGrp="1"/>
          </p:cNvSpPr>
          <p:nvPr>
            <p:ph type="subTitle" idx="1"/>
          </p:nvPr>
        </p:nvSpPr>
        <p:spPr>
          <a:xfrm>
            <a:off x="2607552" y="5914392"/>
            <a:ext cx="4564624" cy="1381867"/>
          </a:xfrm>
        </p:spPr>
        <p:txBody>
          <a:bodyPr>
            <a:noAutofit/>
          </a:bodyPr>
          <a:lstStyle/>
          <a:p>
            <a:pPr>
              <a:spcBef>
                <a:spcPts val="0"/>
              </a:spcBef>
            </a:pPr>
            <a:r>
              <a:rPr lang="en-US" sz="2400" b="1" dirty="0">
                <a:solidFill>
                  <a:srgbClr val="76280B"/>
                </a:solidFill>
                <a:effectLst>
                  <a:outerShdw blurRad="38100" dist="38100" dir="2700000" algn="tl">
                    <a:srgbClr val="000000">
                      <a:alpha val="43137"/>
                    </a:srgbClr>
                  </a:outerShdw>
                </a:effectLst>
              </a:rPr>
              <a:t>JoLynn Gower</a:t>
            </a:r>
          </a:p>
          <a:p>
            <a:pPr>
              <a:spcBef>
                <a:spcPts val="0"/>
              </a:spcBef>
            </a:pPr>
            <a:r>
              <a:rPr lang="en-US" sz="2400" b="1" dirty="0">
                <a:solidFill>
                  <a:srgbClr val="76280B"/>
                </a:solidFill>
                <a:effectLst>
                  <a:outerShdw blurRad="38100" dist="38100" dir="2700000" algn="tl">
                    <a:srgbClr val="000000">
                      <a:alpha val="43137"/>
                    </a:srgbClr>
                  </a:outerShdw>
                </a:effectLst>
              </a:rPr>
              <a:t>Fall 2018</a:t>
            </a:r>
          </a:p>
          <a:p>
            <a:pPr>
              <a:spcBef>
                <a:spcPts val="0"/>
              </a:spcBef>
            </a:pPr>
            <a:r>
              <a:rPr lang="en-US" sz="2400" b="1" dirty="0">
                <a:solidFill>
                  <a:srgbClr val="76280B"/>
                </a:solidFill>
                <a:effectLst>
                  <a:outerShdw blurRad="38100" dist="38100" dir="2700000" algn="tl">
                    <a:srgbClr val="000000">
                      <a:alpha val="43137"/>
                    </a:srgbClr>
                  </a:outerShdw>
                </a:effectLst>
              </a:rPr>
              <a:t>217-493-6151</a:t>
            </a:r>
          </a:p>
          <a:p>
            <a:pPr>
              <a:spcBef>
                <a:spcPts val="0"/>
              </a:spcBef>
            </a:pPr>
            <a:r>
              <a:rPr lang="en-US" sz="2400" b="1" dirty="0">
                <a:solidFill>
                  <a:srgbClr val="76280B"/>
                </a:solidFill>
                <a:effectLst>
                  <a:outerShdw blurRad="38100" dist="38100" dir="2700000" algn="tl">
                    <a:srgbClr val="000000">
                      <a:alpha val="43137"/>
                    </a:srgbClr>
                  </a:outerShdw>
                </a:effectLst>
              </a:rPr>
              <a:t>jgower@guardingthetruth.org</a:t>
            </a:r>
          </a:p>
        </p:txBody>
      </p:sp>
      <p:pic>
        <p:nvPicPr>
          <p:cNvPr id="9" name="Graphic 8" descr="Book">
            <a:extLst>
              <a:ext uri="{FF2B5EF4-FFF2-40B4-BE49-F238E27FC236}">
                <a16:creationId xmlns:a16="http://schemas.microsoft.com/office/drawing/2014/main" xmlns="" id="{E26792AF-5D39-4A12-8EDD-CC09A60BDA44}"/>
              </a:ext>
            </a:extLst>
          </p:cNvPr>
          <p:cNvPicPr>
            <a:picLocks noChangeAspect="1"/>
          </p:cNvPicPr>
          <p:nvPr/>
        </p:nvPicPr>
        <p:blipFill>
          <a:blip r:embed="rId2">
            <a:extLst>
              <a:ext uri="{28A0092B-C50C-407E-A947-70E740481C1C}">
                <a14:useLocalDpi xmlns:a14="http://schemas.microsoft.com/office/drawing/2010/main" xmlns="" val="0"/>
              </a:ext>
              <a:ext uri="{96DAC541-7B7A-43D3-8B79-37D633B846F1}">
                <asvg:svgBlip xmlns:asvg="http://schemas.microsoft.com/office/drawing/2016/SVG/main" xmlns="" r:embed="rId3"/>
              </a:ext>
            </a:extLst>
          </a:blip>
          <a:stretch>
            <a:fillRect/>
          </a:stretch>
        </p:blipFill>
        <p:spPr>
          <a:xfrm>
            <a:off x="-3834365" y="3307582"/>
            <a:ext cx="1157236" cy="1157236"/>
          </a:xfrm>
          <a:prstGeom prst="rect">
            <a:avLst/>
          </a:prstGeom>
        </p:spPr>
      </p:pic>
    </p:spTree>
    <p:extLst>
      <p:ext uri="{BB962C8B-B14F-4D97-AF65-F5344CB8AC3E}">
        <p14:creationId xmlns:p14="http://schemas.microsoft.com/office/powerpoint/2010/main" xmlns="" val="19065309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3D57C3-7E00-4DC0-8993-3D9E19894104}"/>
              </a:ext>
            </a:extLst>
          </p:cNvPr>
          <p:cNvSpPr>
            <a:spLocks noGrp="1"/>
          </p:cNvSpPr>
          <p:nvPr>
            <p:ph type="title"/>
          </p:nvPr>
        </p:nvSpPr>
        <p:spPr>
          <a:xfrm>
            <a:off x="29571" y="98564"/>
            <a:ext cx="9999257" cy="894664"/>
          </a:xfrm>
        </p:spPr>
        <p:txBody>
          <a:bodyPr>
            <a:normAutofit/>
          </a:bodyPr>
          <a:lstStyle/>
          <a:p>
            <a:r>
              <a:rPr lang="en-US" b="0" dirty="0" smtClean="0">
                <a:solidFill>
                  <a:srgbClr val="76280B"/>
                </a:solidFill>
              </a:rPr>
              <a:t>TAKING UP THE SWORD</a:t>
            </a:r>
            <a:endParaRPr lang="en-US" b="0" dirty="0">
              <a:solidFill>
                <a:srgbClr val="76280B"/>
              </a:solidFill>
            </a:endParaRPr>
          </a:p>
        </p:txBody>
      </p:sp>
      <p:sp>
        <p:nvSpPr>
          <p:cNvPr id="3" name="Content Placeholder 2">
            <a:extLst>
              <a:ext uri="{FF2B5EF4-FFF2-40B4-BE49-F238E27FC236}">
                <a16:creationId xmlns:a16="http://schemas.microsoft.com/office/drawing/2014/main" xmlns="" id="{3F418A50-04F7-4F50-80A2-EE51445B2F9A}"/>
              </a:ext>
            </a:extLst>
          </p:cNvPr>
          <p:cNvSpPr>
            <a:spLocks noGrp="1"/>
          </p:cNvSpPr>
          <p:nvPr>
            <p:ph idx="1"/>
          </p:nvPr>
        </p:nvSpPr>
        <p:spPr>
          <a:xfrm>
            <a:off x="0" y="955343"/>
            <a:ext cx="10058400" cy="6817058"/>
          </a:xfrm>
        </p:spPr>
        <p:txBody>
          <a:bodyPr>
            <a:noAutofit/>
          </a:bodyPr>
          <a:lstStyle/>
          <a:p>
            <a:pPr>
              <a:lnSpc>
                <a:spcPct val="95000"/>
              </a:lnSpc>
              <a:spcBef>
                <a:spcPts val="200"/>
              </a:spcBef>
            </a:pPr>
            <a:r>
              <a:rPr lang="en-US" b="1" dirty="0" smtClean="0"/>
              <a:t>2 Corinthians 10:3-4 </a:t>
            </a:r>
            <a:r>
              <a:rPr lang="en-US" dirty="0" smtClean="0"/>
              <a:t> For though we walk in the flesh, we do not war according to the flesh, for the weapons of our warfare are not of the flesh, but divinely powerful for the destruction of fortresses. </a:t>
            </a:r>
          </a:p>
          <a:p>
            <a:pPr>
              <a:lnSpc>
                <a:spcPct val="95000"/>
              </a:lnSpc>
              <a:spcBef>
                <a:spcPts val="200"/>
              </a:spcBef>
            </a:pPr>
            <a:r>
              <a:rPr lang="en-US" dirty="0" smtClean="0"/>
              <a:t>We fight against Satan, the adversary;  the devil and our accuser — the enemy of God and man. He is the serpent, the dragon, the always-tempting one, the deceiver, the father of lies, a murderer from the beginning, ruler of this world, and prince of the power of the air </a:t>
            </a:r>
          </a:p>
          <a:p>
            <a:pPr>
              <a:lnSpc>
                <a:spcPct val="95000"/>
              </a:lnSpc>
              <a:spcBef>
                <a:spcPts val="200"/>
              </a:spcBef>
            </a:pPr>
            <a:r>
              <a:rPr lang="en-US" b="1" dirty="0" smtClean="0"/>
              <a:t>BUT</a:t>
            </a:r>
            <a:r>
              <a:rPr lang="en-US" dirty="0" smtClean="0"/>
              <a:t> he is also a created being, subject to the sovereignty of God, able to exercise only limited authority, fallen and condemned, and will ultimately be destroyed by the Lord </a:t>
            </a:r>
          </a:p>
          <a:p>
            <a:pPr>
              <a:lnSpc>
                <a:spcPct val="95000"/>
              </a:lnSpc>
              <a:spcBef>
                <a:spcPts val="200"/>
              </a:spcBef>
            </a:pPr>
            <a:r>
              <a:rPr lang="en-US" dirty="0" smtClean="0"/>
              <a:t>We speak the word of God, given by the Spirit, into a situation that would be hopeless otherwise</a:t>
            </a:r>
          </a:p>
          <a:p>
            <a:pPr>
              <a:lnSpc>
                <a:spcPct val="95000"/>
              </a:lnSpc>
              <a:spcBef>
                <a:spcPts val="200"/>
              </a:spcBef>
            </a:pPr>
            <a:endParaRPr lang="en-US" b="1" dirty="0" smtClean="0"/>
          </a:p>
        </p:txBody>
      </p:sp>
    </p:spTree>
    <p:extLst>
      <p:ext uri="{BB962C8B-B14F-4D97-AF65-F5344CB8AC3E}">
        <p14:creationId xmlns:p14="http://schemas.microsoft.com/office/powerpoint/2010/main" xmlns="" val="817345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F26FB8-8BDD-44A5-9966-508BEA09E184}"/>
              </a:ext>
            </a:extLst>
          </p:cNvPr>
          <p:cNvSpPr>
            <a:spLocks noGrp="1"/>
          </p:cNvSpPr>
          <p:nvPr>
            <p:ph type="title"/>
          </p:nvPr>
        </p:nvSpPr>
        <p:spPr>
          <a:xfrm>
            <a:off x="29571" y="0"/>
            <a:ext cx="9999257" cy="813775"/>
          </a:xfrm>
        </p:spPr>
        <p:txBody>
          <a:bodyPr>
            <a:noAutofit/>
          </a:bodyPr>
          <a:lstStyle/>
          <a:p>
            <a:r>
              <a:rPr lang="en-US" b="0" dirty="0" smtClean="0">
                <a:solidFill>
                  <a:srgbClr val="76280B"/>
                </a:solidFill>
              </a:rPr>
              <a:t>THE BATTLE</a:t>
            </a:r>
            <a:endParaRPr lang="en-US" b="0" dirty="0">
              <a:solidFill>
                <a:srgbClr val="76280B"/>
              </a:solidFill>
            </a:endParaRPr>
          </a:p>
        </p:txBody>
      </p:sp>
      <p:sp>
        <p:nvSpPr>
          <p:cNvPr id="3" name="Content Placeholder 2">
            <a:extLst>
              <a:ext uri="{FF2B5EF4-FFF2-40B4-BE49-F238E27FC236}">
                <a16:creationId xmlns:a16="http://schemas.microsoft.com/office/drawing/2014/main" xmlns="" id="{900ACB66-1957-43E1-B08F-86DC83D993D7}"/>
              </a:ext>
            </a:extLst>
          </p:cNvPr>
          <p:cNvSpPr>
            <a:spLocks noGrp="1"/>
          </p:cNvSpPr>
          <p:nvPr>
            <p:ph idx="1"/>
          </p:nvPr>
        </p:nvSpPr>
        <p:spPr>
          <a:xfrm>
            <a:off x="0" y="851338"/>
            <a:ext cx="10058400" cy="6921062"/>
          </a:xfrm>
        </p:spPr>
        <p:txBody>
          <a:bodyPr>
            <a:noAutofit/>
          </a:bodyPr>
          <a:lstStyle/>
          <a:p>
            <a:pPr>
              <a:lnSpc>
                <a:spcPct val="95000"/>
              </a:lnSpc>
              <a:spcBef>
                <a:spcPts val="400"/>
              </a:spcBef>
            </a:pPr>
            <a:r>
              <a:rPr lang="en-US" dirty="0" smtClean="0"/>
              <a:t>When the enemy attacks the truth of God’s word, we have the belt </a:t>
            </a:r>
            <a:r>
              <a:rPr lang="en-US" dirty="0" smtClean="0"/>
              <a:t>of </a:t>
            </a:r>
            <a:r>
              <a:rPr lang="en-US" dirty="0" smtClean="0"/>
              <a:t>truth</a:t>
            </a:r>
          </a:p>
          <a:p>
            <a:pPr>
              <a:lnSpc>
                <a:spcPct val="95000"/>
              </a:lnSpc>
              <a:spcBef>
                <a:spcPts val="400"/>
              </a:spcBef>
            </a:pPr>
            <a:r>
              <a:rPr lang="en-US" dirty="0" smtClean="0"/>
              <a:t>When the enemy tries to entice us to sin, we have the breastplate of righteousness</a:t>
            </a:r>
          </a:p>
          <a:p>
            <a:pPr>
              <a:lnSpc>
                <a:spcPct val="95000"/>
              </a:lnSpc>
              <a:spcBef>
                <a:spcPts val="400"/>
              </a:spcBef>
            </a:pPr>
            <a:r>
              <a:rPr lang="en-US" dirty="0" smtClean="0"/>
              <a:t>When the enemy wants to cause conflict, we have the </a:t>
            </a:r>
            <a:r>
              <a:rPr lang="en-US" dirty="0" smtClean="0"/>
              <a:t>shoes </a:t>
            </a:r>
            <a:r>
              <a:rPr lang="en-US" smtClean="0"/>
              <a:t>to stand, </a:t>
            </a:r>
            <a:r>
              <a:rPr lang="en-US" dirty="0" smtClean="0"/>
              <a:t>prepared with the gospel of peace</a:t>
            </a:r>
          </a:p>
          <a:p>
            <a:pPr>
              <a:lnSpc>
                <a:spcPct val="95000"/>
              </a:lnSpc>
              <a:spcBef>
                <a:spcPts val="400"/>
              </a:spcBef>
            </a:pPr>
            <a:r>
              <a:rPr lang="en-US" dirty="0" smtClean="0"/>
              <a:t>When the enemy wants to cause fear, we have the shield of faith</a:t>
            </a:r>
          </a:p>
          <a:p>
            <a:pPr>
              <a:lnSpc>
                <a:spcPct val="95000"/>
              </a:lnSpc>
              <a:spcBef>
                <a:spcPts val="400"/>
              </a:spcBef>
            </a:pPr>
            <a:r>
              <a:rPr lang="en-US" dirty="0" smtClean="0"/>
              <a:t>When the enemy wants to cause doubt about our salvation or cause us to question our position in Christ, we have the helmet of salvation</a:t>
            </a:r>
          </a:p>
          <a:p>
            <a:pPr>
              <a:lnSpc>
                <a:spcPct val="95000"/>
              </a:lnSpc>
              <a:spcBef>
                <a:spcPts val="400"/>
              </a:spcBef>
            </a:pPr>
            <a:r>
              <a:rPr lang="en-US" dirty="0" smtClean="0"/>
              <a:t>We aggressively stand with the sword of the Spirit, relying on the word of God, and keeping in constant communication with our commander in prayer</a:t>
            </a:r>
            <a:endParaRPr lang="en-US" dirty="0"/>
          </a:p>
        </p:txBody>
      </p:sp>
    </p:spTree>
    <p:extLst>
      <p:ext uri="{BB962C8B-B14F-4D97-AF65-F5344CB8AC3E}">
        <p14:creationId xmlns:p14="http://schemas.microsoft.com/office/powerpoint/2010/main" xmlns="" val="2731852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571" y="0"/>
            <a:ext cx="9999257" cy="791570"/>
          </a:xfrm>
        </p:spPr>
        <p:txBody>
          <a:bodyPr>
            <a:noAutofit/>
          </a:bodyPr>
          <a:lstStyle/>
          <a:p>
            <a:r>
              <a:rPr lang="en-US" b="0" dirty="0" smtClean="0">
                <a:solidFill>
                  <a:srgbClr val="76280B"/>
                </a:solidFill>
              </a:rPr>
              <a:t>HOW WE PRAY</a:t>
            </a:r>
            <a:endParaRPr lang="en-US" b="0" dirty="0">
              <a:solidFill>
                <a:srgbClr val="76280B"/>
              </a:solidFill>
            </a:endParaRPr>
          </a:p>
        </p:txBody>
      </p:sp>
      <p:sp>
        <p:nvSpPr>
          <p:cNvPr id="3" name="Content Placeholder 2"/>
          <p:cNvSpPr>
            <a:spLocks noGrp="1"/>
          </p:cNvSpPr>
          <p:nvPr>
            <p:ph idx="1"/>
          </p:nvPr>
        </p:nvSpPr>
        <p:spPr>
          <a:xfrm>
            <a:off x="0" y="777922"/>
            <a:ext cx="9999257" cy="6994478"/>
          </a:xfrm>
        </p:spPr>
        <p:txBody>
          <a:bodyPr>
            <a:normAutofit lnSpcReduction="10000"/>
          </a:bodyPr>
          <a:lstStyle/>
          <a:p>
            <a:pPr>
              <a:lnSpc>
                <a:spcPct val="100000"/>
              </a:lnSpc>
              <a:spcBef>
                <a:spcPts val="200"/>
              </a:spcBef>
            </a:pPr>
            <a:r>
              <a:rPr lang="en-US" dirty="0" smtClean="0"/>
              <a:t>Realize our position in Christ </a:t>
            </a:r>
            <a:r>
              <a:rPr lang="en-US" b="1" dirty="0" smtClean="0"/>
              <a:t>Ephesians 2:6 …</a:t>
            </a:r>
            <a:r>
              <a:rPr lang="en-US" dirty="0" smtClean="0"/>
              <a:t>and raised us up with Him, and seated us with Him in the heavenly </a:t>
            </a:r>
            <a:r>
              <a:rPr lang="en-US" i="1" dirty="0" smtClean="0"/>
              <a:t>places</a:t>
            </a:r>
            <a:r>
              <a:rPr lang="en-US" dirty="0" smtClean="0"/>
              <a:t> in Christ Jesus</a:t>
            </a:r>
          </a:p>
          <a:p>
            <a:pPr>
              <a:lnSpc>
                <a:spcPct val="100000"/>
              </a:lnSpc>
              <a:spcBef>
                <a:spcPts val="200"/>
              </a:spcBef>
            </a:pPr>
            <a:r>
              <a:rPr lang="en-US" dirty="0" smtClean="0"/>
              <a:t>Repent of known sin, ask for wisdom  </a:t>
            </a:r>
            <a:r>
              <a:rPr lang="en-US" b="1" dirty="0" smtClean="0"/>
              <a:t>James 1:5 </a:t>
            </a:r>
            <a:r>
              <a:rPr lang="en-US" dirty="0" smtClean="0"/>
              <a:t>But if any of you lacks wisdom, let him ask of God, who gives to all generously</a:t>
            </a:r>
            <a:r>
              <a:rPr lang="en-US" spc="-150" dirty="0" smtClean="0"/>
              <a:t> and </a:t>
            </a:r>
            <a:r>
              <a:rPr lang="en-US" dirty="0" smtClean="0"/>
              <a:t>without reproach, and it will be given to him.</a:t>
            </a:r>
          </a:p>
          <a:p>
            <a:pPr>
              <a:lnSpc>
                <a:spcPct val="100000"/>
              </a:lnSpc>
              <a:spcBef>
                <a:spcPts val="200"/>
              </a:spcBef>
            </a:pPr>
            <a:r>
              <a:rPr lang="en-US" dirty="0" smtClean="0"/>
              <a:t>Ask for discernment </a:t>
            </a:r>
            <a:r>
              <a:rPr lang="en-US" b="1" dirty="0" smtClean="0"/>
              <a:t>1 John 2:27 …</a:t>
            </a:r>
            <a:r>
              <a:rPr lang="en-US" dirty="0" smtClean="0"/>
              <a:t>but as His anointing teaches you about all things, and is true and is not a lie, and just as it has taught you, you abide in Him. </a:t>
            </a:r>
          </a:p>
          <a:p>
            <a:pPr>
              <a:lnSpc>
                <a:spcPct val="100000"/>
              </a:lnSpc>
              <a:spcBef>
                <a:spcPts val="200"/>
              </a:spcBef>
            </a:pPr>
            <a:r>
              <a:rPr lang="en-US" dirty="0" smtClean="0"/>
              <a:t>Rely on the sufficiency of Jesus’ name  </a:t>
            </a:r>
            <a:r>
              <a:rPr lang="en-US" b="1" dirty="0" smtClean="0"/>
              <a:t>John 14:14 </a:t>
            </a:r>
            <a:r>
              <a:rPr lang="en-US" dirty="0" smtClean="0"/>
              <a:t> "If you ask Me anything in My name, I will do </a:t>
            </a:r>
            <a:r>
              <a:rPr lang="en-US" i="1" dirty="0" smtClean="0"/>
              <a:t>it.</a:t>
            </a:r>
            <a:r>
              <a:rPr lang="en-US" dirty="0" smtClean="0"/>
              <a:t> </a:t>
            </a:r>
          </a:p>
          <a:p>
            <a:pPr>
              <a:lnSpc>
                <a:spcPct val="100000"/>
              </a:lnSpc>
              <a:spcBef>
                <a:spcPts val="200"/>
              </a:spcBef>
            </a:pPr>
            <a:r>
              <a:rPr lang="en-US" dirty="0" smtClean="0"/>
              <a:t>Rely on Christ’s atoning blood: </a:t>
            </a:r>
            <a:r>
              <a:rPr lang="en-US" b="1" dirty="0" smtClean="0"/>
              <a:t>Colossians 1:13-14 </a:t>
            </a:r>
            <a:r>
              <a:rPr lang="en-US" dirty="0" smtClean="0"/>
              <a:t>For He rescued us from the domain of darkness, and transferred us to the kingdom of His beloved Son, in whom we have redemption, the forgiveness of sins. </a:t>
            </a:r>
          </a:p>
          <a:p>
            <a:pPr>
              <a:lnSpc>
                <a:spcPct val="100000"/>
              </a:lnSpc>
              <a:spcBef>
                <a:spcPts val="200"/>
              </a:spcBef>
            </a:pPr>
            <a:r>
              <a:rPr lang="en-US" dirty="0" smtClean="0"/>
              <a:t>Remove any moral compromise; do not deceive or exploit the vulnerabilities of </a:t>
            </a:r>
            <a:r>
              <a:rPr lang="en-US" smtClean="0"/>
              <a:t>others;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ACBA0E4F-971D-4F50-BA71-4DD76B997371}"/>
              </a:ext>
            </a:extLst>
          </p:cNvPr>
          <p:cNvSpPr>
            <a:spLocks noGrp="1"/>
          </p:cNvSpPr>
          <p:nvPr>
            <p:ph type="title"/>
          </p:nvPr>
        </p:nvSpPr>
        <p:spPr/>
        <p:txBody>
          <a:bodyPr>
            <a:normAutofit fontScale="90000"/>
          </a:bodyPr>
          <a:lstStyle/>
          <a:p>
            <a:r>
              <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WORD FOR THE JOURNEY</a:t>
            </a:r>
          </a:p>
        </p:txBody>
      </p:sp>
      <p:sp>
        <p:nvSpPr>
          <p:cNvPr id="8" name="Content Placeholder 7">
            <a:extLst>
              <a:ext uri="{FF2B5EF4-FFF2-40B4-BE49-F238E27FC236}">
                <a16:creationId xmlns:a16="http://schemas.microsoft.com/office/drawing/2014/main" xmlns="" id="{C9D02A78-2B25-4D4A-B2B8-0A24E0D1594B}"/>
              </a:ext>
            </a:extLst>
          </p:cNvPr>
          <p:cNvSpPr>
            <a:spLocks noGrp="1"/>
          </p:cNvSpPr>
          <p:nvPr>
            <p:ph idx="1"/>
          </p:nvPr>
        </p:nvSpPr>
        <p:spPr>
          <a:xfrm>
            <a:off x="0" y="1049311"/>
            <a:ext cx="9999257" cy="6723089"/>
          </a:xfrm>
        </p:spPr>
        <p:txBody>
          <a:bodyPr>
            <a:noAutofit/>
          </a:bodyPr>
          <a:lstStyle/>
          <a:p>
            <a:pPr>
              <a:spcBef>
                <a:spcPts val="300"/>
              </a:spcBef>
            </a:pPr>
            <a:r>
              <a:rPr lang="en-US" b="1" dirty="0"/>
              <a:t>Ephesians 6:10-12 </a:t>
            </a:r>
            <a:r>
              <a:rPr lang="en-US" dirty="0"/>
              <a:t> Finally, be strong in the Lord and in the strength of His might. Put on the full armor of God, so that you will be able to stand firm against the schemes of the devil. For our struggle is not against flesh and blood, but against the rulers, against the powers, against the world forces of this darkness, against the spiritual </a:t>
            </a:r>
            <a:r>
              <a:rPr lang="en-US" i="1" dirty="0"/>
              <a:t>forces</a:t>
            </a:r>
            <a:r>
              <a:rPr lang="en-US" dirty="0"/>
              <a:t> of wickedness in the heavenly </a:t>
            </a:r>
            <a:r>
              <a:rPr lang="en-US" i="1" dirty="0"/>
              <a:t>places.</a:t>
            </a:r>
            <a:r>
              <a:rPr lang="en-US" dirty="0"/>
              <a:t> </a:t>
            </a:r>
            <a:endParaRPr lang="en-US" dirty="0" smtClean="0"/>
          </a:p>
          <a:p>
            <a:pPr>
              <a:spcBef>
                <a:spcPts val="300"/>
              </a:spcBef>
            </a:pPr>
            <a:r>
              <a:rPr lang="en-US" dirty="0" smtClean="0"/>
              <a:t>Today we will be considering the importance of accurate Bible study and memorization</a:t>
            </a:r>
          </a:p>
          <a:p>
            <a:pPr>
              <a:spcBef>
                <a:spcPts val="300"/>
              </a:spcBef>
            </a:pPr>
            <a:r>
              <a:rPr lang="en-US" b="1" dirty="0" smtClean="0"/>
              <a:t>Ephesians 6:17 </a:t>
            </a:r>
            <a:r>
              <a:rPr lang="en-US" dirty="0" smtClean="0"/>
              <a:t> And take…the </a:t>
            </a:r>
            <a:r>
              <a:rPr lang="en-US" b="1" dirty="0" smtClean="0"/>
              <a:t>sword of the Spirit</a:t>
            </a:r>
            <a:r>
              <a:rPr lang="en-US" dirty="0" smtClean="0"/>
              <a:t>, which is the </a:t>
            </a:r>
            <a:r>
              <a:rPr lang="en-US" b="1" dirty="0" smtClean="0"/>
              <a:t>w</a:t>
            </a:r>
            <a:r>
              <a:rPr lang="en-US" dirty="0" smtClean="0"/>
              <a:t>ord of God. </a:t>
            </a:r>
          </a:p>
          <a:p>
            <a:pPr>
              <a:spcBef>
                <a:spcPts val="300"/>
              </a:spcBef>
            </a:pPr>
            <a:r>
              <a:rPr lang="en-US" b="1" dirty="0" smtClean="0"/>
              <a:t>John 1:1-3 </a:t>
            </a:r>
            <a:r>
              <a:rPr lang="en-US" dirty="0" smtClean="0"/>
              <a:t> In the beginning was the </a:t>
            </a:r>
            <a:r>
              <a:rPr lang="en-US" b="1" dirty="0" smtClean="0"/>
              <a:t>W</a:t>
            </a:r>
            <a:r>
              <a:rPr lang="en-US" dirty="0" smtClean="0"/>
              <a:t>ord, and the </a:t>
            </a:r>
            <a:r>
              <a:rPr lang="en-US" b="1" dirty="0" smtClean="0"/>
              <a:t>W</a:t>
            </a:r>
            <a:r>
              <a:rPr lang="en-US" dirty="0" smtClean="0"/>
              <a:t>ord was with God, and the </a:t>
            </a:r>
            <a:r>
              <a:rPr lang="en-US" b="1" dirty="0" smtClean="0"/>
              <a:t>W</a:t>
            </a:r>
            <a:r>
              <a:rPr lang="en-US" dirty="0" smtClean="0"/>
              <a:t>ord was God. He was in the beginning with God.  All things came into being through Him, and apart from Him nothing came into being that has come into being. </a:t>
            </a:r>
          </a:p>
        </p:txBody>
      </p:sp>
    </p:spTree>
    <p:extLst>
      <p:ext uri="{BB962C8B-B14F-4D97-AF65-F5344CB8AC3E}">
        <p14:creationId xmlns:p14="http://schemas.microsoft.com/office/powerpoint/2010/main" xmlns="" val="40739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879DC50-9124-4B42-9E2B-85A3526B981F}"/>
              </a:ext>
            </a:extLst>
          </p:cNvPr>
          <p:cNvSpPr>
            <a:spLocks noGrp="1"/>
          </p:cNvSpPr>
          <p:nvPr>
            <p:ph type="title"/>
          </p:nvPr>
        </p:nvSpPr>
        <p:spPr>
          <a:xfrm>
            <a:off x="29571" y="0"/>
            <a:ext cx="9999257" cy="873457"/>
          </a:xfrm>
        </p:spPr>
        <p:txBody>
          <a:bodyPr/>
          <a:lstStyle/>
          <a:p>
            <a:r>
              <a:rPr lang="en-US" b="0" dirty="0" smtClean="0">
                <a:solidFill>
                  <a:srgbClr val="76280B"/>
                </a:solidFill>
                <a:latin typeface="Tahoma" panose="020B0604030504040204" pitchFamily="34" charset="0"/>
                <a:ea typeface="Tahoma" panose="020B0604030504040204" pitchFamily="34" charset="0"/>
                <a:cs typeface="Tahoma" panose="020B0604030504040204" pitchFamily="34" charset="0"/>
              </a:rPr>
              <a:t>JESUS IS THE WORD</a:t>
            </a:r>
            <a:endParaRPr lang="en-US" b="0" dirty="0">
              <a:solidFill>
                <a:srgbClr val="76280B"/>
              </a:solidFill>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a:extLst>
              <a:ext uri="{FF2B5EF4-FFF2-40B4-BE49-F238E27FC236}">
                <a16:creationId xmlns:a16="http://schemas.microsoft.com/office/drawing/2014/main" xmlns="" id="{B369576B-CAB5-4C52-90C7-05BF7EE6F5F4}"/>
              </a:ext>
            </a:extLst>
          </p:cNvPr>
          <p:cNvSpPr>
            <a:spLocks noGrp="1"/>
          </p:cNvSpPr>
          <p:nvPr>
            <p:ph idx="1"/>
          </p:nvPr>
        </p:nvSpPr>
        <p:spPr>
          <a:xfrm>
            <a:off x="0" y="968991"/>
            <a:ext cx="10058400" cy="6803410"/>
          </a:xfrm>
        </p:spPr>
        <p:txBody>
          <a:bodyPr>
            <a:normAutofit/>
          </a:bodyPr>
          <a:lstStyle/>
          <a:p>
            <a:pPr>
              <a:lnSpc>
                <a:spcPct val="100000"/>
              </a:lnSpc>
              <a:spcBef>
                <a:spcPts val="300"/>
              </a:spcBef>
            </a:pPr>
            <a:r>
              <a:rPr lang="en-US" b="1" dirty="0" smtClean="0"/>
              <a:t>Revelation 19:13 </a:t>
            </a:r>
            <a:r>
              <a:rPr lang="en-US" dirty="0" smtClean="0"/>
              <a:t> </a:t>
            </a:r>
            <a:r>
              <a:rPr lang="en-US" i="1" dirty="0" smtClean="0"/>
              <a:t>He is</a:t>
            </a:r>
            <a:r>
              <a:rPr lang="en-US" dirty="0" smtClean="0"/>
              <a:t> clothed with a robe dipped in blood, and His name is called The </a:t>
            </a:r>
            <a:r>
              <a:rPr lang="en-US" b="1" dirty="0" smtClean="0"/>
              <a:t>W</a:t>
            </a:r>
            <a:r>
              <a:rPr lang="en-US" dirty="0" smtClean="0"/>
              <a:t>ord of God. </a:t>
            </a:r>
          </a:p>
          <a:p>
            <a:pPr>
              <a:lnSpc>
                <a:spcPct val="100000"/>
              </a:lnSpc>
              <a:spcBef>
                <a:spcPts val="300"/>
              </a:spcBef>
            </a:pPr>
            <a:r>
              <a:rPr lang="en-US" dirty="0" smtClean="0"/>
              <a:t>Word: </a:t>
            </a:r>
            <a:r>
              <a:rPr lang="en-US" i="1" dirty="0" smtClean="0"/>
              <a:t>logos: </a:t>
            </a:r>
            <a:r>
              <a:rPr lang="en-US" dirty="0" smtClean="0"/>
              <a:t>the full account or message</a:t>
            </a:r>
          </a:p>
          <a:p>
            <a:pPr>
              <a:lnSpc>
                <a:spcPct val="100000"/>
              </a:lnSpc>
              <a:spcBef>
                <a:spcPts val="300"/>
              </a:spcBef>
            </a:pPr>
            <a:r>
              <a:rPr lang="en-US" b="1" dirty="0" smtClean="0"/>
              <a:t>Mark 4:20 </a:t>
            </a:r>
            <a:r>
              <a:rPr lang="en-US" dirty="0" smtClean="0"/>
              <a:t> "And those are the ones on whom seed was sown on the good soil; and they hear the </a:t>
            </a:r>
            <a:r>
              <a:rPr lang="en-US" b="1" dirty="0" smtClean="0"/>
              <a:t>word</a:t>
            </a:r>
            <a:r>
              <a:rPr lang="en-US" dirty="0" smtClean="0"/>
              <a:t> and accept it and bear fruit, thirty, sixty, and a hundredfold.”</a:t>
            </a:r>
          </a:p>
          <a:p>
            <a:pPr>
              <a:lnSpc>
                <a:spcPct val="100000"/>
              </a:lnSpc>
              <a:spcBef>
                <a:spcPts val="300"/>
              </a:spcBef>
            </a:pPr>
            <a:r>
              <a:rPr lang="en-US" dirty="0" smtClean="0"/>
              <a:t>In Ephesians, a different word is used:</a:t>
            </a:r>
            <a:r>
              <a:rPr lang="en-US" i="1" dirty="0" smtClean="0"/>
              <a:t> </a:t>
            </a:r>
            <a:r>
              <a:rPr lang="en-US" b="1" i="1" dirty="0" err="1" smtClean="0"/>
              <a:t>rhema</a:t>
            </a:r>
            <a:endParaRPr lang="en-US" b="1" i="1" dirty="0" smtClean="0"/>
          </a:p>
          <a:p>
            <a:pPr>
              <a:lnSpc>
                <a:spcPct val="100000"/>
              </a:lnSpc>
              <a:spcBef>
                <a:spcPts val="300"/>
              </a:spcBef>
            </a:pPr>
            <a:r>
              <a:rPr lang="en-US" dirty="0" smtClean="0"/>
              <a:t>We think of </a:t>
            </a:r>
            <a:r>
              <a:rPr lang="en-US" i="1" dirty="0" err="1" smtClean="0"/>
              <a:t>rhema</a:t>
            </a:r>
            <a:r>
              <a:rPr lang="en-US" dirty="0" smtClean="0"/>
              <a:t> as a part of scripture or scriptural concepts that are spoken</a:t>
            </a:r>
          </a:p>
          <a:p>
            <a:pPr>
              <a:lnSpc>
                <a:spcPct val="100000"/>
              </a:lnSpc>
              <a:spcBef>
                <a:spcPts val="300"/>
              </a:spcBef>
            </a:pPr>
            <a:r>
              <a:rPr lang="en-US" b="1" dirty="0" smtClean="0"/>
              <a:t>Matthew 4:4 </a:t>
            </a:r>
            <a:r>
              <a:rPr lang="en-US" dirty="0" smtClean="0"/>
              <a:t> But He answered and said, "It is written, </a:t>
            </a:r>
            <a:r>
              <a:rPr lang="en-US" sz="2400" dirty="0" smtClean="0"/>
              <a:t>'</a:t>
            </a:r>
            <a:r>
              <a:rPr lang="en-US" sz="2400" cap="small" dirty="0" smtClean="0"/>
              <a:t>MAN SHALL NOT LIVE ON BREAD ALONE</a:t>
            </a:r>
            <a:r>
              <a:rPr lang="en-US" sz="2400" dirty="0" smtClean="0"/>
              <a:t>, </a:t>
            </a:r>
            <a:r>
              <a:rPr lang="en-US" sz="2400" cap="small" dirty="0" smtClean="0"/>
              <a:t>BUT ON EVERY </a:t>
            </a:r>
            <a:r>
              <a:rPr lang="en-US" sz="2400" b="1" cap="small" dirty="0" smtClean="0"/>
              <a:t>WORD</a:t>
            </a:r>
            <a:r>
              <a:rPr lang="en-US" sz="2400" b="1" dirty="0" smtClean="0"/>
              <a:t> </a:t>
            </a:r>
            <a:r>
              <a:rPr lang="en-US" sz="2400" cap="small" dirty="0" smtClean="0"/>
              <a:t>THAT PROCEEDS OUT OF THE MOUTH OF</a:t>
            </a:r>
            <a:r>
              <a:rPr lang="en-US" sz="2400" dirty="0" smtClean="0"/>
              <a:t> </a:t>
            </a:r>
            <a:r>
              <a:rPr lang="en-US" sz="2400" cap="small" dirty="0" smtClean="0"/>
              <a:t>GOD</a:t>
            </a:r>
            <a:r>
              <a:rPr lang="en-US" sz="2400" dirty="0" smtClean="0"/>
              <a:t>.’” </a:t>
            </a:r>
          </a:p>
          <a:p>
            <a:pPr>
              <a:lnSpc>
                <a:spcPct val="100000"/>
              </a:lnSpc>
              <a:spcBef>
                <a:spcPts val="300"/>
              </a:spcBef>
            </a:pPr>
            <a:r>
              <a:rPr lang="en-US" b="1" dirty="0" smtClean="0"/>
              <a:t>Matthew 12:36</a:t>
            </a:r>
            <a:r>
              <a:rPr lang="en-US" dirty="0" smtClean="0"/>
              <a:t> "But I tell you that every careless </a:t>
            </a:r>
            <a:r>
              <a:rPr lang="en-US" b="1" dirty="0" smtClean="0"/>
              <a:t>word</a:t>
            </a:r>
            <a:r>
              <a:rPr lang="en-US" dirty="0" smtClean="0"/>
              <a:t> that people speak, they shall give an accounting for it in the day of judgment. </a:t>
            </a:r>
          </a:p>
        </p:txBody>
      </p:sp>
    </p:spTree>
    <p:extLst>
      <p:ext uri="{BB962C8B-B14F-4D97-AF65-F5344CB8AC3E}">
        <p14:creationId xmlns:p14="http://schemas.microsoft.com/office/powerpoint/2010/main" xmlns="" val="3455302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0C76DE6-D10B-4F58-AF1F-110DF0A3B872}"/>
              </a:ext>
            </a:extLst>
          </p:cNvPr>
          <p:cNvSpPr>
            <a:spLocks noGrp="1"/>
          </p:cNvSpPr>
          <p:nvPr>
            <p:ph idx="1"/>
          </p:nvPr>
        </p:nvSpPr>
        <p:spPr>
          <a:xfrm>
            <a:off x="0" y="1019332"/>
            <a:ext cx="9999257" cy="6753068"/>
          </a:xfrm>
        </p:spPr>
        <p:txBody>
          <a:bodyPr>
            <a:noAutofit/>
          </a:bodyPr>
          <a:lstStyle/>
          <a:p>
            <a:pPr>
              <a:lnSpc>
                <a:spcPct val="95000"/>
              </a:lnSpc>
              <a:spcBef>
                <a:spcPts val="300"/>
              </a:spcBef>
            </a:pPr>
            <a:r>
              <a:rPr lang="en-US" b="1" dirty="0" smtClean="0"/>
              <a:t>sword of the Spirit</a:t>
            </a:r>
            <a:r>
              <a:rPr lang="en-US" dirty="0" smtClean="0"/>
              <a:t>, which is the word of God</a:t>
            </a:r>
          </a:p>
          <a:p>
            <a:pPr>
              <a:lnSpc>
                <a:spcPct val="95000"/>
              </a:lnSpc>
              <a:spcBef>
                <a:spcPts val="300"/>
              </a:spcBef>
            </a:pPr>
            <a:r>
              <a:rPr lang="en-US" dirty="0" smtClean="0">
                <a:latin typeface="Tahoma" panose="020B0604030504040204" pitchFamily="34" charset="0"/>
                <a:ea typeface="Tahoma" panose="020B0604030504040204" pitchFamily="34" charset="0"/>
                <a:cs typeface="Tahoma" panose="020B0604030504040204" pitchFamily="34" charset="0"/>
              </a:rPr>
              <a:t>Sword: </a:t>
            </a:r>
            <a:r>
              <a:rPr lang="en-US" i="1" dirty="0" err="1" smtClean="0">
                <a:latin typeface="Tahoma" panose="020B0604030504040204" pitchFamily="34" charset="0"/>
                <a:ea typeface="Tahoma" panose="020B0604030504040204" pitchFamily="34" charset="0"/>
                <a:cs typeface="Tahoma" panose="020B0604030504040204" pitchFamily="34" charset="0"/>
              </a:rPr>
              <a:t>machaira</a:t>
            </a:r>
            <a:r>
              <a:rPr lang="en-US" i="1" dirty="0" smtClean="0">
                <a:latin typeface="Tahoma" panose="020B0604030504040204" pitchFamily="34" charset="0"/>
                <a:ea typeface="Tahoma" panose="020B0604030504040204" pitchFamily="34" charset="0"/>
                <a:cs typeface="Tahoma" panose="020B0604030504040204" pitchFamily="34" charset="0"/>
              </a:rPr>
              <a:t>:  </a:t>
            </a:r>
            <a:r>
              <a:rPr lang="en-US" dirty="0" smtClean="0">
                <a:latin typeface="Tahoma" panose="020B0604030504040204" pitchFamily="34" charset="0"/>
                <a:ea typeface="Tahoma" panose="020B0604030504040204" pitchFamily="34" charset="0"/>
                <a:cs typeface="Tahoma" panose="020B0604030504040204" pitchFamily="34" charset="0"/>
              </a:rPr>
              <a:t>a short sword used for close conflict</a:t>
            </a:r>
          </a:p>
          <a:p>
            <a:pPr>
              <a:lnSpc>
                <a:spcPct val="95000"/>
              </a:lnSpc>
              <a:spcBef>
                <a:spcPts val="300"/>
              </a:spcBef>
            </a:pPr>
            <a:r>
              <a:rPr lang="en-US" dirty="0" smtClean="0"/>
              <a:t>This sword and prayer are the only two offensive weapons mentioned in the Ephesians 6 list; and they are used in the context of standing</a:t>
            </a:r>
          </a:p>
          <a:p>
            <a:pPr>
              <a:lnSpc>
                <a:spcPct val="95000"/>
              </a:lnSpc>
              <a:spcBef>
                <a:spcPts val="300"/>
              </a:spcBef>
            </a:pPr>
            <a:r>
              <a:rPr lang="en-US" b="1" dirty="0" smtClean="0"/>
              <a:t>2 Timothy 2:15 </a:t>
            </a:r>
            <a:r>
              <a:rPr lang="en-US" baseline="30000" dirty="0" smtClean="0"/>
              <a:t> </a:t>
            </a:r>
            <a:r>
              <a:rPr lang="en-US" dirty="0" smtClean="0"/>
              <a:t> Be diligent to present yourself approved to God as a workman who does not need to be ashamed, accurately handling the word of truth. </a:t>
            </a:r>
          </a:p>
          <a:p>
            <a:pPr>
              <a:lnSpc>
                <a:spcPct val="95000"/>
              </a:lnSpc>
              <a:spcBef>
                <a:spcPts val="300"/>
              </a:spcBef>
            </a:pPr>
            <a:r>
              <a:rPr lang="en-US" dirty="0" smtClean="0"/>
              <a:t>We get the </a:t>
            </a:r>
            <a:r>
              <a:rPr lang="en-US" i="1" dirty="0" err="1" smtClean="0"/>
              <a:t>rhema</a:t>
            </a:r>
            <a:r>
              <a:rPr lang="en-US" dirty="0" smtClean="0"/>
              <a:t> from the </a:t>
            </a:r>
            <a:r>
              <a:rPr lang="en-US" i="1" dirty="0" smtClean="0"/>
              <a:t>logos</a:t>
            </a:r>
          </a:p>
          <a:p>
            <a:pPr>
              <a:lnSpc>
                <a:spcPct val="95000"/>
              </a:lnSpc>
              <a:spcBef>
                <a:spcPts val="300"/>
              </a:spcBef>
            </a:pPr>
            <a:r>
              <a:rPr lang="en-US" dirty="0" smtClean="0"/>
              <a:t>Scripture is telling us that we speak God’s truth in the midst of spiritual battles in order to defeat the enemy</a:t>
            </a:r>
          </a:p>
          <a:p>
            <a:pPr>
              <a:lnSpc>
                <a:spcPct val="95000"/>
              </a:lnSpc>
              <a:spcBef>
                <a:spcPts val="300"/>
              </a:spcBef>
            </a:pPr>
            <a:r>
              <a:rPr lang="en-US" dirty="0" smtClean="0"/>
              <a:t>A fun study:  look through the gospels and see how many times Jesus speaks, “it is written”</a:t>
            </a:r>
          </a:p>
          <a:p>
            <a:pPr>
              <a:lnSpc>
                <a:spcPct val="95000"/>
              </a:lnSpc>
              <a:spcBef>
                <a:spcPts val="300"/>
              </a:spcBef>
            </a:pPr>
            <a:r>
              <a:rPr lang="en-US" dirty="0" smtClean="0"/>
              <a:t>Satan can influence our thinking but he cannot read our minds</a:t>
            </a:r>
            <a:r>
              <a:rPr lang="en-US" spc="-150" dirty="0" smtClean="0"/>
              <a:t> or </a:t>
            </a:r>
            <a:r>
              <a:rPr lang="en-US" dirty="0" smtClean="0"/>
              <a:t>know</a:t>
            </a:r>
            <a:r>
              <a:rPr lang="en-US" spc="-150" dirty="0" smtClean="0"/>
              <a:t> our </a:t>
            </a:r>
            <a:r>
              <a:rPr lang="en-US" dirty="0" smtClean="0"/>
              <a:t>future; but he</a:t>
            </a:r>
            <a:r>
              <a:rPr lang="en-US" spc="-150" dirty="0" smtClean="0"/>
              <a:t> can </a:t>
            </a:r>
            <a:r>
              <a:rPr lang="en-US" dirty="0" smtClean="0"/>
              <a:t>predict based</a:t>
            </a:r>
            <a:r>
              <a:rPr lang="en-US" spc="-150" dirty="0" smtClean="0"/>
              <a:t> on </a:t>
            </a:r>
            <a:r>
              <a:rPr lang="en-US" dirty="0" smtClean="0"/>
              <a:t>actions</a:t>
            </a:r>
            <a:br>
              <a:rPr lang="en-US" dirty="0" smtClean="0"/>
            </a:br>
            <a:endParaRPr lang="en-US" dirty="0" smtClean="0"/>
          </a:p>
          <a:p>
            <a:pPr>
              <a:lnSpc>
                <a:spcPct val="95000"/>
              </a:lnSpc>
              <a:spcBef>
                <a:spcPts val="300"/>
              </a:spcBef>
            </a:pPr>
            <a:endParaRPr lang="en-US" dirty="0" smtClean="0">
              <a:latin typeface="Tahoma" panose="020B0604030504040204" pitchFamily="34" charset="0"/>
              <a:ea typeface="Tahoma" panose="020B0604030504040204" pitchFamily="34" charset="0"/>
              <a:cs typeface="Tahoma" panose="020B0604030504040204" pitchFamily="34" charset="0"/>
            </a:endParaRPr>
          </a:p>
        </p:txBody>
      </p:sp>
      <p:sp>
        <p:nvSpPr>
          <p:cNvPr id="2" name="Title 1">
            <a:extLst>
              <a:ext uri="{FF2B5EF4-FFF2-40B4-BE49-F238E27FC236}">
                <a16:creationId xmlns:a16="http://schemas.microsoft.com/office/drawing/2014/main" xmlns="" id="{52F9391E-5CCB-421F-A3F7-D5AE971583CA}"/>
              </a:ext>
            </a:extLst>
          </p:cNvPr>
          <p:cNvSpPr>
            <a:spLocks noGrp="1"/>
          </p:cNvSpPr>
          <p:nvPr>
            <p:ph type="title"/>
          </p:nvPr>
        </p:nvSpPr>
        <p:spPr>
          <a:xfrm>
            <a:off x="29571" y="0"/>
            <a:ext cx="9999257" cy="914400"/>
          </a:xfrm>
        </p:spPr>
        <p:txBody>
          <a:bodyPr>
            <a:normAutofit/>
          </a:bodyPr>
          <a:lstStyle/>
          <a:p>
            <a:r>
              <a:rPr lang="en-US" b="0" dirty="0" smtClean="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SPIRIT’S SWORD</a:t>
            </a:r>
            <a:endParaRPr lang="en-US" b="0" dirty="0">
              <a:solidFill>
                <a:srgbClr val="76280B"/>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xmlns="" val="3007767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15CF1B-53AF-41BE-ADFB-2049404C6C85}"/>
              </a:ext>
            </a:extLst>
          </p:cNvPr>
          <p:cNvSpPr>
            <a:spLocks noGrp="1"/>
          </p:cNvSpPr>
          <p:nvPr>
            <p:ph type="title"/>
          </p:nvPr>
        </p:nvSpPr>
        <p:spPr>
          <a:xfrm>
            <a:off x="-1" y="0"/>
            <a:ext cx="9999257" cy="856342"/>
          </a:xfrm>
        </p:spPr>
        <p:txBody>
          <a:bodyPr>
            <a:normAutofit/>
          </a:bodyPr>
          <a:lstStyle/>
          <a:p>
            <a:r>
              <a:rPr lang="en-US" b="0" dirty="0" smtClean="0">
                <a:solidFill>
                  <a:srgbClr val="76280B"/>
                </a:solidFill>
              </a:rPr>
              <a:t>WILL YOU BUY THE LIE</a:t>
            </a:r>
            <a:endParaRPr lang="en-US" b="0" dirty="0">
              <a:solidFill>
                <a:srgbClr val="76280B"/>
              </a:solidFill>
            </a:endParaRPr>
          </a:p>
        </p:txBody>
      </p:sp>
      <p:sp>
        <p:nvSpPr>
          <p:cNvPr id="3" name="Content Placeholder 2">
            <a:extLst>
              <a:ext uri="{FF2B5EF4-FFF2-40B4-BE49-F238E27FC236}">
                <a16:creationId xmlns:a16="http://schemas.microsoft.com/office/drawing/2014/main" xmlns="" id="{7C59EF7C-D06A-4F34-BD40-FA726A86BABC}"/>
              </a:ext>
            </a:extLst>
          </p:cNvPr>
          <p:cNvSpPr>
            <a:spLocks noGrp="1"/>
          </p:cNvSpPr>
          <p:nvPr>
            <p:ph idx="1"/>
          </p:nvPr>
        </p:nvSpPr>
        <p:spPr>
          <a:xfrm>
            <a:off x="0" y="841829"/>
            <a:ext cx="9999257" cy="6930572"/>
          </a:xfrm>
        </p:spPr>
        <p:txBody>
          <a:bodyPr>
            <a:noAutofit/>
          </a:bodyPr>
          <a:lstStyle/>
          <a:p>
            <a:pPr>
              <a:lnSpc>
                <a:spcPct val="95000"/>
              </a:lnSpc>
              <a:spcBef>
                <a:spcPts val="200"/>
              </a:spcBef>
            </a:pPr>
            <a:r>
              <a:rPr lang="en-US" dirty="0" smtClean="0"/>
              <a:t>Satan can tell if you bought his lie based on your actions</a:t>
            </a:r>
          </a:p>
          <a:p>
            <a:pPr>
              <a:lnSpc>
                <a:spcPct val="95000"/>
              </a:lnSpc>
              <a:spcBef>
                <a:spcPts val="200"/>
              </a:spcBef>
            </a:pPr>
            <a:r>
              <a:rPr lang="en-US" dirty="0" smtClean="0"/>
              <a:t>God knows your thoughts and actions before you even act</a:t>
            </a:r>
          </a:p>
          <a:p>
            <a:pPr>
              <a:lnSpc>
                <a:spcPct val="95000"/>
              </a:lnSpc>
              <a:spcBef>
                <a:spcPts val="200"/>
              </a:spcBef>
            </a:pPr>
            <a:r>
              <a:rPr lang="en-US" b="1" dirty="0" smtClean="0"/>
              <a:t>Hebrews 4:12-13 </a:t>
            </a:r>
            <a:r>
              <a:rPr lang="en-US" dirty="0" smtClean="0"/>
              <a:t> For the word of God is living and active and sharper than any two-edged sword, and piercing as far as the division of soul and spirit, of both joints and marrow, and able to judge the thoughts and intentions of the heart. </a:t>
            </a:r>
            <a:br>
              <a:rPr lang="en-US" dirty="0" smtClean="0"/>
            </a:br>
            <a:r>
              <a:rPr lang="en-US" dirty="0" smtClean="0"/>
              <a:t>And there is no creature hidden from His sight, but all things are open and laid bare to the eyes of Him with whom we have to do.</a:t>
            </a:r>
          </a:p>
          <a:p>
            <a:pPr>
              <a:lnSpc>
                <a:spcPct val="95000"/>
              </a:lnSpc>
              <a:spcBef>
                <a:spcPts val="200"/>
              </a:spcBef>
            </a:pPr>
            <a:r>
              <a:rPr lang="en-US" dirty="0" smtClean="0"/>
              <a:t>God knows our unspoken thoughts</a:t>
            </a:r>
          </a:p>
          <a:p>
            <a:pPr>
              <a:lnSpc>
                <a:spcPct val="95000"/>
              </a:lnSpc>
              <a:spcBef>
                <a:spcPts val="200"/>
              </a:spcBef>
            </a:pPr>
            <a:r>
              <a:rPr lang="en-US" dirty="0" smtClean="0"/>
              <a:t>Satan does not know our unspoken thoughts</a:t>
            </a:r>
          </a:p>
          <a:p>
            <a:pPr>
              <a:lnSpc>
                <a:spcPct val="95000"/>
              </a:lnSpc>
              <a:spcBef>
                <a:spcPts val="200"/>
              </a:spcBef>
            </a:pPr>
            <a:r>
              <a:rPr lang="en-US" dirty="0" smtClean="0"/>
              <a:t>The Holy Spirit is the controller of the sword of the Spirit</a:t>
            </a:r>
          </a:p>
          <a:p>
            <a:pPr>
              <a:lnSpc>
                <a:spcPct val="95000"/>
              </a:lnSpc>
              <a:spcBef>
                <a:spcPts val="200"/>
              </a:spcBef>
            </a:pPr>
            <a:r>
              <a:rPr lang="en-US" dirty="0" smtClean="0"/>
              <a:t>The Holy Spirit makes the sword effective in battle</a:t>
            </a:r>
          </a:p>
          <a:p>
            <a:pPr>
              <a:lnSpc>
                <a:spcPct val="95000"/>
              </a:lnSpc>
              <a:spcBef>
                <a:spcPts val="200"/>
              </a:spcBef>
            </a:pPr>
            <a:r>
              <a:rPr lang="en-US" dirty="0" smtClean="0"/>
              <a:t>We cannot effectively stand without the controlling influence of the Holy Spirit</a:t>
            </a:r>
          </a:p>
          <a:p>
            <a:pPr>
              <a:lnSpc>
                <a:spcPct val="95000"/>
              </a:lnSpc>
              <a:spcBef>
                <a:spcPts val="200"/>
              </a:spcBef>
            </a:pPr>
            <a:r>
              <a:rPr lang="en-US" dirty="0" smtClean="0"/>
              <a:t>If we resist or grieve the Spirit, Satan will take advantage</a:t>
            </a:r>
          </a:p>
        </p:txBody>
      </p:sp>
    </p:spTree>
    <p:extLst>
      <p:ext uri="{BB962C8B-B14F-4D97-AF65-F5344CB8AC3E}">
        <p14:creationId xmlns:p14="http://schemas.microsoft.com/office/powerpoint/2010/main" xmlns="" val="561215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C293BF-B604-4E52-BEFA-5025D7F6287E}"/>
              </a:ext>
            </a:extLst>
          </p:cNvPr>
          <p:cNvSpPr>
            <a:spLocks noGrp="1"/>
          </p:cNvSpPr>
          <p:nvPr>
            <p:ph type="title"/>
          </p:nvPr>
        </p:nvSpPr>
        <p:spPr>
          <a:xfrm>
            <a:off x="29571" y="0"/>
            <a:ext cx="9999257" cy="887104"/>
          </a:xfrm>
        </p:spPr>
        <p:txBody>
          <a:bodyPr>
            <a:noAutofit/>
          </a:bodyPr>
          <a:lstStyle/>
          <a:p>
            <a:r>
              <a:rPr lang="en-US" b="0" dirty="0" smtClean="0">
                <a:solidFill>
                  <a:srgbClr val="76280B"/>
                </a:solidFill>
              </a:rPr>
              <a:t>SUBMIT, RESIST</a:t>
            </a:r>
            <a:endParaRPr lang="en-US" b="0" dirty="0">
              <a:solidFill>
                <a:srgbClr val="76280B"/>
              </a:solidFill>
            </a:endParaRPr>
          </a:p>
        </p:txBody>
      </p:sp>
      <p:sp>
        <p:nvSpPr>
          <p:cNvPr id="3" name="Content Placeholder 2">
            <a:extLst>
              <a:ext uri="{FF2B5EF4-FFF2-40B4-BE49-F238E27FC236}">
                <a16:creationId xmlns:a16="http://schemas.microsoft.com/office/drawing/2014/main" xmlns="" id="{A4EFE5FC-9D9B-451B-9336-352E7EF5027D}"/>
              </a:ext>
            </a:extLst>
          </p:cNvPr>
          <p:cNvSpPr>
            <a:spLocks noGrp="1"/>
          </p:cNvSpPr>
          <p:nvPr>
            <p:ph idx="1"/>
          </p:nvPr>
        </p:nvSpPr>
        <p:spPr>
          <a:xfrm>
            <a:off x="0" y="957943"/>
            <a:ext cx="9999257" cy="6814457"/>
          </a:xfrm>
        </p:spPr>
        <p:txBody>
          <a:bodyPr>
            <a:noAutofit/>
          </a:bodyPr>
          <a:lstStyle/>
          <a:p>
            <a:pPr>
              <a:lnSpc>
                <a:spcPct val="95000"/>
              </a:lnSpc>
              <a:spcBef>
                <a:spcPts val="200"/>
              </a:spcBef>
            </a:pPr>
            <a:r>
              <a:rPr lang="en-US" b="1" dirty="0" smtClean="0"/>
              <a:t>James 4:7 </a:t>
            </a:r>
            <a:r>
              <a:rPr lang="en-US" dirty="0" smtClean="0"/>
              <a:t> </a:t>
            </a:r>
            <a:r>
              <a:rPr lang="en-US" u="sng" dirty="0" smtClean="0"/>
              <a:t>Submit</a:t>
            </a:r>
            <a:r>
              <a:rPr lang="en-US" dirty="0" smtClean="0"/>
              <a:t> therefore to God. </a:t>
            </a:r>
            <a:r>
              <a:rPr lang="en-US" u="sng" dirty="0" smtClean="0"/>
              <a:t>Resist</a:t>
            </a:r>
            <a:r>
              <a:rPr lang="en-US" dirty="0" smtClean="0"/>
              <a:t> the devil and he will flee from you.</a:t>
            </a:r>
          </a:p>
          <a:p>
            <a:pPr>
              <a:lnSpc>
                <a:spcPct val="95000"/>
              </a:lnSpc>
              <a:spcBef>
                <a:spcPts val="200"/>
              </a:spcBef>
            </a:pPr>
            <a:r>
              <a:rPr lang="en-US" dirty="0" smtClean="0"/>
              <a:t>Submit: </a:t>
            </a:r>
            <a:r>
              <a:rPr lang="en-US" i="1" dirty="0" err="1" smtClean="0"/>
              <a:t>hupotasso</a:t>
            </a:r>
            <a:r>
              <a:rPr lang="en-US" i="1" dirty="0" smtClean="0"/>
              <a:t>: </a:t>
            </a:r>
            <a:r>
              <a:rPr lang="en-US" dirty="0" smtClean="0"/>
              <a:t>put yourself in rank under</a:t>
            </a:r>
          </a:p>
          <a:p>
            <a:pPr>
              <a:lnSpc>
                <a:spcPct val="95000"/>
              </a:lnSpc>
              <a:spcBef>
                <a:spcPts val="200"/>
              </a:spcBef>
            </a:pPr>
            <a:r>
              <a:rPr lang="en-US" dirty="0" smtClean="0"/>
              <a:t>Resist: </a:t>
            </a:r>
            <a:r>
              <a:rPr lang="en-US" i="1" dirty="0" err="1" smtClean="0"/>
              <a:t>anthistemi</a:t>
            </a:r>
            <a:r>
              <a:rPr lang="en-US" i="1" dirty="0" smtClean="0"/>
              <a:t>: </a:t>
            </a:r>
            <a:r>
              <a:rPr lang="en-US" dirty="0" smtClean="0"/>
              <a:t>oppose, withstand</a:t>
            </a:r>
          </a:p>
          <a:p>
            <a:pPr>
              <a:lnSpc>
                <a:spcPct val="95000"/>
              </a:lnSpc>
              <a:spcBef>
                <a:spcPts val="200"/>
              </a:spcBef>
            </a:pPr>
            <a:r>
              <a:rPr lang="en-US" dirty="0" smtClean="0"/>
              <a:t>Spiritual victory is bound to the Word of God</a:t>
            </a:r>
          </a:p>
          <a:p>
            <a:pPr>
              <a:lnSpc>
                <a:spcPct val="95000"/>
              </a:lnSpc>
              <a:spcBef>
                <a:spcPts val="200"/>
              </a:spcBef>
            </a:pPr>
            <a:r>
              <a:rPr lang="en-US" b="1" dirty="0" smtClean="0"/>
              <a:t>Matthew 12:22 </a:t>
            </a:r>
            <a:r>
              <a:rPr lang="en-US" dirty="0" smtClean="0"/>
              <a:t> Then a demon-possessed man </a:t>
            </a:r>
            <a:r>
              <a:rPr lang="en-US" i="1" dirty="0" smtClean="0"/>
              <a:t>who was</a:t>
            </a:r>
            <a:r>
              <a:rPr lang="en-US" dirty="0" smtClean="0"/>
              <a:t> blind and mute was brought to Jesus, and He healed him, so that the mute man spoke and saw. </a:t>
            </a:r>
          </a:p>
          <a:p>
            <a:pPr>
              <a:lnSpc>
                <a:spcPct val="95000"/>
              </a:lnSpc>
              <a:spcBef>
                <a:spcPts val="200"/>
              </a:spcBef>
            </a:pPr>
            <a:r>
              <a:rPr lang="en-US" b="1" dirty="0" smtClean="0"/>
              <a:t>Matthew 12:25-26 </a:t>
            </a:r>
            <a:r>
              <a:rPr lang="en-US" dirty="0" smtClean="0"/>
              <a:t> And knowing their thoughts Jesus said to them, "Any kingdom divided against itself is laid waste; and any city or house divided against itself will not stand. "If Satan casts out Satan, he is divided against himself; how then will his kingdom stand? </a:t>
            </a:r>
          </a:p>
          <a:p>
            <a:pPr>
              <a:lnSpc>
                <a:spcPct val="95000"/>
              </a:lnSpc>
              <a:spcBef>
                <a:spcPts val="200"/>
              </a:spcBef>
            </a:pPr>
            <a:r>
              <a:rPr lang="en-US" b="1" dirty="0" smtClean="0"/>
              <a:t>Matthew 12:29 </a:t>
            </a:r>
            <a:r>
              <a:rPr lang="en-US" dirty="0" smtClean="0"/>
              <a:t>"Or how can anyone enter the strong man's house and carry off his property, unless he first binds the strong </a:t>
            </a:r>
            <a:r>
              <a:rPr lang="en-US" i="1" dirty="0" smtClean="0"/>
              <a:t>man?</a:t>
            </a:r>
            <a:r>
              <a:rPr lang="en-US" dirty="0" smtClean="0"/>
              <a:t> And then he will plunder his house.” </a:t>
            </a:r>
            <a:br>
              <a:rPr lang="en-US" dirty="0" smtClean="0"/>
            </a:br>
            <a:r>
              <a:rPr lang="en-US" dirty="0" smtClean="0"/>
              <a:t/>
            </a:r>
            <a:br>
              <a:rPr lang="en-US" dirty="0" smtClean="0"/>
            </a:br>
            <a:endParaRPr lang="en-US" dirty="0"/>
          </a:p>
        </p:txBody>
      </p:sp>
    </p:spTree>
    <p:extLst>
      <p:ext uri="{BB962C8B-B14F-4D97-AF65-F5344CB8AC3E}">
        <p14:creationId xmlns:p14="http://schemas.microsoft.com/office/powerpoint/2010/main" xmlns="" val="3450213900"/>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220731C-E378-4562-8224-F8D5EE46453B}"/>
              </a:ext>
            </a:extLst>
          </p:cNvPr>
          <p:cNvSpPr>
            <a:spLocks noGrp="1"/>
          </p:cNvSpPr>
          <p:nvPr>
            <p:ph type="title"/>
          </p:nvPr>
        </p:nvSpPr>
        <p:spPr>
          <a:xfrm>
            <a:off x="29571" y="98564"/>
            <a:ext cx="9999257" cy="755875"/>
          </a:xfrm>
        </p:spPr>
        <p:txBody>
          <a:bodyPr>
            <a:noAutofit/>
          </a:bodyPr>
          <a:lstStyle/>
          <a:p>
            <a:r>
              <a:rPr lang="en-US" sz="4800" b="0" dirty="0" smtClean="0">
                <a:solidFill>
                  <a:srgbClr val="76280B"/>
                </a:solidFill>
              </a:rPr>
              <a:t>THE GATES OF HELL</a:t>
            </a:r>
            <a:endParaRPr lang="en-US" sz="4800" b="0" dirty="0">
              <a:solidFill>
                <a:srgbClr val="76280B"/>
              </a:solidFill>
            </a:endParaRPr>
          </a:p>
        </p:txBody>
      </p:sp>
      <p:sp>
        <p:nvSpPr>
          <p:cNvPr id="3" name="Content Placeholder 2">
            <a:extLst>
              <a:ext uri="{FF2B5EF4-FFF2-40B4-BE49-F238E27FC236}">
                <a16:creationId xmlns:a16="http://schemas.microsoft.com/office/drawing/2014/main" xmlns="" id="{662A8EEE-AF93-4044-9D2A-DD9480C8E653}"/>
              </a:ext>
            </a:extLst>
          </p:cNvPr>
          <p:cNvSpPr>
            <a:spLocks noGrp="1"/>
          </p:cNvSpPr>
          <p:nvPr>
            <p:ph idx="1"/>
          </p:nvPr>
        </p:nvSpPr>
        <p:spPr>
          <a:xfrm>
            <a:off x="0" y="854439"/>
            <a:ext cx="9999257" cy="6917961"/>
          </a:xfrm>
        </p:spPr>
        <p:txBody>
          <a:bodyPr>
            <a:noAutofit/>
          </a:bodyPr>
          <a:lstStyle/>
          <a:p>
            <a:pPr>
              <a:lnSpc>
                <a:spcPct val="95000"/>
              </a:lnSpc>
              <a:spcBef>
                <a:spcPts val="400"/>
              </a:spcBef>
            </a:pPr>
            <a:r>
              <a:rPr lang="en-US" b="1" dirty="0" smtClean="0"/>
              <a:t>Matthew 16:18</a:t>
            </a:r>
            <a:r>
              <a:rPr lang="en-US" dirty="0" smtClean="0"/>
              <a:t> "I also say to you that you are Peter, (</a:t>
            </a:r>
            <a:r>
              <a:rPr lang="en-US" dirty="0" err="1" smtClean="0"/>
              <a:t>Petros</a:t>
            </a:r>
            <a:r>
              <a:rPr lang="en-US" dirty="0" smtClean="0"/>
              <a:t>, masculine) and upon this rock (</a:t>
            </a:r>
            <a:r>
              <a:rPr lang="en-US" dirty="0" err="1" smtClean="0"/>
              <a:t>petra</a:t>
            </a:r>
            <a:r>
              <a:rPr lang="en-US" dirty="0" smtClean="0"/>
              <a:t>, feminine) I will build My church; and the gates of Hades will not overpower it.”</a:t>
            </a:r>
          </a:p>
          <a:p>
            <a:pPr>
              <a:lnSpc>
                <a:spcPct val="95000"/>
              </a:lnSpc>
              <a:spcBef>
                <a:spcPts val="400"/>
              </a:spcBef>
            </a:pPr>
            <a:r>
              <a:rPr lang="en-US" dirty="0" smtClean="0"/>
              <a:t>What is the rock?  What Peter acknowledged:</a:t>
            </a:r>
          </a:p>
          <a:p>
            <a:pPr>
              <a:lnSpc>
                <a:spcPct val="95000"/>
              </a:lnSpc>
              <a:spcBef>
                <a:spcPts val="400"/>
              </a:spcBef>
            </a:pPr>
            <a:r>
              <a:rPr lang="en-US" b="1" dirty="0" smtClean="0"/>
              <a:t>Matthew 16:16-17 </a:t>
            </a:r>
            <a:r>
              <a:rPr lang="en-US" dirty="0" smtClean="0"/>
              <a:t> Simon Peter answered, "You are the Christ, the Son of the living God.”  And Jesus said to him, "Blessed are you, Simon </a:t>
            </a:r>
            <a:r>
              <a:rPr lang="en-US" dirty="0" err="1" smtClean="0"/>
              <a:t>Barjona</a:t>
            </a:r>
            <a:r>
              <a:rPr lang="en-US" dirty="0" smtClean="0"/>
              <a:t>, because flesh and blood did not reveal </a:t>
            </a:r>
            <a:r>
              <a:rPr lang="en-US" i="1" dirty="0" smtClean="0"/>
              <a:t>this</a:t>
            </a:r>
            <a:r>
              <a:rPr lang="en-US" dirty="0" smtClean="0"/>
              <a:t> to you, but My Father who is in heaven.”</a:t>
            </a:r>
          </a:p>
          <a:p>
            <a:pPr>
              <a:lnSpc>
                <a:spcPct val="95000"/>
              </a:lnSpc>
              <a:spcBef>
                <a:spcPts val="400"/>
              </a:spcBef>
            </a:pPr>
            <a:r>
              <a:rPr lang="en-US" dirty="0" smtClean="0"/>
              <a:t>Overpower: </a:t>
            </a:r>
            <a:r>
              <a:rPr lang="en-US" i="1" dirty="0" err="1" smtClean="0"/>
              <a:t>katischuo</a:t>
            </a:r>
            <a:r>
              <a:rPr lang="en-US" i="1" dirty="0" smtClean="0"/>
              <a:t>: </a:t>
            </a:r>
            <a:r>
              <a:rPr lang="en-US" dirty="0" smtClean="0"/>
              <a:t>be proven more powerful, prevail  </a:t>
            </a:r>
            <a:endParaRPr lang="en-US" dirty="0" smtClean="0"/>
          </a:p>
          <a:p>
            <a:pPr>
              <a:lnSpc>
                <a:spcPct val="95000"/>
              </a:lnSpc>
              <a:spcBef>
                <a:spcPts val="400"/>
              </a:spcBef>
            </a:pPr>
            <a:r>
              <a:rPr lang="en-US" dirty="0" smtClean="0"/>
              <a:t>Jesus is telling His disciples to attack evil and that the church will be built on places filled with moral corruption</a:t>
            </a:r>
            <a:endParaRPr lang="en-US" dirty="0" smtClean="0"/>
          </a:p>
          <a:p>
            <a:pPr>
              <a:lnSpc>
                <a:spcPct val="95000"/>
              </a:lnSpc>
              <a:spcBef>
                <a:spcPts val="400"/>
              </a:spcBef>
            </a:pPr>
            <a:r>
              <a:rPr lang="en-US" b="1" dirty="0" smtClean="0"/>
              <a:t>Ephesians 6:18 </a:t>
            </a:r>
            <a:r>
              <a:rPr lang="en-US" dirty="0" smtClean="0"/>
              <a:t> With all </a:t>
            </a:r>
            <a:r>
              <a:rPr lang="en-US" u="sng" dirty="0" smtClean="0"/>
              <a:t>prayer</a:t>
            </a:r>
            <a:r>
              <a:rPr lang="en-US" dirty="0" smtClean="0"/>
              <a:t> and </a:t>
            </a:r>
            <a:r>
              <a:rPr lang="en-US" u="sng" dirty="0" smtClean="0"/>
              <a:t>petition</a:t>
            </a:r>
            <a:r>
              <a:rPr lang="en-US" dirty="0" smtClean="0"/>
              <a:t> pray at all times in the Spirit, and with this in view, be on the alert with all perseverance and petition for all the saints… </a:t>
            </a:r>
          </a:p>
        </p:txBody>
      </p:sp>
    </p:spTree>
    <p:extLst>
      <p:ext uri="{BB962C8B-B14F-4D97-AF65-F5344CB8AC3E}">
        <p14:creationId xmlns:p14="http://schemas.microsoft.com/office/powerpoint/2010/main" xmlns="" val="22563637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98A6C8B-E1D5-4691-9A89-01357425A223}"/>
              </a:ext>
            </a:extLst>
          </p:cNvPr>
          <p:cNvSpPr>
            <a:spLocks noGrp="1"/>
          </p:cNvSpPr>
          <p:nvPr>
            <p:ph type="title"/>
          </p:nvPr>
        </p:nvSpPr>
        <p:spPr>
          <a:xfrm>
            <a:off x="29571" y="98564"/>
            <a:ext cx="9999257" cy="875797"/>
          </a:xfrm>
        </p:spPr>
        <p:txBody>
          <a:bodyPr>
            <a:normAutofit/>
          </a:bodyPr>
          <a:lstStyle/>
          <a:p>
            <a:r>
              <a:rPr lang="en-US" b="0" dirty="0" smtClean="0">
                <a:solidFill>
                  <a:srgbClr val="76280B"/>
                </a:solidFill>
              </a:rPr>
              <a:t>IN RESPONSE TO HEAVEN</a:t>
            </a:r>
            <a:endParaRPr lang="en-US" b="0" dirty="0">
              <a:solidFill>
                <a:srgbClr val="76280B"/>
              </a:solidFill>
            </a:endParaRPr>
          </a:p>
        </p:txBody>
      </p:sp>
      <p:sp>
        <p:nvSpPr>
          <p:cNvPr id="3" name="Content Placeholder 2">
            <a:extLst>
              <a:ext uri="{FF2B5EF4-FFF2-40B4-BE49-F238E27FC236}">
                <a16:creationId xmlns:a16="http://schemas.microsoft.com/office/drawing/2014/main" xmlns="" id="{DF0A1319-3A45-4D2E-803F-CAB610E56E68}"/>
              </a:ext>
            </a:extLst>
          </p:cNvPr>
          <p:cNvSpPr>
            <a:spLocks noGrp="1"/>
          </p:cNvSpPr>
          <p:nvPr>
            <p:ph idx="1"/>
          </p:nvPr>
        </p:nvSpPr>
        <p:spPr>
          <a:xfrm>
            <a:off x="0" y="1023582"/>
            <a:ext cx="9999257" cy="6748818"/>
          </a:xfrm>
        </p:spPr>
        <p:txBody>
          <a:bodyPr>
            <a:noAutofit/>
          </a:bodyPr>
          <a:lstStyle/>
          <a:p>
            <a:pPr>
              <a:spcBef>
                <a:spcPts val="200"/>
              </a:spcBef>
            </a:pPr>
            <a:r>
              <a:rPr lang="en-US" b="1" dirty="0" smtClean="0"/>
              <a:t>Matthew 16:19 (NASB)</a:t>
            </a:r>
            <a:r>
              <a:rPr lang="en-US" dirty="0" smtClean="0"/>
              <a:t> "I will give you the keys of the kingdom of heaven; and whatever you bind on earth shall have been bound in heaven, and whatever you loose on earth shall have been loosed in heaven." </a:t>
            </a:r>
          </a:p>
          <a:p>
            <a:pPr>
              <a:spcBef>
                <a:spcPts val="200"/>
              </a:spcBef>
            </a:pPr>
            <a:r>
              <a:rPr lang="en-US" b="1" dirty="0" smtClean="0"/>
              <a:t>Matthew 16:19 (HCSB) </a:t>
            </a:r>
            <a:r>
              <a:rPr lang="en-US" dirty="0" smtClean="0"/>
              <a:t> “I will give you the keys of the kingdom of heaven, and whatever you bind on earth is already bound (</a:t>
            </a:r>
            <a:r>
              <a:rPr lang="en-US" i="1" dirty="0" err="1" smtClean="0"/>
              <a:t>dedemon</a:t>
            </a:r>
            <a:r>
              <a:rPr lang="en-US" dirty="0" smtClean="0"/>
              <a:t>) in heaven, and whatever you loose on earth is already loosed in heaven.” </a:t>
            </a:r>
          </a:p>
          <a:p>
            <a:pPr>
              <a:spcBef>
                <a:spcPts val="200"/>
              </a:spcBef>
            </a:pPr>
            <a:r>
              <a:rPr lang="en-US" b="1" dirty="0" smtClean="0"/>
              <a:t>Matthew 16:19 </a:t>
            </a:r>
            <a:r>
              <a:rPr lang="en-US" b="1" spc="-150" dirty="0" smtClean="0"/>
              <a:t>(NIV2011)</a:t>
            </a:r>
            <a:r>
              <a:rPr lang="en-US" dirty="0" smtClean="0"/>
              <a:t> “I will give </a:t>
            </a:r>
            <a:r>
              <a:rPr lang="en-US" spc="-150" dirty="0" smtClean="0"/>
              <a:t>you the </a:t>
            </a:r>
            <a:r>
              <a:rPr lang="en-US" dirty="0" smtClean="0"/>
              <a:t>keys of the </a:t>
            </a:r>
            <a:r>
              <a:rPr lang="en-US" spc="-150" dirty="0" smtClean="0"/>
              <a:t>king</a:t>
            </a:r>
            <a:r>
              <a:rPr lang="en-US" dirty="0" smtClean="0"/>
              <a:t>dom</a:t>
            </a:r>
            <a:r>
              <a:rPr lang="en-US" spc="-150" dirty="0" smtClean="0"/>
              <a:t> of </a:t>
            </a:r>
            <a:r>
              <a:rPr lang="en-US" dirty="0" smtClean="0"/>
              <a:t>heaven</a:t>
            </a:r>
            <a:r>
              <a:rPr lang="en-US" spc="-150" dirty="0" smtClean="0"/>
              <a:t>; whatever </a:t>
            </a:r>
            <a:r>
              <a:rPr lang="en-US" dirty="0" smtClean="0"/>
              <a:t>you bind on </a:t>
            </a:r>
            <a:r>
              <a:rPr lang="en-US" spc="-150" dirty="0" smtClean="0"/>
              <a:t>earth will be </a:t>
            </a:r>
            <a:r>
              <a:rPr lang="en-US" dirty="0" smtClean="0"/>
              <a:t>bound </a:t>
            </a:r>
            <a:r>
              <a:rPr lang="en-US" spc="-150" dirty="0" smtClean="0"/>
              <a:t>in heaven, and whatever you loose on earth will be loosed</a:t>
            </a:r>
            <a:r>
              <a:rPr lang="en-US" dirty="0" smtClean="0"/>
              <a:t> in </a:t>
            </a:r>
            <a:r>
              <a:rPr lang="en-US" spc="-150" dirty="0" smtClean="0"/>
              <a:t>heaven.” </a:t>
            </a:r>
          </a:p>
          <a:p>
            <a:pPr>
              <a:spcBef>
                <a:spcPts val="200"/>
              </a:spcBef>
            </a:pPr>
            <a:r>
              <a:rPr lang="en-US" b="1" dirty="0" smtClean="0"/>
              <a:t>Matthew 18:18 (NASB)</a:t>
            </a:r>
            <a:r>
              <a:rPr lang="en-US" dirty="0" smtClean="0"/>
              <a:t> "Truly I say to you, whatever you bind on earth shall have been bound in heaven; and what-ever you loose on earth shall have been loosed in heaven. </a:t>
            </a:r>
          </a:p>
          <a:p>
            <a:pPr>
              <a:spcBef>
                <a:spcPts val="200"/>
              </a:spcBef>
            </a:pPr>
            <a:r>
              <a:rPr lang="en-US" b="1" dirty="0" smtClean="0"/>
              <a:t>Matthew 18:18 (HCSB) </a:t>
            </a:r>
            <a:r>
              <a:rPr lang="en-US" dirty="0" smtClean="0"/>
              <a:t> “I assure you: Whatever you bind on earth is already bound (</a:t>
            </a:r>
            <a:r>
              <a:rPr lang="en-US" i="1" dirty="0" err="1" smtClean="0"/>
              <a:t>dedemena</a:t>
            </a:r>
            <a:r>
              <a:rPr lang="en-US" dirty="0" smtClean="0"/>
              <a:t>)in heaven, and whatever you loose on earth is already loosed in heaven.”</a:t>
            </a:r>
            <a:endParaRPr lang="en-US" dirty="0"/>
          </a:p>
        </p:txBody>
      </p:sp>
    </p:spTree>
    <p:extLst>
      <p:ext uri="{BB962C8B-B14F-4D97-AF65-F5344CB8AC3E}">
        <p14:creationId xmlns:p14="http://schemas.microsoft.com/office/powerpoint/2010/main" xmlns="" val="39019395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4D36604-9869-46A0-8C8E-5F837247A3AD}"/>
              </a:ext>
            </a:extLst>
          </p:cNvPr>
          <p:cNvSpPr>
            <a:spLocks noGrp="1"/>
          </p:cNvSpPr>
          <p:nvPr>
            <p:ph idx="1"/>
          </p:nvPr>
        </p:nvSpPr>
        <p:spPr>
          <a:xfrm>
            <a:off x="0" y="928913"/>
            <a:ext cx="10058400" cy="6843487"/>
          </a:xfrm>
        </p:spPr>
        <p:txBody>
          <a:bodyPr>
            <a:noAutofit/>
          </a:bodyPr>
          <a:lstStyle/>
          <a:p>
            <a:pPr>
              <a:lnSpc>
                <a:spcPct val="95000"/>
              </a:lnSpc>
              <a:spcBef>
                <a:spcPts val="400"/>
              </a:spcBef>
            </a:pPr>
            <a:r>
              <a:rPr lang="en-US" b="1" dirty="0" smtClean="0"/>
              <a:t>Ephesians 6:18 </a:t>
            </a:r>
            <a:r>
              <a:rPr lang="en-US" dirty="0" smtClean="0"/>
              <a:t> With all </a:t>
            </a:r>
            <a:r>
              <a:rPr lang="en-US" u="sng" dirty="0" smtClean="0"/>
              <a:t>prayer</a:t>
            </a:r>
            <a:r>
              <a:rPr lang="en-US" dirty="0" smtClean="0"/>
              <a:t> and </a:t>
            </a:r>
            <a:r>
              <a:rPr lang="en-US" u="sng" dirty="0" smtClean="0"/>
              <a:t>petition</a:t>
            </a:r>
            <a:r>
              <a:rPr lang="en-US" dirty="0" smtClean="0"/>
              <a:t> pray at all times in the Spirit, and with this in view, be on the alert with all perseverance and petition for all the saints… </a:t>
            </a:r>
          </a:p>
          <a:p>
            <a:pPr>
              <a:lnSpc>
                <a:spcPct val="95000"/>
              </a:lnSpc>
              <a:spcBef>
                <a:spcPts val="300"/>
              </a:spcBef>
            </a:pPr>
            <a:r>
              <a:rPr lang="en-US" b="1" dirty="0" smtClean="0"/>
              <a:t>Prayer</a:t>
            </a:r>
            <a:r>
              <a:rPr lang="en-US" b="1" dirty="0" smtClean="0"/>
              <a:t>: </a:t>
            </a:r>
            <a:r>
              <a:rPr lang="en-US" i="1" dirty="0" err="1" smtClean="0"/>
              <a:t>proseuche</a:t>
            </a:r>
            <a:r>
              <a:rPr lang="en-US" i="1" dirty="0" smtClean="0"/>
              <a:t>: </a:t>
            </a:r>
            <a:r>
              <a:rPr lang="en-US" dirty="0" smtClean="0"/>
              <a:t> </a:t>
            </a:r>
            <a:r>
              <a:rPr lang="en-US" dirty="0" smtClean="0"/>
              <a:t>place of prayer and oratory</a:t>
            </a:r>
          </a:p>
          <a:p>
            <a:pPr>
              <a:lnSpc>
                <a:spcPct val="95000"/>
              </a:lnSpc>
              <a:spcBef>
                <a:spcPts val="300"/>
              </a:spcBef>
            </a:pPr>
            <a:r>
              <a:rPr lang="en-US" b="1" dirty="0" smtClean="0"/>
              <a:t>Petition: </a:t>
            </a:r>
            <a:r>
              <a:rPr lang="en-US" i="1" dirty="0" err="1" smtClean="0"/>
              <a:t>deesis</a:t>
            </a:r>
            <a:r>
              <a:rPr lang="en-US" i="1" dirty="0" smtClean="0"/>
              <a:t>: </a:t>
            </a:r>
            <a:r>
              <a:rPr lang="en-US" dirty="0" smtClean="0"/>
              <a:t>a prayer for a specific need</a:t>
            </a:r>
          </a:p>
          <a:p>
            <a:pPr>
              <a:lnSpc>
                <a:spcPct val="95000"/>
              </a:lnSpc>
              <a:spcBef>
                <a:spcPts val="300"/>
              </a:spcBef>
            </a:pPr>
            <a:r>
              <a:rPr lang="en-US" b="1" dirty="0" smtClean="0"/>
              <a:t>In the Spirit: </a:t>
            </a:r>
            <a:r>
              <a:rPr lang="en-US" dirty="0" smtClean="0"/>
              <a:t>according to the Spirit’s direction</a:t>
            </a:r>
          </a:p>
          <a:p>
            <a:pPr>
              <a:lnSpc>
                <a:spcPct val="95000"/>
              </a:lnSpc>
              <a:spcBef>
                <a:spcPts val="300"/>
              </a:spcBef>
            </a:pPr>
            <a:r>
              <a:rPr lang="en-US" b="1" dirty="0" smtClean="0"/>
              <a:t>Romans 8:26-27 </a:t>
            </a:r>
            <a:r>
              <a:rPr lang="en-US" dirty="0" smtClean="0"/>
              <a:t> In the same way the Spirit also helps our weakness; for we do not know how to pray as we should, but the Spirit Himself intercedes for </a:t>
            </a:r>
            <a:r>
              <a:rPr lang="en-US" i="1" dirty="0" smtClean="0"/>
              <a:t>us</a:t>
            </a:r>
            <a:r>
              <a:rPr lang="en-US" dirty="0" smtClean="0"/>
              <a:t> with </a:t>
            </a:r>
            <a:r>
              <a:rPr lang="en-US" dirty="0" err="1" smtClean="0"/>
              <a:t>groanings</a:t>
            </a:r>
            <a:r>
              <a:rPr lang="en-US" dirty="0" smtClean="0"/>
              <a:t> too deep for words; and He who searches the hearts knows what the mind of the Spirit is, because He intercedes for the saints according to </a:t>
            </a:r>
            <a:r>
              <a:rPr lang="en-US" i="1" dirty="0" smtClean="0"/>
              <a:t>the will of</a:t>
            </a:r>
            <a:r>
              <a:rPr lang="en-US" dirty="0" smtClean="0"/>
              <a:t> God. </a:t>
            </a:r>
          </a:p>
          <a:p>
            <a:pPr>
              <a:lnSpc>
                <a:spcPct val="95000"/>
              </a:lnSpc>
              <a:spcBef>
                <a:spcPts val="300"/>
              </a:spcBef>
            </a:pPr>
            <a:r>
              <a:rPr lang="en-US" dirty="0" smtClean="0"/>
              <a:t>Intercedes: </a:t>
            </a:r>
            <a:r>
              <a:rPr lang="en-US" i="1" dirty="0" err="1" smtClean="0"/>
              <a:t>huperentugchano</a:t>
            </a:r>
            <a:r>
              <a:rPr lang="en-US" i="1" dirty="0" smtClean="0"/>
              <a:t>: </a:t>
            </a:r>
            <a:r>
              <a:rPr lang="en-US" dirty="0" smtClean="0"/>
              <a:t>to ask on behalf of another</a:t>
            </a:r>
          </a:p>
          <a:p>
            <a:pPr>
              <a:lnSpc>
                <a:spcPct val="95000"/>
              </a:lnSpc>
              <a:spcBef>
                <a:spcPts val="300"/>
              </a:spcBef>
            </a:pPr>
            <a:r>
              <a:rPr lang="en-US" dirty="0" smtClean="0"/>
              <a:t>Too deep for words: </a:t>
            </a:r>
            <a:r>
              <a:rPr lang="en-US" i="1" dirty="0" err="1" smtClean="0"/>
              <a:t>alaletos</a:t>
            </a:r>
            <a:r>
              <a:rPr lang="en-US" i="1" dirty="0" smtClean="0"/>
              <a:t>: </a:t>
            </a:r>
            <a:r>
              <a:rPr lang="en-US" dirty="0" smtClean="0"/>
              <a:t> cannot be </a:t>
            </a:r>
            <a:r>
              <a:rPr lang="en-US" dirty="0" smtClean="0"/>
              <a:t>spoken</a:t>
            </a:r>
            <a:endParaRPr lang="en-US" dirty="0" smtClean="0"/>
          </a:p>
          <a:p>
            <a:pPr>
              <a:lnSpc>
                <a:spcPct val="95000"/>
              </a:lnSpc>
              <a:spcBef>
                <a:spcPts val="300"/>
              </a:spcBef>
            </a:pPr>
            <a:r>
              <a:rPr lang="en-US" dirty="0" smtClean="0"/>
              <a:t>Alert</a:t>
            </a:r>
            <a:r>
              <a:rPr lang="en-US" dirty="0" smtClean="0"/>
              <a:t>: </a:t>
            </a:r>
            <a:r>
              <a:rPr lang="en-US" i="1" dirty="0" err="1" smtClean="0"/>
              <a:t>agrupneo</a:t>
            </a:r>
            <a:r>
              <a:rPr lang="en-US" i="1" dirty="0" smtClean="0"/>
              <a:t>: </a:t>
            </a:r>
            <a:r>
              <a:rPr lang="en-US" dirty="0" smtClean="0"/>
              <a:t>stay awake </a:t>
            </a:r>
            <a:br>
              <a:rPr lang="en-US" dirty="0" smtClean="0"/>
            </a:br>
            <a:endParaRPr lang="en-US" dirty="0" smtClean="0"/>
          </a:p>
          <a:p>
            <a:pPr>
              <a:lnSpc>
                <a:spcPct val="95000"/>
              </a:lnSpc>
              <a:spcBef>
                <a:spcPts val="300"/>
              </a:spcBef>
            </a:pPr>
            <a:endParaRPr lang="en-US" dirty="0" smtClean="0"/>
          </a:p>
        </p:txBody>
      </p:sp>
      <p:sp>
        <p:nvSpPr>
          <p:cNvPr id="5" name="Title 4">
            <a:extLst>
              <a:ext uri="{FF2B5EF4-FFF2-40B4-BE49-F238E27FC236}">
                <a16:creationId xmlns:a16="http://schemas.microsoft.com/office/drawing/2014/main" xmlns="" id="{6BEC318E-C938-4629-9BE1-35374015C87E}"/>
              </a:ext>
            </a:extLst>
          </p:cNvPr>
          <p:cNvSpPr>
            <a:spLocks noGrp="1"/>
          </p:cNvSpPr>
          <p:nvPr>
            <p:ph type="title"/>
          </p:nvPr>
        </p:nvSpPr>
        <p:spPr>
          <a:xfrm>
            <a:off x="29571" y="0"/>
            <a:ext cx="9999257" cy="813775"/>
          </a:xfrm>
        </p:spPr>
        <p:txBody>
          <a:bodyPr>
            <a:normAutofit/>
          </a:bodyPr>
          <a:lstStyle/>
          <a:p>
            <a:r>
              <a:rPr lang="en-US" sz="4800" b="0" dirty="0" smtClean="0">
                <a:solidFill>
                  <a:srgbClr val="76280B"/>
                </a:solidFill>
              </a:rPr>
              <a:t>ABOUT PRAYER</a:t>
            </a:r>
            <a:endParaRPr lang="en-US" sz="4800" b="0" dirty="0">
              <a:solidFill>
                <a:srgbClr val="76280B"/>
              </a:solidFill>
            </a:endParaRPr>
          </a:p>
        </p:txBody>
      </p:sp>
    </p:spTree>
    <p:extLst>
      <p:ext uri="{BB962C8B-B14F-4D97-AF65-F5344CB8AC3E}">
        <p14:creationId xmlns:p14="http://schemas.microsoft.com/office/powerpoint/2010/main" xmlns="" val="3848653297"/>
      </p:ext>
    </p:extLst>
  </p:cSld>
  <p:clrMapOvr>
    <a:masterClrMapping/>
  </p:clrMapOvr>
</p:sld>
</file>

<file path=ppt/theme/theme1.xml><?xml version="1.0" encoding="utf-8"?>
<a:theme xmlns:a="http://schemas.openxmlformats.org/drawingml/2006/main" name="Berlin">
  <a:themeElements>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fontScheme name="Custom 11">
      <a:majorFont>
        <a:latin typeface="Trebuchet MS"/>
        <a:ea typeface=""/>
        <a:cs typeface=""/>
      </a:majorFont>
      <a:minorFont>
        <a:latin typeface="Trebuchet MS"/>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spDef>
      <a:spPr>
        <a:solidFill>
          <a:schemeClr val="accent1"/>
        </a:solidFill>
        <a:ln>
          <a:noFill/>
        </a:ln>
        <a:effectLst>
          <a:outerShdw blurRad="50800" dist="38100" dir="5400000" algn="t" rotWithShape="0">
            <a:prstClr val="black">
              <a:alpha val="40000"/>
            </a:prstClr>
          </a:outerShdw>
        </a:effectLst>
      </a:spPr>
      <a:body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Reflection on Learning_SL_v6" id="{99E666E8-F50A-4517-9D7D-F53249680DD1}" vid="{B76D112C-0FAE-423E-AD28-392C54566B9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3">
    <a:dk1>
      <a:srgbClr val="FFFFFF"/>
    </a:dk1>
    <a:lt1>
      <a:sysClr val="window" lastClr="FFFFFF"/>
    </a:lt1>
    <a:dk2>
      <a:srgbClr val="FFFFFF"/>
    </a:dk2>
    <a:lt2>
      <a:srgbClr val="FFFFFF"/>
    </a:lt2>
    <a:accent1>
      <a:srgbClr val="A03F22"/>
    </a:accent1>
    <a:accent2>
      <a:srgbClr val="6B2A16"/>
    </a:accent2>
    <a:accent3>
      <a:srgbClr val="F2CD93"/>
    </a:accent3>
    <a:accent4>
      <a:srgbClr val="6063B4"/>
    </a:accent4>
    <a:accent5>
      <a:srgbClr val="D35731"/>
    </a:accent5>
    <a:accent6>
      <a:srgbClr val="EBAC4B"/>
    </a:accent6>
    <a:hlink>
      <a:srgbClr val="65AD30"/>
    </a:hlink>
    <a:folHlink>
      <a:srgbClr val="8ED25B"/>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6D6F43F-4C69-4843-A937-9D003759F9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1DDD245-D6FC-4A3B-8DDB-348DE94B95C6}">
  <ds:schemaRefs>
    <ds:schemaRef ds:uri="http://purl.org/dc/terms/"/>
    <ds:schemaRef ds:uri="6dc4bcd6-49db-4c07-9060-8acfc67cef9f"/>
    <ds:schemaRef ds:uri="http://schemas.microsoft.com/office/2006/documentManagement/types"/>
    <ds:schemaRef ds:uri="http://schemas.microsoft.com/office/infopath/2007/PartnerControls"/>
    <ds:schemaRef ds:uri="fb0879af-3eba-417a-a55a-ffe6dcd6ca77"/>
    <ds:schemaRef ds:uri="http://purl.org/dc/elements/1.1/"/>
    <ds:schemaRef ds:uri="http://schemas.microsoft.com/office/2006/metadata/properties"/>
    <ds:schemaRef ds:uri="http://schemas.microsoft.com/sharepoint/v3"/>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F5873FAD-10D7-4DE7-A029-14288C05F59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6278</TotalTime>
  <Words>376</Words>
  <Application>Microsoft Office PowerPoint</Application>
  <PresentationFormat>Custom</PresentationFormat>
  <Paragraphs>87</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Berlin</vt:lpstr>
      <vt:lpstr>INVISIBLE POWERS AND PLACES Lesson 9</vt:lpstr>
      <vt:lpstr>WORD FOR THE JOURNEY</vt:lpstr>
      <vt:lpstr>JESUS IS THE WORD</vt:lpstr>
      <vt:lpstr>SPIRIT’S SWORD</vt:lpstr>
      <vt:lpstr>WILL YOU BUY THE LIE</vt:lpstr>
      <vt:lpstr>SUBMIT, RESIST</vt:lpstr>
      <vt:lpstr>THE GATES OF HELL</vt:lpstr>
      <vt:lpstr>IN RESPONSE TO HEAVEN</vt:lpstr>
      <vt:lpstr>ABOUT PRAYER</vt:lpstr>
      <vt:lpstr>TAKING UP THE SWORD</vt:lpstr>
      <vt:lpstr>THE BATTLE</vt:lpstr>
      <vt:lpstr>HOW WE PRAY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INVISIBLE POWERS AND PLACES</dc:title>
  <dc:creator>JoLynn Gower</dc:creator>
  <cp:lastModifiedBy>JoLynn Rees</cp:lastModifiedBy>
  <cp:revision>26</cp:revision>
  <cp:lastPrinted>2018-09-14T13:40:37Z</cp:lastPrinted>
  <dcterms:created xsi:type="dcterms:W3CDTF">2018-08-14T16:05:04Z</dcterms:created>
  <dcterms:modified xsi:type="dcterms:W3CDTF">2018-11-10T19:09:31Z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