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2"/>
  </p:notesMasterIdLst>
  <p:sldIdLst>
    <p:sldId id="256" r:id="rId2"/>
    <p:sldId id="257" r:id="rId3"/>
    <p:sldId id="259" r:id="rId4"/>
    <p:sldId id="260" r:id="rId5"/>
    <p:sldId id="263" r:id="rId6"/>
    <p:sldId id="264" r:id="rId7"/>
    <p:sldId id="265" r:id="rId8"/>
    <p:sldId id="266" r:id="rId9"/>
    <p:sldId id="267" r:id="rId10"/>
    <p:sldId id="268" r:id="rId11"/>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1/12/2022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a:p>
        </p:txBody>
      </p:sp>
    </p:spTree>
    <p:extLst>
      <p:ext uri="{BB962C8B-B14F-4D97-AF65-F5344CB8AC3E}">
        <p14:creationId xmlns:p14="http://schemas.microsoft.com/office/powerpoint/2010/main" val="27276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1/12/2022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1:17 </a:t>
            </a:r>
            <a:r>
              <a:rPr lang="en-US" sz="2800" dirty="0">
                <a:latin typeface="Tahoma" panose="020B0604030504040204" pitchFamily="34" charset="0"/>
                <a:ea typeface="Tahoma" panose="020B0604030504040204" pitchFamily="34" charset="0"/>
                <a:cs typeface="Tahoma" panose="020B0604030504040204" pitchFamily="34" charset="0"/>
              </a:rPr>
              <a:t> For Christ did not send me to baptize, but to preach the gospel, not in cleverness of speech, so that the cross of Christ would not be made void. </a:t>
            </a:r>
          </a:p>
          <a:p>
            <a:r>
              <a:rPr lang="en-US" sz="2800" dirty="0">
                <a:latin typeface="Tahoma" panose="020B0604030504040204" pitchFamily="34" charset="0"/>
                <a:ea typeface="Tahoma" panose="020B0604030504040204" pitchFamily="34" charset="0"/>
                <a:cs typeface="Tahoma" panose="020B0604030504040204" pitchFamily="34" charset="0"/>
              </a:rPr>
              <a:t>Paul’s primary purpose was to preach the gospel and he did it in a vary basic way so that all would understand</a:t>
            </a:r>
          </a:p>
          <a:p>
            <a:r>
              <a:rPr lang="en-US" sz="2800" dirty="0">
                <a:latin typeface="Tahoma" panose="020B0604030504040204" pitchFamily="34" charset="0"/>
                <a:ea typeface="Tahoma" panose="020B0604030504040204" pitchFamily="34" charset="0"/>
                <a:cs typeface="Tahoma" panose="020B0604030504040204" pitchFamily="34" charset="0"/>
              </a:rPr>
              <a:t>In everything, Paul put Jesus first</a:t>
            </a:r>
          </a:p>
          <a:p>
            <a:r>
              <a:rPr lang="en-US" sz="2800" dirty="0">
                <a:latin typeface="Tahoma" panose="020B0604030504040204" pitchFamily="34" charset="0"/>
                <a:ea typeface="Tahoma" panose="020B0604030504040204" pitchFamily="34" charset="0"/>
                <a:cs typeface="Tahoma" panose="020B0604030504040204" pitchFamily="34" charset="0"/>
              </a:rPr>
              <a:t>They may have heard Apollos, Peter or even Paul but all of these pointed to Christ</a:t>
            </a:r>
          </a:p>
          <a:p>
            <a:r>
              <a:rPr lang="en-US" sz="2800" dirty="0">
                <a:latin typeface="Tahoma" panose="020B0604030504040204" pitchFamily="34" charset="0"/>
                <a:ea typeface="Tahoma" panose="020B0604030504040204" pitchFamily="34" charset="0"/>
                <a:cs typeface="Tahoma" panose="020B0604030504040204" pitchFamily="34" charset="0"/>
              </a:rPr>
              <a:t>Stop the fragmentation; be one </a:t>
            </a:r>
            <a:r>
              <a:rPr lang="en-US" sz="2800">
                <a:latin typeface="Tahoma" panose="020B0604030504040204" pitchFamily="34" charset="0"/>
                <a:ea typeface="Tahoma" panose="020B0604030504040204" pitchFamily="34" charset="0"/>
                <a:cs typeface="Tahoma" panose="020B0604030504040204" pitchFamily="34" charset="0"/>
              </a:rPr>
              <a:t>in Christ</a:t>
            </a: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1" y="371062"/>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ALL ABOUT JESUS</a:t>
            </a: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2"/>
            <a:ext cx="9144000" cy="5887330"/>
          </a:xfrm>
        </p:spPr>
        <p:txBody>
          <a:bodyPr>
            <a:normAutofit/>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b="1" dirty="0">
                <a:latin typeface="Tahoma" panose="020B0604030504040204" pitchFamily="34" charset="0"/>
                <a:ea typeface="Tahoma" panose="020B0604030504040204" pitchFamily="34" charset="0"/>
                <a:cs typeface="Tahoma" panose="020B0604030504040204" pitchFamily="34" charset="0"/>
              </a:rPr>
              <a:t>1 Corinthians 1:1 </a:t>
            </a:r>
            <a:r>
              <a:rPr lang="en-US" sz="2800" dirty="0">
                <a:latin typeface="Tahoma" panose="020B0604030504040204" pitchFamily="34" charset="0"/>
                <a:ea typeface="Tahoma" panose="020B0604030504040204" pitchFamily="34" charset="0"/>
                <a:cs typeface="Tahoma" panose="020B0604030504040204" pitchFamily="34" charset="0"/>
              </a:rPr>
              <a:t> Paul, called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an apostle of Jesus Christ by the will of God, and Sosthenes our brother, </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First, he reminds them that his calling was as an apostle of Jesus Christ;  He also reminds them that God called him</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Sosthenes is with him; he may have left Corinth after being beaten</a:t>
            </a: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WHO THEY SERVE</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 </a:t>
            </a:r>
            <a:r>
              <a:rPr lang="en-US" sz="2800" dirty="0">
                <a:latin typeface="Tahoma" panose="020B0604030504040204" pitchFamily="34" charset="0"/>
                <a:ea typeface="Tahoma" panose="020B0604030504040204" pitchFamily="34" charset="0"/>
                <a:cs typeface="Tahoma" panose="020B0604030504040204" pitchFamily="34" charset="0"/>
              </a:rPr>
              <a:t>To the church of God which is at Corinth, to those who have been sanctified in Christ Jesus, saints by calling, with all who in every place call on the name of our Lord Jesus Christ, their </a:t>
            </a:r>
            <a:r>
              <a:rPr lang="en-US" sz="2800" i="1" dirty="0">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and ours: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He reminds them who called them, who sanctified them</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He reminds them that he serves the same Lord as they do</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1:3 </a:t>
            </a:r>
            <a:r>
              <a:rPr lang="en-US" sz="2800" dirty="0">
                <a:latin typeface="Tahoma" panose="020B0604030504040204" pitchFamily="34" charset="0"/>
                <a:ea typeface="Tahoma" panose="020B0604030504040204" pitchFamily="34" charset="0"/>
                <a:cs typeface="Tahoma" panose="020B0604030504040204" pitchFamily="34" charset="0"/>
              </a:rPr>
              <a:t> Grace to you and peace from God our Father and the Lord Jesus Christ.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A COMPLIMENT</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1:4-5 </a:t>
            </a:r>
            <a:r>
              <a:rPr lang="en-US" sz="2800" dirty="0">
                <a:latin typeface="Tahoma" panose="020B0604030504040204" pitchFamily="34" charset="0"/>
                <a:ea typeface="Tahoma" panose="020B0604030504040204" pitchFamily="34" charset="0"/>
                <a:cs typeface="Tahoma" panose="020B0604030504040204" pitchFamily="34" charset="0"/>
              </a:rPr>
              <a:t> I thank my God always concerning you for the grace of God which was given you in Christ Jesus, that in everything you were enriched in Him, in all speech and all knowledge…</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Most of their errors were in actions more than in doctrinal misunderstandings</a:t>
            </a:r>
            <a:r>
              <a:rPr lang="en-US" sz="2400" dirty="0"/>
              <a:t>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1:6-7 </a:t>
            </a:r>
            <a:r>
              <a:rPr lang="en-US" sz="2800" dirty="0">
                <a:latin typeface="Tahoma" panose="020B0604030504040204" pitchFamily="34" charset="0"/>
                <a:ea typeface="Tahoma" panose="020B0604030504040204" pitchFamily="34" charset="0"/>
                <a:cs typeface="Tahoma" panose="020B0604030504040204" pitchFamily="34" charset="0"/>
              </a:rPr>
              <a:t> even as the testimony concerning Christ was confirmed in you, so that you are not lacking in any gift, awaiting eagerly the revelation of our Lord Jesus Christ…</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They knew God; they were not lacking in any area of giftedness</a:t>
            </a:r>
            <a:r>
              <a:rPr lang="en-US" sz="2400" dirty="0"/>
              <a:t>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1005740"/>
          </a:xfrm>
        </p:spPr>
        <p:txBody>
          <a:bodyPr/>
          <a:lstStyle/>
          <a:p>
            <a:pPr algn="ctr"/>
            <a:r>
              <a:rPr lang="en-US" dirty="0"/>
              <a:t>CHRIST WILL CONFIRM</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1:8 …</a:t>
            </a:r>
            <a:r>
              <a:rPr lang="en-US" sz="2800" dirty="0">
                <a:latin typeface="Tahoma" panose="020B0604030504040204" pitchFamily="34" charset="0"/>
                <a:ea typeface="Tahoma" panose="020B0604030504040204" pitchFamily="34" charset="0"/>
                <a:cs typeface="Tahoma" panose="020B0604030504040204" pitchFamily="34" charset="0"/>
              </a:rPr>
              <a:t>who will also confirm you to the end, blameless in the day of our Lord Jesus Christ. </a:t>
            </a:r>
          </a:p>
          <a:p>
            <a:r>
              <a:rPr lang="en-US" sz="2800" dirty="0">
                <a:latin typeface="Tahoma" panose="020B0604030504040204" pitchFamily="34" charset="0"/>
                <a:ea typeface="Tahoma" panose="020B0604030504040204" pitchFamily="34" charset="0"/>
                <a:cs typeface="Tahoma" panose="020B0604030504040204" pitchFamily="34" charset="0"/>
              </a:rPr>
              <a:t>Because it was God’s work, Paul had no doubt about the fact that it would be done appropriately</a:t>
            </a:r>
          </a:p>
          <a:p>
            <a:r>
              <a:rPr lang="en-US" sz="2800" b="1" dirty="0">
                <a:latin typeface="Tahoma" panose="020B0604030504040204" pitchFamily="34" charset="0"/>
                <a:ea typeface="Tahoma" panose="020B0604030504040204" pitchFamily="34" charset="0"/>
                <a:cs typeface="Tahoma" panose="020B0604030504040204" pitchFamily="34" charset="0"/>
              </a:rPr>
              <a:t>1 Corinthians 1:9 </a:t>
            </a:r>
            <a:r>
              <a:rPr lang="en-US" sz="2800" dirty="0">
                <a:latin typeface="Tahoma" panose="020B0604030504040204" pitchFamily="34" charset="0"/>
                <a:ea typeface="Tahoma" panose="020B0604030504040204" pitchFamily="34" charset="0"/>
                <a:cs typeface="Tahoma" panose="020B0604030504040204" pitchFamily="34" charset="0"/>
              </a:rPr>
              <a:t> God is faithful, through whom you were called into fellowship with His Son, Jesus Christ our Lord. </a:t>
            </a:r>
          </a:p>
          <a:p>
            <a:r>
              <a:rPr lang="en-US" sz="2800" dirty="0">
                <a:latin typeface="Tahoma" panose="020B0604030504040204" pitchFamily="34" charset="0"/>
                <a:ea typeface="Tahoma" panose="020B0604030504040204" pitchFamily="34" charset="0"/>
                <a:cs typeface="Tahoma" panose="020B0604030504040204" pitchFamily="34" charset="0"/>
              </a:rPr>
              <a:t>But… you cannot enjoy Christ and be at odds with others in the fellowship</a:t>
            </a:r>
          </a:p>
          <a:p>
            <a:r>
              <a:rPr lang="en-US" sz="2800" dirty="0">
                <a:latin typeface="Tahoma" panose="020B0604030504040204" pitchFamily="34" charset="0"/>
                <a:ea typeface="Tahoma" panose="020B0604030504040204" pitchFamily="34" charset="0"/>
                <a:cs typeface="Tahoma" panose="020B0604030504040204" pitchFamily="34" charset="0"/>
              </a:rPr>
              <a:t>What God had done in the past and will do in the future does not remove the requirement that they do something now</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309489"/>
            <a:ext cx="9017391" cy="949469"/>
          </a:xfrm>
        </p:spPr>
        <p:txBody>
          <a:bodyPr/>
          <a:lstStyle/>
          <a:p>
            <a:pPr algn="ctr"/>
            <a:r>
              <a:rPr lang="en-US" dirty="0"/>
              <a:t>THE HEART OF THE MATTER</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017391" cy="559904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1:10  </a:t>
            </a:r>
            <a:r>
              <a:rPr lang="en-US" sz="2800" dirty="0">
                <a:latin typeface="Tahoma" panose="020B0604030504040204" pitchFamily="34" charset="0"/>
                <a:ea typeface="Tahoma" panose="020B0604030504040204" pitchFamily="34" charset="0"/>
                <a:cs typeface="Tahoma" panose="020B0604030504040204" pitchFamily="34" charset="0"/>
              </a:rPr>
              <a:t>Now I exhort you, brethren, by the name of our Lord Jesus Christ, that you all agree and that there be no divisions among you, but that you be made complete in the same mind and in the same judgment.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No divisions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Same mind</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Same judgment</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Now he is coming to things that are not easy; he is calling on them to put an end to disputes and differences of opinion</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1047943"/>
          </a:xfrm>
        </p:spPr>
        <p:txBody>
          <a:bodyPr/>
          <a:lstStyle/>
          <a:p>
            <a:pPr algn="ctr"/>
            <a:r>
              <a:rPr lang="en-US" dirty="0"/>
              <a:t>PROBLEM #1</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1:11-12 </a:t>
            </a:r>
            <a:r>
              <a:rPr lang="en-US" sz="2800" dirty="0">
                <a:latin typeface="Tahoma" panose="020B0604030504040204" pitchFamily="34" charset="0"/>
                <a:ea typeface="Tahoma" panose="020B0604030504040204" pitchFamily="34" charset="0"/>
                <a:cs typeface="Tahoma" panose="020B0604030504040204" pitchFamily="34" charset="0"/>
              </a:rPr>
              <a:t> For I have been informed concerning you, my brethren, by Chloe's </a:t>
            </a:r>
            <a:r>
              <a:rPr lang="en-US" sz="2800" i="1" dirty="0">
                <a:latin typeface="Tahoma" panose="020B0604030504040204" pitchFamily="34" charset="0"/>
                <a:ea typeface="Tahoma" panose="020B0604030504040204" pitchFamily="34" charset="0"/>
                <a:cs typeface="Tahoma" panose="020B0604030504040204" pitchFamily="34" charset="0"/>
              </a:rPr>
              <a:t>people,</a:t>
            </a:r>
            <a:r>
              <a:rPr lang="en-US" sz="2800" dirty="0">
                <a:latin typeface="Tahoma" panose="020B0604030504040204" pitchFamily="34" charset="0"/>
                <a:ea typeface="Tahoma" panose="020B0604030504040204" pitchFamily="34" charset="0"/>
                <a:cs typeface="Tahoma" panose="020B0604030504040204" pitchFamily="34" charset="0"/>
              </a:rPr>
              <a:t> that there are quarrels among you.  Now I mean this, that each one of you is saying, "I am of Paul," and "I of Apollos," and "I of Cephas," and "I of Christ." </a:t>
            </a:r>
          </a:p>
          <a:p>
            <a:r>
              <a:rPr lang="en-US" sz="2800" dirty="0">
                <a:latin typeface="Tahoma" panose="020B0604030504040204" pitchFamily="34" charset="0"/>
                <a:ea typeface="Tahoma" panose="020B0604030504040204" pitchFamily="34" charset="0"/>
                <a:cs typeface="Tahoma" panose="020B0604030504040204" pitchFamily="34" charset="0"/>
              </a:rPr>
              <a:t>In their culture, this might have been expected of believers who were not mature</a:t>
            </a:r>
          </a:p>
          <a:p>
            <a:r>
              <a:rPr lang="en-US" sz="2800" dirty="0">
                <a:latin typeface="Tahoma" panose="020B0604030504040204" pitchFamily="34" charset="0"/>
                <a:ea typeface="Tahoma" panose="020B0604030504040204" pitchFamily="34" charset="0"/>
                <a:cs typeface="Tahoma" panose="020B0604030504040204" pitchFamily="34" charset="0"/>
              </a:rPr>
              <a:t>It was customary to choose a teacher and stick with that teacher</a:t>
            </a:r>
          </a:p>
          <a:p>
            <a:r>
              <a:rPr lang="en-US" sz="2800" dirty="0">
                <a:latin typeface="Tahoma" panose="020B0604030504040204" pitchFamily="34" charset="0"/>
                <a:ea typeface="Tahoma" panose="020B0604030504040204" pitchFamily="34" charset="0"/>
                <a:cs typeface="Tahoma" panose="020B0604030504040204" pitchFamily="34" charset="0"/>
              </a:rPr>
              <a:t>The idea of one planting, another watering, etc. was completely new to them</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1:13 </a:t>
            </a:r>
            <a:r>
              <a:rPr lang="en-US" sz="2800" dirty="0">
                <a:latin typeface="Tahoma" panose="020B0604030504040204" pitchFamily="34" charset="0"/>
                <a:ea typeface="Tahoma" panose="020B0604030504040204" pitchFamily="34" charset="0"/>
                <a:cs typeface="Tahoma" panose="020B0604030504040204" pitchFamily="34" charset="0"/>
              </a:rPr>
              <a:t> Has Christ been divided? Paul was not crucified for you, was he? Or were you baptized in the name of Paul? </a:t>
            </a:r>
          </a:p>
          <a:p>
            <a:r>
              <a:rPr lang="en-US" sz="2800" dirty="0">
                <a:latin typeface="Tahoma" panose="020B0604030504040204" pitchFamily="34" charset="0"/>
                <a:ea typeface="Tahoma" panose="020B0604030504040204" pitchFamily="34" charset="0"/>
                <a:cs typeface="Tahoma" panose="020B0604030504040204" pitchFamily="34" charset="0"/>
              </a:rPr>
              <a:t>The first problem he addresses concerns teachers</a:t>
            </a:r>
          </a:p>
          <a:p>
            <a:r>
              <a:rPr lang="en-US" sz="2800" dirty="0">
                <a:latin typeface="Tahoma" panose="020B0604030504040204" pitchFamily="34" charset="0"/>
                <a:ea typeface="Tahoma" panose="020B0604030504040204" pitchFamily="34" charset="0"/>
                <a:cs typeface="Tahoma" panose="020B0604030504040204" pitchFamily="34" charset="0"/>
              </a:rPr>
              <a:t>Divided: there is only one Christ</a:t>
            </a:r>
          </a:p>
          <a:p>
            <a:r>
              <a:rPr lang="en-US" sz="2800" dirty="0">
                <a:latin typeface="Tahoma" panose="020B0604030504040204" pitchFamily="34" charset="0"/>
                <a:ea typeface="Tahoma" panose="020B0604030504040204" pitchFamily="34" charset="0"/>
                <a:cs typeface="Tahoma" panose="020B0604030504040204" pitchFamily="34" charset="0"/>
              </a:rPr>
              <a:t>Crucified: was anyone besides Christ crucified for you?</a:t>
            </a:r>
          </a:p>
          <a:p>
            <a:r>
              <a:rPr lang="en-US" sz="2800" dirty="0">
                <a:latin typeface="Tahoma" panose="020B0604030504040204" pitchFamily="34" charset="0"/>
                <a:ea typeface="Tahoma" panose="020B0604030504040204" pitchFamily="34" charset="0"/>
                <a:cs typeface="Tahoma" panose="020B0604030504040204" pitchFamily="34" charset="0"/>
              </a:rPr>
              <a:t>Baptized: have you been baptized in any name other than the name of Christ?</a:t>
            </a:r>
          </a:p>
          <a:p>
            <a:r>
              <a:rPr lang="en-US" sz="2800" dirty="0">
                <a:latin typeface="Tahoma" panose="020B0604030504040204" pitchFamily="34" charset="0"/>
                <a:ea typeface="Tahoma" panose="020B0604030504040204" pitchFamily="34" charset="0"/>
                <a:cs typeface="Tahoma" panose="020B0604030504040204" pitchFamily="34" charset="0"/>
              </a:rPr>
              <a:t>You serve one: Jesus Christ</a:t>
            </a:r>
          </a:p>
          <a:p>
            <a:r>
              <a:rPr lang="en-US" sz="2800" dirty="0">
                <a:latin typeface="Tahoma" panose="020B0604030504040204" pitchFamily="34" charset="0"/>
                <a:ea typeface="Tahoma" panose="020B0604030504040204" pitchFamily="34" charset="0"/>
                <a:cs typeface="Tahoma" panose="020B0604030504040204" pitchFamily="34" charset="0"/>
              </a:rPr>
              <a:t>Any other teachers are serving him</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CHOOSING TEACHERS</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337625"/>
            <a:ext cx="12156949" cy="921333"/>
          </a:xfrm>
        </p:spPr>
        <p:txBody>
          <a:bodyPr/>
          <a:lstStyle/>
          <a:p>
            <a:pPr algn="ctr"/>
            <a:r>
              <a:rPr lang="en-US" dirty="0"/>
              <a:t>PAUL DIDN’T GENERALLY BAPTIZE</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1:14-15 </a:t>
            </a:r>
            <a:r>
              <a:rPr lang="en-US" sz="2800" dirty="0">
                <a:latin typeface="Tahoma" panose="020B0604030504040204" pitchFamily="34" charset="0"/>
                <a:ea typeface="Tahoma" panose="020B0604030504040204" pitchFamily="34" charset="0"/>
                <a:cs typeface="Tahoma" panose="020B0604030504040204" pitchFamily="34" charset="0"/>
              </a:rPr>
              <a:t> I thank God that I baptized none of you except Crispus and Gaius, so that no one would say you were baptized in my name.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1:16 </a:t>
            </a:r>
            <a:r>
              <a:rPr lang="en-US" sz="2800" dirty="0">
                <a:latin typeface="Tahoma" panose="020B0604030504040204" pitchFamily="34" charset="0"/>
                <a:ea typeface="Tahoma" panose="020B0604030504040204" pitchFamily="34" charset="0"/>
                <a:cs typeface="Tahoma" panose="020B0604030504040204" pitchFamily="34" charset="0"/>
              </a:rPr>
              <a:t> Now I did baptize also the household of Stephanas; beyond that, I do not know whether I baptized any other.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Paul was adamantly opposed to the cliques that had arisen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people needed to see Apollos, Paul, and Peter as playing on the same team – that of Jesus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divisions by leader needed to end</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179</TotalTime>
  <Words>899</Words>
  <Application>Microsoft Office PowerPoint</Application>
  <PresentationFormat>On-screen Show (4:3)</PresentationFormat>
  <Paragraphs>59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Tahoma</vt:lpstr>
      <vt:lpstr>Wingdings 3</vt:lpstr>
      <vt:lpstr>Ion</vt:lpstr>
      <vt:lpstr>LAWFUL OR UNLAWFUL</vt:lpstr>
      <vt:lpstr>INTRODUCTION </vt:lpstr>
      <vt:lpstr>WHO THEY SERVE </vt:lpstr>
      <vt:lpstr>A COMPLIMENT </vt:lpstr>
      <vt:lpstr>CHRIST WILL CONFIRM</vt:lpstr>
      <vt:lpstr>THE HEART OF THE MATTER</vt:lpstr>
      <vt:lpstr>PROBLEM #1</vt:lpstr>
      <vt:lpstr> </vt:lpstr>
      <vt:lpstr>PAUL DIDN’T GENERALLY BAPTIZE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2</cp:revision>
  <cp:lastPrinted>2021-11-18T17:07:12Z</cp:lastPrinted>
  <dcterms:created xsi:type="dcterms:W3CDTF">2021-11-18T15:36:58Z</dcterms:created>
  <dcterms:modified xsi:type="dcterms:W3CDTF">2022-01-12T19:30:29Z</dcterms:modified>
</cp:coreProperties>
</file>