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8" r:id="rId2"/>
    <p:sldId id="260" r:id="rId3"/>
    <p:sldId id="268" r:id="rId4"/>
    <p:sldId id="259" r:id="rId5"/>
    <p:sldId id="261" r:id="rId6"/>
    <p:sldId id="269" r:id="rId7"/>
    <p:sldId id="262" r:id="rId8"/>
    <p:sldId id="263" r:id="rId9"/>
    <p:sldId id="270" r:id="rId10"/>
    <p:sldId id="264" r:id="rId11"/>
    <p:sldId id="265" r:id="rId12"/>
    <p:sldId id="267" r:id="rId13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  <a:srgbClr val="00194C"/>
    <a:srgbClr val="000A1E"/>
    <a:srgbClr val="FF4F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DC137-520E-4C08-8DD6-6A1477BB7FCF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5773B-86FA-4E64-A79F-B7D81F77BE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9BF8A4-9F83-49CA-A70D-C976F24FA09A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0" y="2081"/>
            <a:ext cx="9144000" cy="68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8458200" cy="137477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THE GREAT EXCHANGE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2362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JoLynn Gower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Spring 2019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217-493-6151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jgower@guardingthetruth.org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Lesson 3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200000">
            <a:off x="1811995" y="1282233"/>
            <a:ext cx="2743059" cy="830997"/>
          </a:xfrm>
          <a:prstGeom prst="rect">
            <a:avLst/>
          </a:prstGeom>
          <a:noFill/>
          <a:ln w="57150">
            <a:solidFill>
              <a:srgbClr val="FF4F4F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REVISITED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SOME PROBLEMS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you don’t believe </a:t>
            </a:r>
            <a:r>
              <a:rPr lang="en-US" sz="2800" spc="-15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that the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Holy Spirit fathered Jesus, then you don’t believe the Bible is inspired by God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you don’t believe that Jesus could not have an earthly father and still be our redeemer, then you don’t understand the redemption model!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you don’t believe that Jesus was a human, then He wasn’t a blood relative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Hebrews 2:14-15 …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since the children share in flesh and blood, He Himself likewise also partook of the same, that throug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 death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 might render powerless him who had the power of death, that is, the devil, and might free those who through fear of death were subject to slavery all their lives. 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And, Jesus repeatedly called himself “Son of man”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BORN UNDER THE LAW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88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7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Galatians </a:t>
            </a:r>
            <a:r>
              <a:rPr lang="en-US" sz="2700" b="1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4:4-5 </a:t>
            </a:r>
            <a:r>
              <a:rPr lang="en-US" sz="27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But 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 the fullness of the time came God sent forth His Son, born </a:t>
            </a:r>
            <a:r>
              <a:rPr lang="en-US" sz="27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a 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woman, born under the Law, so that He might redeem those who were under the Law, that we might receive the adoption as sons. </a:t>
            </a:r>
          </a:p>
          <a:p>
            <a:pPr>
              <a:lnSpc>
                <a:spcPct val="88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7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Galatians 3:21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Is the Law then contrary to the promises of God? May it never be! For if a law had been given which was able to impart life, then righteousness would indeed have been based on law. </a:t>
            </a:r>
          </a:p>
          <a:p>
            <a:pPr>
              <a:lnSpc>
                <a:spcPct val="88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Law could not impart life because there was no eligible person to fulfill it</a:t>
            </a:r>
          </a:p>
          <a:p>
            <a:pPr>
              <a:lnSpc>
                <a:spcPct val="88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God became an eligible Kinsman Redeemer and offered redemption to any who would 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receive 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Him</a:t>
            </a:r>
            <a:endParaRPr lang="en-US" sz="2700" dirty="0" smtClean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8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7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John 1:12 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But as many as received Him, to them He gave the right to become children of God, </a:t>
            </a:r>
            <a:r>
              <a:rPr lang="en-US" sz="27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even</a:t>
            </a:r>
            <a:r>
              <a:rPr lang="en-US" sz="27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those who believe in His name…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effectLst/>
              </a:rPr>
              <a:t>THE CALL</a:t>
            </a:r>
            <a:endParaRPr lang="en-US" sz="5400" dirty="0">
              <a:solidFill>
                <a:srgbClr val="002060"/>
              </a:solidFill>
              <a:effectLst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Corinthians 1:22-24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For indeed Jews ask for signs and Greeks search for wisdom;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preach Christ crucified, to Jews a stumbling block and to Gentiles foolishness,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those who are the called, both Jews and Greeks, Christ the power of God and the wisdom of God. </a:t>
            </a:r>
            <a:endParaRPr lang="en-US" sz="2800" dirty="0" smtClean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Called: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kletos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(from </a:t>
            </a:r>
            <a:r>
              <a:rPr lang="en-US" sz="2800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klesis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):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invited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Timothy 2:3-6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good and acceptable in the sight of God our Savior,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who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desires all men to be saved and to come to the knowledge of the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truth.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For there is one God, 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one mediator also between God and men, 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man Christ </a:t>
            </a:r>
            <a:r>
              <a:rPr lang="en-US" sz="2800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Jesus,who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gave Himself as a ransom for all, the testimony 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given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at the proper time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Ransom: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antilutron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redemption price </a:t>
            </a:r>
            <a:endParaRPr lang="en-US" sz="2800" i="1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VERSE FOR THE JOURNEY</a:t>
            </a:r>
            <a:endParaRPr lang="en-US" sz="4800" b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01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Romans 1:21-25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For even though they knew God, they did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not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honor Him as God or give thanks, but they became futile in their speculations, and their foolish heart was darkened. Professing to be wise, they became fools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and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 glory of the incorruptible God for an image in the form of corruptible man and of birds and four-footed animals and crawling creatures.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Therefore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God gave them over in the lusts of their hearts to impurity, so that their bodies would be dishonored among them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For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they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</a:t>
            </a:r>
            <a:r>
              <a:rPr lang="en-US" sz="2800" b="1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truth of God for a lie, and worshiped and served the creature rather than the Creator, who is blessed forever. Amen.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allasso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alter, to substitute one thing for another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CLAIMS BEING MADE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Somebody might dig up DNA proof positive that Jesus had an earthly biological father (named Larry)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There really wasn’t a virgi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 birth because the word doesn’t have to mean “virgin”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Virgin was just used to appeal to people who believed in other gods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Jesus didn’t think of Himself as the Son of God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 didn’t see his purpose as dying for the sins of the world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Its troubling to think of Jesus as the only way to salvation</a:t>
            </a:r>
          </a:p>
          <a:p>
            <a:endParaRPr lang="en-US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QUESTION OF THE DAY:</a:t>
            </a:r>
            <a:endParaRPr lang="en-US" sz="4800" dirty="0">
              <a:solidFill>
                <a:srgbClr val="00206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>
              <a:lnSpc>
                <a:spcPct val="98000"/>
              </a:lnSpc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there is no virgin birth, has Christianity failed?</a:t>
            </a:r>
          </a:p>
          <a:p>
            <a:pPr>
              <a:lnSpc>
                <a:spcPct val="98000"/>
              </a:lnSpc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far we have determined:</a:t>
            </a:r>
          </a:p>
          <a:p>
            <a:pPr>
              <a:lnSpc>
                <a:spcPct val="98000"/>
              </a:lnSpc>
              <a:buNone/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Adam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intentionally sinned, skewing his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God-image, and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procreated in his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own, skewed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image</a:t>
            </a:r>
          </a:p>
          <a:p>
            <a:pPr>
              <a:lnSpc>
                <a:spcPct val="98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Descendants of Adam inherit a sin nature and are        thus in slavery to sin</a:t>
            </a:r>
          </a:p>
          <a:p>
            <a:pPr>
              <a:lnSpc>
                <a:spcPct val="98000"/>
              </a:lnSpc>
              <a:buNone/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God provided a means for redeeming a slave, but the redeemer had to be a blood relative who was willing and able</a:t>
            </a:r>
          </a:p>
          <a:p>
            <a:pPr>
              <a:lnSpc>
                <a:spcPct val="98000"/>
              </a:lnSpc>
              <a:buNone/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humans are in slavery and ineligible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(unable) by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virtue of being of the seed of man</a:t>
            </a:r>
          </a:p>
          <a:p>
            <a:pPr>
              <a:lnSpc>
                <a:spcPct val="98000"/>
              </a:lnSpc>
              <a:buNone/>
            </a:pP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 </a:t>
            </a:r>
            <a:r>
              <a:rPr lang="en-US" sz="28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need a human (blood relative) not born of the seed of man to redeem us</a:t>
            </a:r>
            <a:endParaRPr lang="en-US" sz="2800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effectLst/>
              </a:rPr>
              <a:t>VIRGIN BIRTH NECESSARY?</a:t>
            </a:r>
            <a:endParaRPr lang="en-US" sz="5400" dirty="0">
              <a:solidFill>
                <a:srgbClr val="002060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0A1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God’s </a:t>
            </a:r>
            <a:r>
              <a:rPr lang="en-US" sz="2800" dirty="0" smtClean="0">
                <a:solidFill>
                  <a:srgbClr val="000A1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plan, </a:t>
            </a:r>
            <a:r>
              <a:rPr lang="en-US" sz="2800" dirty="0" smtClean="0">
                <a:solidFill>
                  <a:srgbClr val="000A1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virgin birth </a:t>
            </a:r>
            <a:r>
              <a:rPr lang="en-US" sz="2800" dirty="0" smtClean="0">
                <a:solidFill>
                  <a:srgbClr val="000A1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was necessary</a:t>
            </a:r>
            <a:endParaRPr lang="en-US" sz="2800" dirty="0" smtClean="0">
              <a:solidFill>
                <a:srgbClr val="000A1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Isaiah 7:13-14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Then he said, "Listen now, O house of David! Is it too slight a thing for you to try the patience of men, that you will try the patience of my God as well? Therefore the Lord Himself will give you a sign: Behold, a virgin will be with child and bear a son, and she will call His name Immanuel</a:t>
            </a:r>
            <a:r>
              <a:rPr lang="en-US" sz="2800" dirty="0" smtClean="0">
                <a:solidFill>
                  <a:srgbClr val="00153E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Sign: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oth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miracle; something to bear witness; an attesting miracle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Virgin: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almah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young unmarried woman; virgin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Immanuel: God is with us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Matthew 1:18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Now the birth of Jesus Christ was as follows: when His mother Mary had been betrothed to Joseph, before they came together she was found to be with child by the Holy Spirit.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(not named Larry!)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153E"/>
                </a:solidFill>
              </a:rPr>
              <a:t>MESSAGE TO MARY</a:t>
            </a:r>
            <a:endParaRPr lang="en-US" sz="5400" dirty="0">
              <a:solidFill>
                <a:srgbClr val="00153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Luke 1:30-35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The angel said to her, "Do not be afraid, Mary; for you have found favor with God.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behold, you will conceive in your womb and bear a son, and you shall name Him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Jesus. He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will be great and will be called the Son of the Most High; and the Lord God will give Him the throne of His father David;  and He will reign over the house of Jacob forever, and His kingdom will have no end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.”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Mary said to the angel, "How can this be, since I am a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virgin?” The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angel answered and said to her, "The Holy Spirit will come upon you, and the power of the Most High will overshadow you; and for that reason the holy Child shall be called the Son of God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.”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Luke 1:38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And Mary said, "Behold, the </a:t>
            </a:r>
            <a:r>
              <a:rPr lang="en-US" sz="2800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bondslave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of the Lord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may it be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done to me according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word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.” 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  <a:effectLst/>
              </a:rPr>
              <a:t>ANY SYMPATHY FOR JOSEPH?</a:t>
            </a:r>
            <a:endParaRPr lang="en-US" sz="5400" dirty="0">
              <a:solidFill>
                <a:srgbClr val="002060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943600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Matthew 1:19-23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And Joseph her husband, being a righteous man and not wanting to disgrace her, planned to send her away secretly. But when he had considered this, behold, an angel of the Lord appeared to him in a dream, saying, "Joseph, son of David, do not be afraid to take Mary as your wife; for the Child who has been conceived in her is of the Holy Spirit. </a:t>
            </a:r>
            <a:b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She will bear a Son; and you shall call His name Jesus, for He will save His people from their sins.”</a:t>
            </a:r>
            <a:r>
              <a:rPr lang="en-US" sz="2800" baseline="300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Now all this took place to fulfill what was spoken by the Lord through the prophet:  "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BEHOLD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VIRGIN SHALL BE WITH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CHILD AND SHALL BEAR A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SON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THEY SHALL CALL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HIS NAME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IMMANUEL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," which translated</a:t>
            </a:r>
          </a:p>
          <a:p>
            <a:pPr>
              <a:lnSpc>
                <a:spcPct val="95000"/>
              </a:lnSpc>
              <a:spcBef>
                <a:spcPts val="300"/>
              </a:spcBef>
              <a:buNone/>
            </a:pPr>
            <a:endParaRPr lang="en-US" sz="26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MARRIAGE CUSTOM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019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engagement period was much more formal than in our culture; a covenant had been entered into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1.  The agreement/covenant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2.  Drink the commitment cup 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3.  Groom goes to his </a:t>
            </a:r>
            <a:r>
              <a:rPr lang="en-US" sz="2800" spc="-15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father’s house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prepare a place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4.  Groom leaves bride with gifts while he was gone</a:t>
            </a:r>
            <a:endParaRPr lang="en-US" sz="28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5.  Father tells groom when he could return for bride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6.  Groom comes for bride with a </a:t>
            </a:r>
            <a:r>
              <a:rPr lang="en-US" sz="28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shofar</a:t>
            </a:r>
            <a:r>
              <a:rPr lang="en-US" sz="2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 friend announcing the coming of the groom, and the groom’s command for his bride to come with him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Thessalonians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4:16</a:t>
            </a:r>
            <a:r>
              <a:rPr lang="en-US" sz="2800" baseline="300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For the Lord Himself will descend from heaven with a shout, with the voice of 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archangel and with the trumpet of God, and the dead in Christ will rise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first….. 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JESUS’ VIEW OF HIS PURPOSE</a:t>
            </a:r>
            <a:endParaRPr lang="en-US" sz="54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75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Matthew </a:t>
            </a:r>
            <a:r>
              <a:rPr lang="en-US" sz="2750" b="1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5:17</a:t>
            </a:r>
            <a:r>
              <a:rPr lang="en-US" sz="275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think </a:t>
            </a:r>
            <a:r>
              <a:rPr lang="en-US" sz="275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that I 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came</a:t>
            </a:r>
            <a:r>
              <a:rPr lang="en-US" sz="275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abolish the </a:t>
            </a:r>
            <a:r>
              <a:rPr lang="en-US" sz="275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Law or the 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Prophets; I did not come to abolish but to fulfill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.”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Matthew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18:11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"For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Son of Man has come to save that which was lost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.” 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75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Luke 12:50 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"But I have a baptism to undergo, and how distressed I am until it is accomplished</a:t>
            </a:r>
            <a:r>
              <a:rPr lang="en-US" sz="27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!”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 14:61-62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 kept silent and did not answer. Again the high priest was questioning Him, and saying to Him, "Are You the Christ, the Son of the Blessed 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One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And Jesus said, "I am; and you shall see </a:t>
            </a:r>
            <a:r>
              <a:rPr lang="en-US" sz="24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en-US" sz="2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SON OF</a:t>
            </a:r>
            <a:r>
              <a:rPr lang="en-US" sz="2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 SITTING AT THE RIGHT HAND OF</a:t>
            </a:r>
            <a:r>
              <a:rPr lang="en-US" sz="2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POWER</a:t>
            </a:r>
            <a:r>
              <a:rPr lang="en-US" sz="2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and </a:t>
            </a:r>
            <a:r>
              <a:rPr lang="en-US" sz="2400" cap="small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COMING WITH THE CLOUDS OF HEAVEN</a:t>
            </a:r>
            <a:r>
              <a:rPr lang="en-US" sz="2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." </a:t>
            </a:r>
            <a:endParaRPr lang="en-US" sz="2400" dirty="0" smtClean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Luke 22:70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And they all said, "Are You the Son of God, then?" And He said to them, "Yes, I am." </a:t>
            </a:r>
            <a:b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ustom 6">
      <a:dk1>
        <a:sysClr val="windowText" lastClr="000000"/>
      </a:dk1>
      <a:lt1>
        <a:sysClr val="window" lastClr="FFFFFF"/>
      </a:lt1>
      <a:dk2>
        <a:srgbClr val="FFFFFF"/>
      </a:dk2>
      <a:lt2>
        <a:srgbClr val="D2D2D2"/>
      </a:lt2>
      <a:accent1>
        <a:srgbClr val="C00000"/>
      </a:accent1>
      <a:accent2>
        <a:srgbClr val="6633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2141</TotalTime>
  <Words>556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THE GREAT EXCHANGE</vt:lpstr>
      <vt:lpstr>VERSE FOR THE JOURNEY</vt:lpstr>
      <vt:lpstr>CLAIMS BEING MADE</vt:lpstr>
      <vt:lpstr>QUESTION OF THE DAY:</vt:lpstr>
      <vt:lpstr>VIRGIN BIRTH NECESSARY?</vt:lpstr>
      <vt:lpstr>MESSAGE TO MARY</vt:lpstr>
      <vt:lpstr>ANY SYMPATHY FOR JOSEPH?</vt:lpstr>
      <vt:lpstr>MARRIAGE CUSTOM</vt:lpstr>
      <vt:lpstr>JESUS’ VIEW OF HIS PURPOSE</vt:lpstr>
      <vt:lpstr>SOME PROBLEMS</vt:lpstr>
      <vt:lpstr>BORN UNDER THE LAW</vt:lpstr>
      <vt:lpstr>THE CALL</vt:lpstr>
    </vt:vector>
  </TitlesOfParts>
  <Company>Gower Rentals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JoLynn Rees</dc:creator>
  <cp:lastModifiedBy>JoLynn Rees</cp:lastModifiedBy>
  <cp:revision>5</cp:revision>
  <dcterms:created xsi:type="dcterms:W3CDTF">2018-12-30T17:11:34Z</dcterms:created>
  <dcterms:modified xsi:type="dcterms:W3CDTF">2019-01-20T20:27:29Z</dcterms:modified>
</cp:coreProperties>
</file>