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8" r:id="rId3"/>
    <p:sldId id="265" r:id="rId4"/>
    <p:sldId id="259" r:id="rId5"/>
    <p:sldId id="261" r:id="rId6"/>
    <p:sldId id="266" r:id="rId7"/>
    <p:sldId id="268" r:id="rId8"/>
    <p:sldId id="267" r:id="rId9"/>
    <p:sldId id="257" r:id="rId10"/>
    <p:sldId id="269" r:id="rId11"/>
    <p:sldId id="270" r:id="rId12"/>
    <p:sldId id="271"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88D4F77-81E1-4928-A06F-BE0AB0093D6A}" type="datetimeFigureOut">
              <a:rPr lang="en-US" smtClean="0"/>
              <a:pPr/>
              <a:t>10/20/2019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10/20/2019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10/20/2019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7</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RELIGIOUS POWER SYSTEM</a:t>
            </a:r>
            <a:endParaRPr lang="en-US" dirty="0"/>
          </a:p>
        </p:txBody>
      </p:sp>
      <p:sp>
        <p:nvSpPr>
          <p:cNvPr id="3" name="Content Placeholder 2"/>
          <p:cNvSpPr>
            <a:spLocks noGrp="1"/>
          </p:cNvSpPr>
          <p:nvPr>
            <p:ph idx="1"/>
          </p:nvPr>
        </p:nvSpPr>
        <p:spPr>
          <a:xfrm>
            <a:off x="0" y="990600"/>
            <a:ext cx="9144000" cy="5867400"/>
          </a:xfrm>
        </p:spPr>
        <p:txBody>
          <a:bodyPr>
            <a:normAutofit fontScale="85000" lnSpcReduction="20000"/>
          </a:bodyPr>
          <a:lstStyle/>
          <a:p>
            <a:pPr>
              <a:lnSpc>
                <a:spcPct val="110000"/>
              </a:lnSpc>
              <a:spcBef>
                <a:spcPts val="200"/>
              </a:spcBef>
            </a:pPr>
            <a:r>
              <a:rPr lang="en-US" sz="3200" b="1" dirty="0" smtClean="0"/>
              <a:t>Revelation 17:1-5 </a:t>
            </a:r>
            <a:r>
              <a:rPr lang="en-US" sz="3200" dirty="0" smtClean="0"/>
              <a:t> Then one of the seven angels who had the seven bowls came and spoke with me, saying, "Come here, I will show you the judgment of the great harlot </a:t>
            </a:r>
            <a:r>
              <a:rPr lang="en-US" sz="3200" spc="-150" dirty="0" smtClean="0"/>
              <a:t>who sits on many </a:t>
            </a:r>
            <a:r>
              <a:rPr lang="en-US" sz="3200" dirty="0" smtClean="0"/>
              <a:t>waters</a:t>
            </a:r>
            <a:r>
              <a:rPr lang="en-US" sz="3200" spc="-150" dirty="0" smtClean="0"/>
              <a:t>, with </a:t>
            </a:r>
            <a:r>
              <a:rPr lang="en-US" sz="3200" dirty="0" smtClean="0"/>
              <a:t>whom the king</a:t>
            </a:r>
            <a:r>
              <a:rPr lang="en-US" sz="3200" spc="-150" dirty="0" smtClean="0"/>
              <a:t>s of </a:t>
            </a:r>
            <a:r>
              <a:rPr lang="en-US" sz="3200" dirty="0" smtClean="0"/>
              <a:t>the earth </a:t>
            </a:r>
            <a:r>
              <a:rPr lang="en-US" sz="3200" spc="-150" dirty="0" smtClean="0"/>
              <a:t>committed </a:t>
            </a:r>
            <a:r>
              <a:rPr lang="en-US" sz="3200" i="1" spc="-150" dirty="0" smtClean="0"/>
              <a:t>acts of</a:t>
            </a:r>
            <a:r>
              <a:rPr lang="en-US" sz="3200" spc="-150" dirty="0" smtClean="0"/>
              <a:t> </a:t>
            </a:r>
            <a:r>
              <a:rPr lang="en-US" sz="3200" dirty="0" smtClean="0"/>
              <a:t>immorality</a:t>
            </a:r>
            <a:r>
              <a:rPr lang="en-US" sz="3200" spc="-150" dirty="0" smtClean="0"/>
              <a:t>, and </a:t>
            </a:r>
            <a:r>
              <a:rPr lang="en-US" sz="3200" dirty="0" smtClean="0"/>
              <a:t>those who dwell on </a:t>
            </a:r>
            <a:r>
              <a:rPr lang="en-US" sz="3200" spc="-150" dirty="0" smtClean="0"/>
              <a:t>the</a:t>
            </a:r>
            <a:r>
              <a:rPr lang="en-US" sz="3200" dirty="0" smtClean="0"/>
              <a:t> earth were made </a:t>
            </a:r>
            <a:r>
              <a:rPr lang="en-US" sz="3200" spc="-150" dirty="0" smtClean="0"/>
              <a:t>drunk with the wine of her immorality.” H</a:t>
            </a:r>
            <a:r>
              <a:rPr lang="en-US" sz="3200" dirty="0" smtClean="0"/>
              <a:t>e carried me away in the Spirit into a wilderness; and I saw a woman </a:t>
            </a:r>
            <a:r>
              <a:rPr lang="en-US" sz="3200" spc="-150" dirty="0" smtClean="0"/>
              <a:t>sitting on a </a:t>
            </a:r>
            <a:r>
              <a:rPr lang="en-US" sz="3200" dirty="0" smtClean="0"/>
              <a:t>scarlet beast, full of </a:t>
            </a:r>
            <a:r>
              <a:rPr lang="en-US" sz="3200" spc="-150" dirty="0" smtClean="0"/>
              <a:t>blasphemous </a:t>
            </a:r>
            <a:r>
              <a:rPr lang="en-US" sz="3200" dirty="0" smtClean="0"/>
              <a:t>names, having seven heads and </a:t>
            </a:r>
            <a:r>
              <a:rPr lang="en-US" sz="3200" u="sng" dirty="0" smtClean="0"/>
              <a:t>ten horns.</a:t>
            </a:r>
            <a:r>
              <a:rPr lang="en-US" sz="3200" dirty="0" smtClean="0"/>
              <a:t> The woman was clothed in purple and scarlet, and adorned with gold and precious stones and pearls, having in her hand a gold cup full of abominations and of the unclean things of her immorality, and on her forehead a name </a:t>
            </a:r>
            <a:r>
              <a:rPr lang="en-US" sz="3200" i="1" dirty="0" smtClean="0"/>
              <a:t>was</a:t>
            </a:r>
            <a:r>
              <a:rPr lang="en-US" sz="3200" dirty="0" smtClean="0"/>
              <a:t> written, a mystery</a:t>
            </a:r>
            <a:r>
              <a:rPr lang="en-US" dirty="0" smtClean="0"/>
              <a:t>, "BABYLON THE GREAT, THE MOTHER OF HARLOTS AND OF THE ABOMINATIONS OF THE EARTH." </a:t>
            </a:r>
          </a:p>
          <a:p>
            <a:pPr>
              <a:lnSpc>
                <a:spcPct val="110000"/>
              </a:lnSpc>
              <a:spcBef>
                <a:spcPts val="20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BEAST</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90000"/>
              </a:lnSpc>
            </a:pPr>
            <a:r>
              <a:rPr lang="en-US" sz="2700" b="1" dirty="0" smtClean="0"/>
              <a:t>Revelation 17:8-13 </a:t>
            </a:r>
            <a:r>
              <a:rPr lang="en-US" sz="2700" dirty="0" smtClean="0"/>
              <a:t>"The beast that you saw was, and is not, and is about to come up out of the abyss and go to destruction. And those who dwell on the earth, whose name has not been written in the book of life from the foundation of the world, will wonder when they see the beast, that he was and is not and will come. Here is the mind which has wisdom. The seven heads are seven mountains on which the woman sits, and they are seven kings; five have </a:t>
            </a:r>
            <a:r>
              <a:rPr lang="en-US" sz="2700" spc="-150" dirty="0" smtClean="0"/>
              <a:t>fallen, one is, </a:t>
            </a:r>
            <a:r>
              <a:rPr lang="en-US" sz="2700" dirty="0" smtClean="0"/>
              <a:t>the other has not yet come; and when he comes, he must remain a little while. The beast which was and is not, is himself also an eighth and is </a:t>
            </a:r>
            <a:r>
              <a:rPr lang="en-US" sz="2700" i="1" dirty="0" smtClean="0"/>
              <a:t>one</a:t>
            </a:r>
            <a:r>
              <a:rPr lang="en-US" sz="2700" dirty="0" smtClean="0"/>
              <a:t> of the seven, and he goes to destruction. The ten horns which you saw are ten kings who have not yet received a kingdom, but they receive authority as kings with the beast for one hour. These have one purpose, and they give their power and authority to the beast. </a:t>
            </a:r>
            <a:endParaRPr lang="en-US" sz="2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DESTRUCTION OF BABYLON </a:t>
            </a:r>
            <a:endParaRPr lang="en-US" dirty="0"/>
          </a:p>
        </p:txBody>
      </p:sp>
      <p:sp>
        <p:nvSpPr>
          <p:cNvPr id="3" name="Content Placeholder 2"/>
          <p:cNvSpPr>
            <a:spLocks noGrp="1"/>
          </p:cNvSpPr>
          <p:nvPr>
            <p:ph idx="1"/>
          </p:nvPr>
        </p:nvSpPr>
        <p:spPr/>
        <p:txBody>
          <a:bodyPr>
            <a:normAutofit/>
          </a:bodyPr>
          <a:lstStyle/>
          <a:p>
            <a:r>
              <a:rPr lang="en-US" b="1" dirty="0" smtClean="0"/>
              <a:t>Revelation 17:15-18 </a:t>
            </a:r>
            <a:r>
              <a:rPr lang="en-US" dirty="0" smtClean="0"/>
              <a:t> And he said to me, "The waters which you saw where the harlot sits, are peoples and multitudes and nations and tongues. </a:t>
            </a:r>
            <a:br>
              <a:rPr lang="en-US" dirty="0" smtClean="0"/>
            </a:br>
            <a:r>
              <a:rPr lang="en-US" dirty="0" smtClean="0"/>
              <a:t>And the ten horns which you saw, and the beast, these will hate the harlot and will make her desolate and naked, and will eat her flesh and will burn her up with fire. For God has put it in their hearts to execute His purpose by having a common purpose, and by giving their kingdom to the beast, until the words of God will be </a:t>
            </a:r>
            <a:r>
              <a:rPr lang="en-US" err="1" smtClean="0"/>
              <a:t>fulfilled</a:t>
            </a:r>
            <a:r>
              <a:rPr lang="en-US" smtClean="0"/>
              <a:t>. The </a:t>
            </a:r>
            <a:r>
              <a:rPr lang="en-US" dirty="0" smtClean="0"/>
              <a:t>woman whom you saw is the great city, which reigns over the kings of the earth." </a:t>
            </a:r>
          </a:p>
          <a:p>
            <a:r>
              <a:rPr lang="en-US" dirty="0" smtClean="0"/>
              <a:t>The Antichrist apparently uses the religious system until it has no more benefits, then destroys it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448800" cy="990600"/>
          </a:xfrm>
        </p:spPr>
        <p:txBody>
          <a:bodyPr/>
          <a:lstStyle/>
          <a:p>
            <a:pPr>
              <a:lnSpc>
                <a:spcPct val="90000"/>
              </a:lnSpc>
            </a:pPr>
            <a:r>
              <a:rPr lang="en-US" spc="-150" dirty="0" smtClean="0"/>
              <a:t>COMING EVENTS per </a:t>
            </a:r>
            <a:r>
              <a:rPr lang="en-US" spc="-150" dirty="0" err="1" smtClean="0"/>
              <a:t>jesus</a:t>
            </a:r>
            <a:endParaRPr lang="en-US" spc="-15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t>Matthew 24:3-5 </a:t>
            </a:r>
            <a:r>
              <a:rPr lang="en-US" dirty="0" smtClean="0"/>
              <a:t>As He was sitting on the Mount of Olives, the disciples came to Him privately, saying, "Tell us, when will these things happen, and what </a:t>
            </a:r>
            <a:r>
              <a:rPr lang="en-US" i="1" dirty="0" smtClean="0"/>
              <a:t>will be</a:t>
            </a:r>
            <a:r>
              <a:rPr lang="en-US" dirty="0" smtClean="0"/>
              <a:t> the sign of Your coming, and of the end of the age?” And Jesus answered and said to them</a:t>
            </a:r>
            <a:r>
              <a:rPr lang="en-US" spc="-150" dirty="0" smtClean="0"/>
              <a:t>, "</a:t>
            </a:r>
            <a:r>
              <a:rPr lang="en-US" dirty="0" smtClean="0"/>
              <a:t>See to it that no one misleads you. For many will come in My name, saying, 'I am the Christ,' and will mislead many. </a:t>
            </a:r>
          </a:p>
          <a:p>
            <a:pPr>
              <a:lnSpc>
                <a:spcPct val="90000"/>
              </a:lnSpc>
              <a:spcBef>
                <a:spcPts val="300"/>
              </a:spcBef>
            </a:pPr>
            <a:r>
              <a:rPr lang="en-US" dirty="0" smtClean="0"/>
              <a:t> </a:t>
            </a:r>
            <a:r>
              <a:rPr lang="en-US" b="1" dirty="0" smtClean="0"/>
              <a:t>Revelation 6:1-2 </a:t>
            </a:r>
            <a:r>
              <a:rPr lang="en-US" dirty="0" smtClean="0"/>
              <a:t> Then I saw when the Lamb broke one of the seven seals, and I heard one of the four living creatures saying as with a voice of thunder, "Come.”  I looked, and behold, a white horse, and he who sat on it had a bow; and a </a:t>
            </a:r>
            <a:r>
              <a:rPr lang="en-US" b="1" dirty="0" smtClean="0"/>
              <a:t>crown was given </a:t>
            </a:r>
            <a:r>
              <a:rPr lang="en-US" dirty="0" smtClean="0"/>
              <a:t>to him, and he went out conquering and to conquer. </a:t>
            </a:r>
          </a:p>
          <a:p>
            <a:pPr>
              <a:lnSpc>
                <a:spcPct val="90000"/>
              </a:lnSpc>
              <a:spcBef>
                <a:spcPts val="300"/>
              </a:spcBef>
            </a:pPr>
            <a:r>
              <a:rPr lang="en-US" dirty="0" smtClean="0"/>
              <a:t>His authority is not his own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PROPHECY FULFILLED</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9000"/>
              </a:lnSpc>
              <a:spcBef>
                <a:spcPts val="200"/>
              </a:spcBef>
            </a:pPr>
            <a:r>
              <a:rPr lang="en-US" b="1" dirty="0" smtClean="0"/>
              <a:t>Matthew 24:6 </a:t>
            </a:r>
            <a:r>
              <a:rPr lang="en-US" dirty="0" smtClean="0"/>
              <a:t>"You </a:t>
            </a:r>
            <a:r>
              <a:rPr lang="en-US" spc="-150" dirty="0" smtClean="0"/>
              <a:t>will be hearing </a:t>
            </a:r>
            <a:r>
              <a:rPr lang="en-US" dirty="0" smtClean="0"/>
              <a:t>of wars and rumors of wars. See that you are not frightened, for </a:t>
            </a:r>
            <a:r>
              <a:rPr lang="en-US" i="1" dirty="0" smtClean="0"/>
              <a:t>those things</a:t>
            </a:r>
            <a:r>
              <a:rPr lang="en-US" dirty="0" smtClean="0"/>
              <a:t> must take place, but </a:t>
            </a:r>
            <a:r>
              <a:rPr lang="en-US" i="1" dirty="0" smtClean="0"/>
              <a:t>that</a:t>
            </a:r>
            <a:r>
              <a:rPr lang="en-US" dirty="0" smtClean="0"/>
              <a:t> is not yet the end.</a:t>
            </a:r>
          </a:p>
          <a:p>
            <a:pPr>
              <a:lnSpc>
                <a:spcPct val="89000"/>
              </a:lnSpc>
              <a:spcBef>
                <a:spcPts val="200"/>
              </a:spcBef>
            </a:pPr>
            <a:r>
              <a:rPr lang="en-US" b="1" dirty="0" smtClean="0"/>
              <a:t>Revelation 6:3-4 </a:t>
            </a:r>
            <a:r>
              <a:rPr lang="en-US" dirty="0" smtClean="0"/>
              <a:t>When He broke the second seal, I heard the second living creature saying, "Come.” And another, a red </a:t>
            </a:r>
            <a:r>
              <a:rPr lang="en-US" spc="-150" dirty="0" smtClean="0"/>
              <a:t>horse, went out; </a:t>
            </a:r>
            <a:r>
              <a:rPr lang="en-US" dirty="0" smtClean="0"/>
              <a:t>and to him who </a:t>
            </a:r>
            <a:r>
              <a:rPr lang="en-US" spc="-150" dirty="0" smtClean="0"/>
              <a:t>sat on </a:t>
            </a:r>
            <a:r>
              <a:rPr lang="en-US" dirty="0" smtClean="0"/>
              <a:t>it, it was granted </a:t>
            </a:r>
            <a:r>
              <a:rPr lang="en-US" spc="-150" dirty="0" smtClean="0"/>
              <a:t>to take </a:t>
            </a:r>
            <a:r>
              <a:rPr lang="en-US" dirty="0" smtClean="0"/>
              <a:t>peace from the </a:t>
            </a:r>
            <a:r>
              <a:rPr lang="en-US" spc="-150" dirty="0" smtClean="0"/>
              <a:t>earth, </a:t>
            </a:r>
            <a:r>
              <a:rPr lang="en-US" dirty="0" smtClean="0"/>
              <a:t>that </a:t>
            </a:r>
            <a:r>
              <a:rPr lang="en-US" i="1" dirty="0" smtClean="0"/>
              <a:t>men</a:t>
            </a:r>
            <a:r>
              <a:rPr lang="en-US" dirty="0" smtClean="0"/>
              <a:t> </a:t>
            </a:r>
            <a:r>
              <a:rPr lang="en-US" spc="-150" dirty="0" smtClean="0"/>
              <a:t>would slay one </a:t>
            </a:r>
            <a:r>
              <a:rPr lang="en-US" dirty="0" smtClean="0"/>
              <a:t>another; a great sword was given to him</a:t>
            </a:r>
          </a:p>
          <a:p>
            <a:pPr>
              <a:lnSpc>
                <a:spcPct val="89000"/>
              </a:lnSpc>
              <a:spcBef>
                <a:spcPts val="200"/>
              </a:spcBef>
            </a:pPr>
            <a:r>
              <a:rPr lang="en-US" dirty="0" smtClean="0"/>
              <a:t> </a:t>
            </a:r>
            <a:r>
              <a:rPr lang="en-US" b="1" dirty="0" smtClean="0"/>
              <a:t>Matthew 24:7</a:t>
            </a:r>
            <a:r>
              <a:rPr lang="en-US" dirty="0" smtClean="0"/>
              <a:t> "For nation will rise against nation, and kingdom against kingdom, and in various places there will be famines and earthquakes. </a:t>
            </a:r>
          </a:p>
          <a:p>
            <a:pPr>
              <a:lnSpc>
                <a:spcPct val="89000"/>
              </a:lnSpc>
              <a:spcBef>
                <a:spcPts val="200"/>
              </a:spcBef>
            </a:pPr>
            <a:r>
              <a:rPr lang="en-US" b="1" dirty="0" smtClean="0"/>
              <a:t>Revelation 6:6 </a:t>
            </a:r>
            <a:r>
              <a:rPr lang="en-US" dirty="0" smtClean="0"/>
              <a:t>And I heard </a:t>
            </a:r>
            <a:r>
              <a:rPr lang="en-US" i="1" dirty="0" smtClean="0"/>
              <a:t>something</a:t>
            </a:r>
            <a:r>
              <a:rPr lang="en-US" dirty="0" smtClean="0"/>
              <a:t> like a voice in the center of the four living creatures saying, "A quart of wheat for a denarius, and three quarts of barley for a denarius; and do not damage the oil and the wine."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TRIBULATION</a:t>
            </a:r>
            <a:endParaRPr lang="en-US" sz="4800" dirty="0"/>
          </a:p>
        </p:txBody>
      </p:sp>
      <p:sp>
        <p:nvSpPr>
          <p:cNvPr id="3" name="Content Placeholder 2"/>
          <p:cNvSpPr>
            <a:spLocks noGrp="1"/>
          </p:cNvSpPr>
          <p:nvPr>
            <p:ph idx="1"/>
          </p:nvPr>
        </p:nvSpPr>
        <p:spPr>
          <a:xfrm>
            <a:off x="0" y="1066800"/>
            <a:ext cx="9144000" cy="5791200"/>
          </a:xfrm>
        </p:spPr>
        <p:txBody>
          <a:bodyPr>
            <a:noAutofit/>
          </a:bodyPr>
          <a:lstStyle/>
          <a:p>
            <a:pPr>
              <a:lnSpc>
                <a:spcPct val="97000"/>
              </a:lnSpc>
              <a:spcBef>
                <a:spcPts val="0"/>
              </a:spcBef>
              <a:spcAft>
                <a:spcPts val="300"/>
              </a:spcAft>
            </a:pPr>
            <a:r>
              <a:rPr lang="en-US" b="1" dirty="0" smtClean="0"/>
              <a:t>Matthew 24:9-13 </a:t>
            </a:r>
            <a:r>
              <a:rPr lang="en-US" dirty="0" smtClean="0"/>
              <a:t>"Then they will deliver you to tribulation, and will kill you, and you will be hated by all </a:t>
            </a:r>
            <a:r>
              <a:rPr lang="en-US" u="sng" dirty="0" smtClean="0"/>
              <a:t>nations</a:t>
            </a:r>
            <a:r>
              <a:rPr lang="en-US" dirty="0" smtClean="0"/>
              <a:t> because of My name. At that time many will fall away and will betray one another and hate one another. Many false prophets will arise and will mislead many. Because lawlessness is increased, most people's love will grow cold. But the one who endures to the end, he will be saved. </a:t>
            </a:r>
          </a:p>
          <a:p>
            <a:pPr>
              <a:lnSpc>
                <a:spcPct val="97000"/>
              </a:lnSpc>
              <a:spcBef>
                <a:spcPts val="0"/>
              </a:spcBef>
              <a:spcAft>
                <a:spcPts val="300"/>
              </a:spcAft>
            </a:pPr>
            <a:r>
              <a:rPr lang="en-US" dirty="0" smtClean="0"/>
              <a:t>Nations: </a:t>
            </a:r>
            <a:r>
              <a:rPr lang="en-US" i="1" dirty="0" smtClean="0"/>
              <a:t>ethnos: </a:t>
            </a:r>
            <a:r>
              <a:rPr lang="en-US" dirty="0" smtClean="0"/>
              <a:t>people who live/work/believe together; an ethnic group</a:t>
            </a:r>
          </a:p>
          <a:p>
            <a:pPr>
              <a:lnSpc>
                <a:spcPct val="97000"/>
              </a:lnSpc>
              <a:spcBef>
                <a:spcPts val="0"/>
              </a:spcBef>
              <a:spcAft>
                <a:spcPts val="300"/>
              </a:spcAft>
            </a:pPr>
            <a:r>
              <a:rPr lang="en-US" dirty="0" smtClean="0"/>
              <a:t>Revelation 6: ¼ of earth subject to death by pestilence and wild beast; martyrs; terrorism in the sky; all manner of persecution, terror, unusual events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PREACHING THE GOSPEL</a:t>
            </a:r>
            <a:endParaRPr lang="en-US" dirty="0"/>
          </a:p>
        </p:txBody>
      </p:sp>
      <p:sp>
        <p:nvSpPr>
          <p:cNvPr id="3" name="Content Placeholder 2"/>
          <p:cNvSpPr>
            <a:spLocks noGrp="1"/>
          </p:cNvSpPr>
          <p:nvPr>
            <p:ph idx="1"/>
          </p:nvPr>
        </p:nvSpPr>
        <p:spPr>
          <a:xfrm>
            <a:off x="0" y="1143000"/>
            <a:ext cx="9144000" cy="5715000"/>
          </a:xfrm>
        </p:spPr>
        <p:txBody>
          <a:bodyPr>
            <a:noAutofit/>
          </a:bodyPr>
          <a:lstStyle/>
          <a:p>
            <a:pPr>
              <a:spcBef>
                <a:spcPts val="300"/>
              </a:spcBef>
            </a:pPr>
            <a:r>
              <a:rPr lang="en-US" b="1" dirty="0" smtClean="0"/>
              <a:t>Matthew 24:14 </a:t>
            </a:r>
            <a:r>
              <a:rPr lang="en-US" dirty="0" smtClean="0"/>
              <a:t>"This gospel of the kingdom shall be preached in the whole world as a testimony to all the nations, and then the end will come.” </a:t>
            </a:r>
          </a:p>
          <a:p>
            <a:pPr>
              <a:spcBef>
                <a:spcPts val="300"/>
              </a:spcBef>
            </a:pPr>
            <a:r>
              <a:rPr lang="en-US" b="1" dirty="0" smtClean="0"/>
              <a:t>Revelation 14:6-7 </a:t>
            </a:r>
            <a:r>
              <a:rPr lang="en-US" dirty="0" smtClean="0"/>
              <a:t>And I saw another angel flying in </a:t>
            </a:r>
            <a:r>
              <a:rPr lang="en-US" dirty="0" err="1" smtClean="0"/>
              <a:t>midheaven</a:t>
            </a:r>
            <a:r>
              <a:rPr lang="en-US" dirty="0" smtClean="0"/>
              <a:t>, having an eternal gospel to preach to those who live on the earth, and to every nation and tribe and tongue and people; and he said with a loud voice, "Fear God, and give Him glory, because the hour of His judgment has come; worship Him who made the heaven and the earth and sea and springs of waters." </a:t>
            </a:r>
          </a:p>
          <a:p>
            <a:pPr>
              <a:spcBef>
                <a:spcPts val="300"/>
              </a:spcBef>
            </a:pPr>
            <a:r>
              <a:rPr lang="en-US" dirty="0" smtClean="0"/>
              <a:t>This happens before the final bowl judgments</a:t>
            </a:r>
            <a:br>
              <a:rPr lang="en-US" dirty="0" smtClean="0"/>
            </a:b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ABOMINATION OF DESOLATION</a:t>
            </a:r>
            <a:endParaRPr lang="en-US" dirty="0"/>
          </a:p>
        </p:txBody>
      </p:sp>
      <p:sp>
        <p:nvSpPr>
          <p:cNvPr id="3" name="Content Placeholder 2"/>
          <p:cNvSpPr>
            <a:spLocks noGrp="1"/>
          </p:cNvSpPr>
          <p:nvPr>
            <p:ph idx="1"/>
          </p:nvPr>
        </p:nvSpPr>
        <p:spPr/>
        <p:txBody>
          <a:bodyPr>
            <a:normAutofit lnSpcReduction="10000"/>
          </a:bodyPr>
          <a:lstStyle/>
          <a:p>
            <a:r>
              <a:rPr lang="en-US" b="1" dirty="0" smtClean="0"/>
              <a:t>Daniel 9:27 </a:t>
            </a:r>
            <a:r>
              <a:rPr lang="en-US" dirty="0" smtClean="0"/>
              <a:t>"And he will make a firm covenant with the many for one week, but in the middle of the week he will put a stop to sacrifice and grain offering; and on the wing of abominations </a:t>
            </a:r>
            <a:r>
              <a:rPr lang="en-US" i="1" dirty="0" smtClean="0"/>
              <a:t>will come</a:t>
            </a:r>
            <a:r>
              <a:rPr lang="en-US" dirty="0" smtClean="0"/>
              <a:t> one who makes desolate, even until a complete destruction, one that is decreed, is poured out on the one who makes desolate." </a:t>
            </a:r>
          </a:p>
          <a:p>
            <a:r>
              <a:rPr lang="en-US" dirty="0" smtClean="0"/>
              <a:t>Partially fulfilled by Antiochus IV </a:t>
            </a:r>
            <a:r>
              <a:rPr lang="en-US" dirty="0" err="1" smtClean="0"/>
              <a:t>Epiphanes</a:t>
            </a:r>
            <a:r>
              <a:rPr lang="en-US" dirty="0" smtClean="0"/>
              <a:t>, who profaned the temples before the </a:t>
            </a:r>
            <a:r>
              <a:rPr lang="en-US" dirty="0" err="1" smtClean="0"/>
              <a:t>Maccabees</a:t>
            </a:r>
            <a:endParaRPr lang="en-US" dirty="0" smtClean="0"/>
          </a:p>
          <a:p>
            <a:r>
              <a:rPr lang="en-US" b="1" dirty="0" smtClean="0"/>
              <a:t>Matthew 24:15-16 </a:t>
            </a:r>
            <a:r>
              <a:rPr lang="en-US" dirty="0" smtClean="0"/>
              <a:t> "Therefore when you see the </a:t>
            </a:r>
            <a:r>
              <a:rPr lang="en-US" sz="2400" cap="small" dirty="0" smtClean="0"/>
              <a:t>ABOMINATION OF DESOLATION</a:t>
            </a:r>
            <a:r>
              <a:rPr lang="en-US" sz="2400" dirty="0" smtClean="0"/>
              <a:t> </a:t>
            </a:r>
            <a:r>
              <a:rPr lang="en-US" dirty="0" smtClean="0"/>
              <a:t>which was spoken of through Daniel the prophet, standing in the holy place (let the reader understand),then those who are in Judea must flee to the mountains.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MAN OF LAWLESSNESS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2 Thessalonians 2:3-4 </a:t>
            </a:r>
            <a:r>
              <a:rPr lang="en-US" dirty="0" smtClean="0"/>
              <a:t>Let no one in any way deceive you, for </a:t>
            </a:r>
            <a:r>
              <a:rPr lang="en-US" i="1" dirty="0" smtClean="0"/>
              <a:t>it will not come</a:t>
            </a:r>
            <a:r>
              <a:rPr lang="en-US" dirty="0" smtClean="0"/>
              <a:t> unless the apostasy comes first, and the man of lawlessness is revealed, the son of destruction, who opposes and exalts himself above every so-called god or object of worship, so that he takes his seat in the temple of God, displaying himself as being God. </a:t>
            </a:r>
          </a:p>
          <a:p>
            <a:pPr>
              <a:lnSpc>
                <a:spcPct val="90000"/>
              </a:lnSpc>
              <a:spcBef>
                <a:spcPts val="200"/>
              </a:spcBef>
            </a:pPr>
            <a:r>
              <a:rPr lang="en-US" b="1" dirty="0" smtClean="0"/>
              <a:t>This man appears </a:t>
            </a:r>
            <a:r>
              <a:rPr lang="en-US" b="1" smtClean="0"/>
              <a:t>to </a:t>
            </a:r>
            <a:r>
              <a:rPr lang="en-US" b="1" smtClean="0"/>
              <a:t>be </a:t>
            </a:r>
            <a:r>
              <a:rPr lang="en-US" b="1" dirty="0" smtClean="0"/>
              <a:t>the rider on the white horse in Revelation 6:1,2 and the maker of a 7 year treaty in Daniel 9:27</a:t>
            </a:r>
          </a:p>
          <a:p>
            <a:pPr>
              <a:lnSpc>
                <a:spcPct val="90000"/>
              </a:lnSpc>
              <a:spcBef>
                <a:spcPts val="200"/>
              </a:spcBef>
            </a:pPr>
            <a:r>
              <a:rPr lang="en-US" b="1" dirty="0" smtClean="0"/>
              <a:t>Revelation 13:1 </a:t>
            </a:r>
            <a:r>
              <a:rPr lang="en-US" dirty="0" smtClean="0"/>
              <a:t>And the dragon stood on the sand of the seashore. Then I saw a beast coming up out of the sea, having ten horns and seven heads, and on his horns </a:t>
            </a:r>
            <a:r>
              <a:rPr lang="en-US" i="1" dirty="0" smtClean="0"/>
              <a:t>were</a:t>
            </a:r>
            <a:r>
              <a:rPr lang="en-US" dirty="0" smtClean="0"/>
              <a:t> ten diadems, and on his heads </a:t>
            </a:r>
            <a:r>
              <a:rPr lang="en-US" i="1" dirty="0" smtClean="0"/>
              <a:t>were</a:t>
            </a:r>
            <a:r>
              <a:rPr lang="en-US" dirty="0" smtClean="0"/>
              <a:t> blasphemous names. </a:t>
            </a:r>
            <a:br>
              <a:rPr lang="en-US" dirty="0" smtClean="0"/>
            </a:br>
            <a:endParaRPr lang="en-US" dirty="0" smtClean="0"/>
          </a:p>
          <a:p>
            <a:pPr>
              <a:lnSpc>
                <a:spcPct val="90000"/>
              </a:lnSpc>
              <a:spcBef>
                <a:spcPts val="200"/>
              </a:spcBef>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The beast from </a:t>
            </a:r>
            <a:r>
              <a:rPr lang="en-US" sz="4800" dirty="0" err="1" smtClean="0"/>
              <a:t>daniel</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Daniel </a:t>
            </a:r>
            <a:r>
              <a:rPr lang="en-US" b="1" spc="-150" dirty="0" smtClean="0"/>
              <a:t>7:23-26 </a:t>
            </a:r>
            <a:r>
              <a:rPr lang="en-US" spc="-150" dirty="0" smtClean="0"/>
              <a:t> "Thus </a:t>
            </a:r>
            <a:r>
              <a:rPr lang="en-US" dirty="0" smtClean="0"/>
              <a:t>he </a:t>
            </a:r>
            <a:r>
              <a:rPr lang="en-US" spc="-150" dirty="0" smtClean="0"/>
              <a:t>said: 'The </a:t>
            </a:r>
            <a:r>
              <a:rPr lang="en-US" dirty="0" smtClean="0"/>
              <a:t>fourth beast will be be a fourth kingdom on the earth, which will be differ-</a:t>
            </a:r>
            <a:r>
              <a:rPr lang="en-US" dirty="0" err="1" smtClean="0"/>
              <a:t>ent</a:t>
            </a:r>
            <a:r>
              <a:rPr lang="en-US" dirty="0" smtClean="0"/>
              <a:t> from all the </a:t>
            </a:r>
            <a:r>
              <a:rPr lang="en-US" i="1" dirty="0" smtClean="0"/>
              <a:t>other</a:t>
            </a:r>
            <a:r>
              <a:rPr lang="en-US" dirty="0" smtClean="0"/>
              <a:t> kingdoms and will devour the whole earth and tread it down and crush it. As for the </a:t>
            </a:r>
            <a:r>
              <a:rPr lang="en-US" u="sng" dirty="0" smtClean="0"/>
              <a:t>ten horns</a:t>
            </a:r>
            <a:r>
              <a:rPr lang="en-US" dirty="0" smtClean="0"/>
              <a:t>, out of this kingdom ten kings will arise; and another will arise after them, and he will be different from the previous </a:t>
            </a:r>
            <a:r>
              <a:rPr lang="en-US" spc="-150" dirty="0" smtClean="0"/>
              <a:t>ones and will </a:t>
            </a:r>
            <a:r>
              <a:rPr lang="en-US" dirty="0" smtClean="0"/>
              <a:t>subdue three kings. 'He will speak out against the Most High and wear down the saints of the Highest One, and he will intend to make alterations in times and in law; and they will be given into his hand for a time, times, and half a time. But the court will sit </a:t>
            </a:r>
            <a:r>
              <a:rPr lang="en-US" i="1" dirty="0" smtClean="0"/>
              <a:t>for judgment,</a:t>
            </a:r>
            <a:r>
              <a:rPr lang="en-US" dirty="0" smtClean="0"/>
              <a:t> and his dominion will be taken away, annihilated and destroyed forever.’ </a:t>
            </a:r>
          </a:p>
          <a:p>
            <a:pPr>
              <a:lnSpc>
                <a:spcPct val="90000"/>
              </a:lnSpc>
              <a:spcBef>
                <a:spcPts val="200"/>
              </a:spcBef>
            </a:pPr>
            <a:r>
              <a:rPr lang="en-US" dirty="0" smtClean="0"/>
              <a:t>Time, times, and a half a time = 3½ years</a:t>
            </a:r>
          </a:p>
          <a:p>
            <a:pPr>
              <a:lnSpc>
                <a:spcPct val="90000"/>
              </a:lnSpc>
              <a:spcBef>
                <a:spcPts val="200"/>
              </a:spcBef>
            </a:pPr>
            <a:endParaRPr lang="en-US" dirty="0" smtClean="0"/>
          </a:p>
          <a:p>
            <a:pPr>
              <a:lnSpc>
                <a:spcPct val="90000"/>
              </a:lnSpc>
              <a:spcBef>
                <a:spcPts val="200"/>
              </a:spcBef>
              <a:buNone/>
            </a:pPr>
            <a:endParaRPr lang="en-US" dirty="0" smtClean="0"/>
          </a:p>
          <a:p>
            <a:pPr>
              <a:lnSpc>
                <a:spcPct val="90000"/>
              </a:lnSpc>
              <a:spcBef>
                <a:spcPts val="200"/>
              </a:spcBef>
            </a:pPr>
            <a:r>
              <a:rPr lang="en-US" dirty="0" smtClean="0"/>
              <a:t> </a:t>
            </a:r>
          </a:p>
          <a:p>
            <a:pPr>
              <a:lnSpc>
                <a:spcPct val="90000"/>
              </a:lnSpc>
              <a:spcBef>
                <a:spcPts val="200"/>
              </a:spcBef>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4416</TotalTime>
  <Words>867</Words>
  <Application>Microsoft Office PowerPoint</Application>
  <PresentationFormat>On-screen Show (4:3)</PresentationFormat>
  <Paragraphs>53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VERSE FOR THE JOURNEY</vt:lpstr>
      <vt:lpstr>COMING EVENTS per jesus</vt:lpstr>
      <vt:lpstr>PROPHECY FULFILLED</vt:lpstr>
      <vt:lpstr>TRIBULATION</vt:lpstr>
      <vt:lpstr>PREACHING THE GOSPEL</vt:lpstr>
      <vt:lpstr>ABOMINATION OF DESOLATION</vt:lpstr>
      <vt:lpstr>MAN OF LAWLESSNESS</vt:lpstr>
      <vt:lpstr>The beast from daniel</vt:lpstr>
      <vt:lpstr>A RELIGIOUS POWER SYSTEM</vt:lpstr>
      <vt:lpstr>ABOUT THE BEAST</vt:lpstr>
      <vt:lpstr>DESTRUCTION OF BABYLON </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21</cp:revision>
  <dcterms:created xsi:type="dcterms:W3CDTF">2019-08-22T16:00:16Z</dcterms:created>
  <dcterms:modified xsi:type="dcterms:W3CDTF">2019-10-20T23:56:35Z</dcterms:modified>
</cp:coreProperties>
</file>