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8" r:id="rId3"/>
    <p:sldId id="265" r:id="rId4"/>
    <p:sldId id="259" r:id="rId5"/>
    <p:sldId id="260" r:id="rId6"/>
    <p:sldId id="261" r:id="rId7"/>
    <p:sldId id="266" r:id="rId8"/>
    <p:sldId id="262" r:id="rId9"/>
    <p:sldId id="263" r:id="rId10"/>
    <p:sldId id="267" r:id="rId11"/>
    <p:sldId id="257" r:id="rId12"/>
    <p:sldId id="264"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10/15/2019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10/15/2019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10/15/2019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6</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The millennial reign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Marriage supper of the Lamb </a:t>
            </a:r>
            <a:r>
              <a:rPr lang="en-US" dirty="0" smtClean="0"/>
              <a:t>(after the rapture)</a:t>
            </a:r>
          </a:p>
          <a:p>
            <a:pPr>
              <a:lnSpc>
                <a:spcPct val="90000"/>
              </a:lnSpc>
              <a:spcBef>
                <a:spcPts val="200"/>
              </a:spcBef>
            </a:pPr>
            <a:r>
              <a:rPr lang="en-US" b="1" dirty="0" smtClean="0"/>
              <a:t>Revelation 19:11-14 </a:t>
            </a:r>
            <a:r>
              <a:rPr lang="en-US" dirty="0" smtClean="0"/>
              <a:t> And I saw heaven opened, and behold, a white horse, and He who sat on it </a:t>
            </a:r>
            <a:r>
              <a:rPr lang="en-US" i="1" dirty="0" smtClean="0"/>
              <a:t>is</a:t>
            </a:r>
            <a:r>
              <a:rPr lang="en-US" dirty="0" smtClean="0"/>
              <a:t> called Faithful and True, and in righteousness He judges and wages war. His eyes </a:t>
            </a:r>
            <a:r>
              <a:rPr lang="en-US" i="1" dirty="0" smtClean="0"/>
              <a:t>are</a:t>
            </a:r>
            <a:r>
              <a:rPr lang="en-US" dirty="0" smtClean="0"/>
              <a:t> a flame of fire, and on His head </a:t>
            </a:r>
            <a:r>
              <a:rPr lang="en-US" i="1" dirty="0" smtClean="0"/>
              <a:t>are</a:t>
            </a:r>
            <a:r>
              <a:rPr lang="en-US" dirty="0" smtClean="0"/>
              <a:t> many diadems; and He has a name written </a:t>
            </a:r>
            <a:r>
              <a:rPr lang="en-US" i="1" dirty="0" smtClean="0"/>
              <a:t>on Him</a:t>
            </a:r>
            <a:r>
              <a:rPr lang="en-US" dirty="0" smtClean="0"/>
              <a:t> which no one knows except Himself. </a:t>
            </a:r>
            <a:r>
              <a:rPr lang="en-US" i="1" dirty="0" smtClean="0"/>
              <a:t>He is</a:t>
            </a:r>
            <a:r>
              <a:rPr lang="en-US" dirty="0" smtClean="0"/>
              <a:t> clothed with a robe dipped in blood, and His name is called The Word of God. And the armies which are in heaven, clothed in fine linen, white </a:t>
            </a:r>
            <a:r>
              <a:rPr lang="en-US" i="1" dirty="0" smtClean="0"/>
              <a:t>and</a:t>
            </a:r>
            <a:r>
              <a:rPr lang="en-US" dirty="0" smtClean="0"/>
              <a:t> clean, were following Him on white horses. </a:t>
            </a:r>
          </a:p>
          <a:p>
            <a:pPr>
              <a:lnSpc>
                <a:spcPct val="90000"/>
              </a:lnSpc>
              <a:spcBef>
                <a:spcPts val="200"/>
              </a:spcBef>
            </a:pPr>
            <a:r>
              <a:rPr lang="en-US" b="1" dirty="0" smtClean="0"/>
              <a:t>1 Thessalonians </a:t>
            </a:r>
            <a:r>
              <a:rPr lang="en-US" b="1" spc="-150" dirty="0" smtClean="0"/>
              <a:t>3:13 …</a:t>
            </a:r>
            <a:r>
              <a:rPr lang="en-US" spc="-150" dirty="0" smtClean="0"/>
              <a:t>so </a:t>
            </a:r>
            <a:r>
              <a:rPr lang="en-US" dirty="0" smtClean="0"/>
              <a:t>that </a:t>
            </a:r>
            <a:r>
              <a:rPr lang="en-US" spc="-150" dirty="0" smtClean="0"/>
              <a:t>He may </a:t>
            </a:r>
            <a:r>
              <a:rPr lang="en-US" dirty="0" smtClean="0"/>
              <a:t>establish your hearts without blame in holiness before our God and Father at the </a:t>
            </a:r>
            <a:r>
              <a:rPr lang="en-US" spc="-150" dirty="0" smtClean="0"/>
              <a:t>coming of our Lord </a:t>
            </a:r>
            <a:r>
              <a:rPr lang="en-US" dirty="0" smtClean="0"/>
              <a:t>Jesus</a:t>
            </a:r>
            <a:r>
              <a:rPr lang="en-US" spc="-150" dirty="0" smtClean="0"/>
              <a:t> with all </a:t>
            </a:r>
            <a:r>
              <a:rPr lang="en-US" dirty="0" smtClean="0"/>
              <a:t>His saints. </a:t>
            </a:r>
            <a:br>
              <a:rPr lang="en-US" dirty="0" smtClean="0"/>
            </a:br>
            <a:endParaRPr lang="en-US" dirty="0" smtClean="0"/>
          </a:p>
          <a:p>
            <a:pPr>
              <a:lnSpc>
                <a:spcPct val="90000"/>
              </a:lnSpc>
              <a:spcBef>
                <a:spcPts val="200"/>
              </a:spcBef>
            </a:pPr>
            <a:endParaRPr lang="en-US"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Satan bound</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Revelation 20:1-3 </a:t>
            </a:r>
            <a:r>
              <a:rPr lang="en-US" dirty="0" smtClean="0"/>
              <a:t>Then I saw an angel coming down from heaven, holding the key of the abyss and a great chain in his hand. And he laid hold of the dragon, the serpent of old, who is the devil and Satan, and bound him for a thousand years; and he threw him into the abyss, and shut </a:t>
            </a:r>
            <a:r>
              <a:rPr lang="en-US" i="1" dirty="0" smtClean="0"/>
              <a:t>it</a:t>
            </a:r>
            <a:r>
              <a:rPr lang="en-US" dirty="0" smtClean="0"/>
              <a:t> and sealed </a:t>
            </a:r>
            <a:r>
              <a:rPr lang="en-US" i="1" dirty="0" smtClean="0"/>
              <a:t>it</a:t>
            </a:r>
            <a:r>
              <a:rPr lang="en-US" dirty="0" smtClean="0"/>
              <a:t> over him, so that he would not deceive the nations any longer, until the thousand years were completed; after these things he must be released for a short time.</a:t>
            </a:r>
          </a:p>
          <a:p>
            <a:pPr>
              <a:lnSpc>
                <a:spcPct val="90000"/>
              </a:lnSpc>
              <a:spcBef>
                <a:spcPts val="200"/>
              </a:spcBef>
            </a:pPr>
            <a:r>
              <a:rPr lang="en-US" dirty="0" smtClean="0"/>
              <a:t>FIRST RESURRECTION: those saved between the rapture and second coming of Christ</a:t>
            </a:r>
          </a:p>
          <a:p>
            <a:pPr>
              <a:lnSpc>
                <a:spcPct val="90000"/>
              </a:lnSpc>
              <a:spcBef>
                <a:spcPts val="200"/>
              </a:spcBef>
            </a:pPr>
            <a:r>
              <a:rPr lang="en-US" dirty="0" smtClean="0"/>
              <a:t>Millennial Reign</a:t>
            </a:r>
          </a:p>
          <a:p>
            <a:pPr>
              <a:lnSpc>
                <a:spcPct val="90000"/>
              </a:lnSpc>
              <a:spcBef>
                <a:spcPts val="200"/>
              </a:spcBef>
            </a:pPr>
            <a:r>
              <a:rPr lang="en-US" dirty="0" smtClean="0"/>
              <a:t>Satan Released, deceives again; fights again</a:t>
            </a:r>
          </a:p>
          <a:p>
            <a:pPr>
              <a:lnSpc>
                <a:spcPct val="90000"/>
              </a:lnSpc>
              <a:spcBef>
                <a:spcPts val="200"/>
              </a:spcBef>
              <a:buNone/>
            </a:pPr>
            <a:r>
              <a:rPr lang="en-US" dirty="0" smtClean="0"/>
              <a:t> </a:t>
            </a:r>
          </a:p>
          <a:p>
            <a:pPr>
              <a:lnSpc>
                <a:spcPct val="90000"/>
              </a:lnSpc>
              <a:spcBef>
                <a:spcPts val="200"/>
              </a:spcBef>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TWO GOG-MAGOG WARS?</a:t>
            </a:r>
            <a:endParaRPr lang="en-US" sz="4800" dirty="0"/>
          </a:p>
        </p:txBody>
      </p:sp>
      <p:sp>
        <p:nvSpPr>
          <p:cNvPr id="3" name="Content Placeholder 2"/>
          <p:cNvSpPr>
            <a:spLocks noGrp="1"/>
          </p:cNvSpPr>
          <p:nvPr>
            <p:ph idx="1"/>
          </p:nvPr>
        </p:nvSpPr>
        <p:spPr/>
        <p:txBody>
          <a:bodyPr>
            <a:noAutofit/>
          </a:bodyPr>
          <a:lstStyle/>
          <a:p>
            <a:pPr>
              <a:lnSpc>
                <a:spcPct val="96000"/>
              </a:lnSpc>
              <a:spcBef>
                <a:spcPts val="0"/>
              </a:spcBef>
              <a:spcAft>
                <a:spcPts val="300"/>
              </a:spcAft>
            </a:pPr>
            <a:r>
              <a:rPr lang="en-US" b="1" dirty="0" smtClean="0"/>
              <a:t>Revelation 20:7-9 </a:t>
            </a:r>
            <a:r>
              <a:rPr lang="en-US" dirty="0" smtClean="0"/>
              <a:t>When the thousand years are completed, Satan will be released from his prison, and will come out to deceive the nations which are in the four corners of the earth, Gog and </a:t>
            </a:r>
            <a:r>
              <a:rPr lang="en-US" dirty="0" err="1" smtClean="0"/>
              <a:t>Magog</a:t>
            </a:r>
            <a:r>
              <a:rPr lang="en-US" dirty="0" smtClean="0"/>
              <a:t>, to gather them together for the war; the number of them is like the sand of the seashore. And they came up on the broad plain of the earth and surrounded the camp of the saints and the beloved city, and fire came down from heaven and devoured them.</a:t>
            </a:r>
          </a:p>
          <a:p>
            <a:pPr>
              <a:lnSpc>
                <a:spcPct val="96000"/>
              </a:lnSpc>
              <a:spcBef>
                <a:spcPts val="0"/>
              </a:spcBef>
              <a:spcAft>
                <a:spcPts val="300"/>
              </a:spcAft>
            </a:pPr>
            <a:r>
              <a:rPr lang="en-US" dirty="0" smtClean="0"/>
              <a:t>Great White Throne judgment</a:t>
            </a:r>
          </a:p>
          <a:p>
            <a:pPr>
              <a:lnSpc>
                <a:spcPct val="96000"/>
              </a:lnSpc>
              <a:spcBef>
                <a:spcPts val="0"/>
              </a:spcBef>
              <a:spcAft>
                <a:spcPts val="300"/>
              </a:spcAft>
            </a:pPr>
            <a:r>
              <a:rPr lang="en-US" dirty="0" smtClean="0"/>
              <a:t>New Heaven and New Earth</a:t>
            </a:r>
          </a:p>
          <a:p>
            <a:pPr>
              <a:lnSpc>
                <a:spcPct val="96000"/>
              </a:lnSpc>
              <a:spcBef>
                <a:spcPts val="0"/>
              </a:spcBef>
              <a:spcAft>
                <a:spcPts val="300"/>
              </a:spcAft>
            </a:pPr>
            <a:r>
              <a:rPr lang="en-US" dirty="0" smtClean="0"/>
              <a:t>New Jerusalem, the permanent dwelling place for the saints</a:t>
            </a:r>
          </a:p>
          <a:p>
            <a:pPr>
              <a:lnSpc>
                <a:spcPct val="96000"/>
              </a:lnSpc>
              <a:spcBef>
                <a:spcPts val="0"/>
              </a:spcBef>
              <a:spcAft>
                <a:spcPts val="300"/>
              </a:spcAft>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COMING EVENTS</a:t>
            </a:r>
            <a:endParaRPr lang="en-US" spc="-15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Ezekiel 37:1-6 </a:t>
            </a:r>
            <a:r>
              <a:rPr lang="en-US" dirty="0" smtClean="0"/>
              <a:t>The hand of the </a:t>
            </a:r>
            <a:r>
              <a:rPr lang="en-US" cap="small" dirty="0" smtClean="0"/>
              <a:t>LORD</a:t>
            </a:r>
            <a:r>
              <a:rPr lang="en-US" dirty="0" smtClean="0"/>
              <a:t> was upon me, and He brought me out by the Spirit of the </a:t>
            </a:r>
            <a:r>
              <a:rPr lang="en-US" cap="small" dirty="0" smtClean="0"/>
              <a:t>LORD</a:t>
            </a:r>
            <a:r>
              <a:rPr lang="en-US" dirty="0" smtClean="0"/>
              <a:t> and set me down in the middle of the valley; and it was full of bones. He caused me to pass among them round about, and behold, </a:t>
            </a:r>
            <a:r>
              <a:rPr lang="en-US" i="1" dirty="0" smtClean="0"/>
              <a:t>there were</a:t>
            </a:r>
            <a:r>
              <a:rPr lang="en-US" dirty="0" smtClean="0"/>
              <a:t> very many on the surface of the valley; and lo, </a:t>
            </a:r>
            <a:r>
              <a:rPr lang="en-US" i="1" dirty="0" smtClean="0"/>
              <a:t>they were</a:t>
            </a:r>
            <a:r>
              <a:rPr lang="en-US" dirty="0" smtClean="0"/>
              <a:t> very dry. He said to me, "Son of man, can these bones live?" And I answered, "O Lord </a:t>
            </a:r>
            <a:r>
              <a:rPr lang="en-US" cap="small" dirty="0" smtClean="0"/>
              <a:t>GOD</a:t>
            </a:r>
            <a:r>
              <a:rPr lang="en-US" dirty="0" smtClean="0"/>
              <a:t>, You know.” Again He said to me, "Prophesy over these bones and say to them</a:t>
            </a:r>
            <a:r>
              <a:rPr lang="en-US" spc="-150" dirty="0" smtClean="0"/>
              <a:t>, 'O dry </a:t>
            </a:r>
            <a:r>
              <a:rPr lang="en-US" dirty="0" smtClean="0"/>
              <a:t>bones, hear the word of the </a:t>
            </a:r>
            <a:r>
              <a:rPr lang="en-US" cap="small" dirty="0" smtClean="0"/>
              <a:t>LORD</a:t>
            </a:r>
            <a:r>
              <a:rPr lang="en-US" dirty="0" smtClean="0"/>
              <a:t>.‘  Thus says the Lord </a:t>
            </a:r>
            <a:r>
              <a:rPr lang="en-US" cap="small" dirty="0" smtClean="0"/>
              <a:t>GOD</a:t>
            </a:r>
            <a:r>
              <a:rPr lang="en-US" dirty="0" smtClean="0"/>
              <a:t> </a:t>
            </a:r>
            <a:r>
              <a:rPr lang="en-US" spc="-150" dirty="0" smtClean="0"/>
              <a:t>to these bones, 'Behold</a:t>
            </a:r>
            <a:r>
              <a:rPr lang="en-US" dirty="0" smtClean="0"/>
              <a:t>, I will cause breath to enter you that you may come to life. 'I will put </a:t>
            </a:r>
            <a:r>
              <a:rPr lang="en-US" spc="-150" dirty="0" smtClean="0"/>
              <a:t>sinews on you, </a:t>
            </a:r>
            <a:r>
              <a:rPr lang="en-US" dirty="0" smtClean="0"/>
              <a:t>make flesh grow back on you, cover you with skin and put breath in you that you may come alive; and you will know that I am the </a:t>
            </a:r>
            <a:r>
              <a:rPr lang="en-US" cap="small" dirty="0" smtClean="0"/>
              <a:t>LORD.”</a:t>
            </a:r>
            <a:r>
              <a:rPr lang="en-US"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PROPHECY FULFILLED</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dirty="0" smtClean="0"/>
              <a:t>In 1948, Israel was reborn as a nation, including the Hebrew language; clearly also a future fulfillment </a:t>
            </a:r>
          </a:p>
          <a:p>
            <a:pPr>
              <a:lnSpc>
                <a:spcPct val="90000"/>
              </a:lnSpc>
              <a:spcBef>
                <a:spcPts val="300"/>
              </a:spcBef>
            </a:pPr>
            <a:r>
              <a:rPr lang="en-US" b="1" dirty="0" smtClean="0"/>
              <a:t>Ezekiel </a:t>
            </a:r>
            <a:r>
              <a:rPr lang="en-US" b="1" spc="-150" dirty="0" smtClean="0"/>
              <a:t>38:1-6 </a:t>
            </a:r>
            <a:r>
              <a:rPr lang="en-US" spc="-150" dirty="0" smtClean="0"/>
              <a:t>And </a:t>
            </a:r>
            <a:r>
              <a:rPr lang="en-US" dirty="0" smtClean="0"/>
              <a:t>the word of the </a:t>
            </a:r>
            <a:r>
              <a:rPr lang="en-US" cap="small" dirty="0" smtClean="0"/>
              <a:t>LORD</a:t>
            </a:r>
            <a:r>
              <a:rPr lang="en-US" dirty="0" smtClean="0"/>
              <a:t> came to me saying, “Son of man, set your face toward Gog of the land of </a:t>
            </a:r>
            <a:r>
              <a:rPr lang="en-US" dirty="0" err="1" smtClean="0"/>
              <a:t>Magog</a:t>
            </a:r>
            <a:r>
              <a:rPr lang="en-US" spc="-150" dirty="0" smtClean="0"/>
              <a:t>, the prince </a:t>
            </a:r>
            <a:r>
              <a:rPr lang="en-US" dirty="0" smtClean="0"/>
              <a:t>of Rosh, </a:t>
            </a:r>
            <a:r>
              <a:rPr lang="en-US" dirty="0" err="1" smtClean="0"/>
              <a:t>Meshech</a:t>
            </a:r>
            <a:r>
              <a:rPr lang="en-US" dirty="0" smtClean="0"/>
              <a:t> and Tubal, and prophesy against </a:t>
            </a:r>
            <a:r>
              <a:rPr lang="en-US" spc="-150" dirty="0" smtClean="0"/>
              <a:t>him and say</a:t>
            </a:r>
            <a:r>
              <a:rPr lang="en-US" dirty="0" smtClean="0"/>
              <a:t>, 'Thus says the Lord </a:t>
            </a:r>
            <a:r>
              <a:rPr lang="en-US" cap="small" dirty="0" smtClean="0"/>
              <a:t>GOD</a:t>
            </a:r>
            <a:r>
              <a:rPr lang="en-US" spc="-150" dirty="0" smtClean="0"/>
              <a:t>, "Behold, </a:t>
            </a:r>
            <a:r>
              <a:rPr lang="en-US" dirty="0" smtClean="0"/>
              <a:t>I am against you</a:t>
            </a:r>
            <a:r>
              <a:rPr lang="en-US" spc="-150" dirty="0" smtClean="0"/>
              <a:t>, O Gog, </a:t>
            </a:r>
            <a:r>
              <a:rPr lang="en-US" dirty="0" smtClean="0"/>
              <a:t>prince of Rosh, </a:t>
            </a:r>
            <a:r>
              <a:rPr lang="en-US" dirty="0" err="1" smtClean="0"/>
              <a:t>Meshech</a:t>
            </a:r>
            <a:r>
              <a:rPr lang="en-US" dirty="0" smtClean="0"/>
              <a:t> </a:t>
            </a:r>
            <a:r>
              <a:rPr lang="en-US" spc="-150" dirty="0" smtClean="0"/>
              <a:t>and Tubal. I </a:t>
            </a:r>
            <a:r>
              <a:rPr lang="en-US" dirty="0" smtClean="0"/>
              <a:t>will turn you about and put hooks into your jaws, and I will bring you out, and all your army, horses and horsemen, all of them splendidly attired, a great company </a:t>
            </a:r>
            <a:r>
              <a:rPr lang="en-US" i="1" dirty="0" smtClean="0"/>
              <a:t>with</a:t>
            </a:r>
            <a:r>
              <a:rPr lang="en-US" dirty="0" smtClean="0"/>
              <a:t> buckler</a:t>
            </a:r>
            <a:r>
              <a:rPr lang="en-US" spc="-150" dirty="0" smtClean="0"/>
              <a:t> and </a:t>
            </a:r>
            <a:r>
              <a:rPr lang="en-US" dirty="0" smtClean="0"/>
              <a:t>shield, all of them wielding swords; Persia, Ethiopia and Put with them, all of them </a:t>
            </a:r>
            <a:r>
              <a:rPr lang="en-US" i="1" dirty="0" smtClean="0"/>
              <a:t>with</a:t>
            </a:r>
            <a:r>
              <a:rPr lang="en-US" dirty="0" smtClean="0"/>
              <a:t> shield and helmet; </a:t>
            </a:r>
            <a:r>
              <a:rPr lang="en-US" dirty="0" err="1" smtClean="0"/>
              <a:t>Gomer</a:t>
            </a:r>
            <a:r>
              <a:rPr lang="en-US" dirty="0" smtClean="0"/>
              <a:t> with all its troops; Beth-</a:t>
            </a:r>
            <a:r>
              <a:rPr lang="en-US" dirty="0" err="1" smtClean="0"/>
              <a:t>togarmah</a:t>
            </a:r>
            <a:r>
              <a:rPr lang="en-US" dirty="0" smtClean="0"/>
              <a:t> </a:t>
            </a:r>
            <a:r>
              <a:rPr lang="en-US" i="1" dirty="0" smtClean="0"/>
              <a:t>from</a:t>
            </a:r>
            <a:r>
              <a:rPr lang="en-US" dirty="0" smtClean="0"/>
              <a:t> the remote parts of the north with all its troops—many peoples with you. </a:t>
            </a:r>
          </a:p>
          <a:p>
            <a:pPr>
              <a:lnSpc>
                <a:spcPct val="90000"/>
              </a:lnSpc>
              <a:spcBef>
                <a:spcPts val="300"/>
              </a:spcBef>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WHO ARE THESE NATIONS?</a:t>
            </a:r>
            <a:endParaRPr lang="en-US" sz="4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981200" y="990599"/>
            <a:ext cx="5410200" cy="3597783"/>
          </a:xfrm>
          <a:prstGeom prst="rect">
            <a:avLst/>
          </a:prstGeom>
          <a:noFill/>
          <a:ln w="9525">
            <a:noFill/>
            <a:miter lim="800000"/>
            <a:headEnd/>
            <a:tailEnd/>
          </a:ln>
        </p:spPr>
      </p:pic>
      <p:sp>
        <p:nvSpPr>
          <p:cNvPr id="6" name="TextBox 5"/>
          <p:cNvSpPr txBox="1"/>
          <p:nvPr/>
        </p:nvSpPr>
        <p:spPr>
          <a:xfrm>
            <a:off x="152401" y="4572000"/>
            <a:ext cx="8991600" cy="2031325"/>
          </a:xfrm>
          <a:prstGeom prst="rect">
            <a:avLst/>
          </a:prstGeom>
          <a:noFill/>
        </p:spPr>
        <p:txBody>
          <a:bodyPr wrap="square" rtlCol="0">
            <a:spAutoFit/>
          </a:bodyPr>
          <a:lstStyle/>
          <a:p>
            <a:pPr lvl="0">
              <a:lnSpc>
                <a:spcPct val="90000"/>
              </a:lnSpc>
            </a:pPr>
            <a:r>
              <a:rPr lang="en-US" sz="2000" dirty="0" err="1" smtClean="0">
                <a:latin typeface="Tahoma" pitchFamily="34" charset="0"/>
                <a:ea typeface="Tahoma" pitchFamily="34" charset="0"/>
                <a:cs typeface="Tahoma" pitchFamily="34" charset="0"/>
              </a:rPr>
              <a:t>Magog</a:t>
            </a:r>
            <a:r>
              <a:rPr lang="en-US" sz="2000" dirty="0" smtClean="0">
                <a:latin typeface="Tahoma" pitchFamily="34" charset="0"/>
                <a:ea typeface="Tahoma" pitchFamily="34" charset="0"/>
                <a:cs typeface="Tahoma" pitchFamily="34" charset="0"/>
              </a:rPr>
              <a:t> = Kazakhstan, Kyrgyzstan, Uzbekistan, Turkmenistan, Tajikistan  </a:t>
            </a:r>
          </a:p>
          <a:p>
            <a:pPr lvl="0">
              <a:lnSpc>
                <a:spcPct val="90000"/>
              </a:lnSpc>
            </a:pPr>
            <a:r>
              <a:rPr lang="en-US" sz="2000" dirty="0" smtClean="0">
                <a:latin typeface="Tahoma" pitchFamily="34" charset="0"/>
                <a:ea typeface="Tahoma" pitchFamily="34" charset="0"/>
                <a:cs typeface="Tahoma" pitchFamily="34" charset="0"/>
              </a:rPr>
              <a:t>       (Afghanistan)</a:t>
            </a:r>
          </a:p>
          <a:p>
            <a:pPr lvl="0">
              <a:lnSpc>
                <a:spcPct val="90000"/>
              </a:lnSpc>
            </a:pPr>
            <a:r>
              <a:rPr lang="en-US" sz="2000" dirty="0" smtClean="0">
                <a:latin typeface="Tahoma" pitchFamily="34" charset="0"/>
                <a:ea typeface="Tahoma" pitchFamily="34" charset="0"/>
                <a:cs typeface="Tahoma" pitchFamily="34" charset="0"/>
              </a:rPr>
              <a:t>Rosh = Russia</a:t>
            </a:r>
          </a:p>
          <a:p>
            <a:pPr lvl="0">
              <a:lnSpc>
                <a:spcPct val="90000"/>
              </a:lnSpc>
            </a:pPr>
            <a:r>
              <a:rPr lang="en-US" sz="2000" dirty="0" err="1" smtClean="0">
                <a:latin typeface="Tahoma" pitchFamily="34" charset="0"/>
                <a:ea typeface="Tahoma" pitchFamily="34" charset="0"/>
                <a:cs typeface="Tahoma" pitchFamily="34" charset="0"/>
              </a:rPr>
              <a:t>Meshech</a:t>
            </a:r>
            <a:r>
              <a:rPr lang="en-US" sz="2000" dirty="0" smtClean="0">
                <a:latin typeface="Tahoma" pitchFamily="34" charset="0"/>
                <a:ea typeface="Tahoma" pitchFamily="34" charset="0"/>
                <a:cs typeface="Tahoma" pitchFamily="34" charset="0"/>
              </a:rPr>
              <a:t> + Tubal + </a:t>
            </a:r>
            <a:r>
              <a:rPr lang="en-US" sz="2000" dirty="0" err="1" smtClean="0">
                <a:latin typeface="Tahoma" pitchFamily="34" charset="0"/>
                <a:ea typeface="Tahoma" pitchFamily="34" charset="0"/>
                <a:cs typeface="Tahoma" pitchFamily="34" charset="0"/>
              </a:rPr>
              <a:t>Gomer</a:t>
            </a:r>
            <a:r>
              <a:rPr lang="en-US" sz="2000" dirty="0" smtClean="0">
                <a:latin typeface="Tahoma" pitchFamily="34" charset="0"/>
                <a:ea typeface="Tahoma" pitchFamily="34" charset="0"/>
                <a:cs typeface="Tahoma" pitchFamily="34" charset="0"/>
              </a:rPr>
              <a:t> + Beth-</a:t>
            </a:r>
            <a:r>
              <a:rPr lang="en-US" sz="2000" dirty="0" err="1" smtClean="0">
                <a:latin typeface="Tahoma" pitchFamily="34" charset="0"/>
                <a:ea typeface="Tahoma" pitchFamily="34" charset="0"/>
                <a:cs typeface="Tahoma" pitchFamily="34" charset="0"/>
              </a:rPr>
              <a:t>togarmah</a:t>
            </a:r>
            <a:r>
              <a:rPr lang="en-US" sz="2000" dirty="0" smtClean="0">
                <a:latin typeface="Tahoma" pitchFamily="34" charset="0"/>
                <a:ea typeface="Tahoma" pitchFamily="34" charset="0"/>
                <a:cs typeface="Tahoma" pitchFamily="34" charset="0"/>
              </a:rPr>
              <a:t> = Turkey (Azerbaijan, Armenia)</a:t>
            </a:r>
          </a:p>
          <a:p>
            <a:pPr lvl="0">
              <a:lnSpc>
                <a:spcPct val="90000"/>
              </a:lnSpc>
            </a:pPr>
            <a:r>
              <a:rPr lang="en-US" sz="2000" dirty="0" smtClean="0">
                <a:latin typeface="Tahoma" pitchFamily="34" charset="0"/>
                <a:ea typeface="Tahoma" pitchFamily="34" charset="0"/>
                <a:cs typeface="Tahoma" pitchFamily="34" charset="0"/>
              </a:rPr>
              <a:t>Persia = Iran           </a:t>
            </a:r>
          </a:p>
          <a:p>
            <a:pPr lvl="0">
              <a:lnSpc>
                <a:spcPct val="90000"/>
              </a:lnSpc>
            </a:pPr>
            <a:r>
              <a:rPr lang="en-US" sz="2000" dirty="0" smtClean="0">
                <a:latin typeface="Tahoma" pitchFamily="34" charset="0"/>
                <a:ea typeface="Tahoma" pitchFamily="34" charset="0"/>
                <a:cs typeface="Tahoma" pitchFamily="34" charset="0"/>
              </a:rPr>
              <a:t>Ethiopia = Sudan    </a:t>
            </a:r>
          </a:p>
          <a:p>
            <a:pPr lvl="0">
              <a:lnSpc>
                <a:spcPct val="90000"/>
              </a:lnSpc>
            </a:pPr>
            <a:r>
              <a:rPr lang="en-US" sz="2000" dirty="0" smtClean="0">
                <a:latin typeface="Tahoma" pitchFamily="34" charset="0"/>
                <a:ea typeface="Tahoma" pitchFamily="34" charset="0"/>
                <a:cs typeface="Tahoma" pitchFamily="34" charset="0"/>
              </a:rPr>
              <a:t>Put = Libya (Algeria, Tunisia)</a:t>
            </a: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WHO ISN’T PARTICIPATING?</a:t>
            </a:r>
            <a:endParaRPr lang="en-US" sz="4300" dirty="0"/>
          </a:p>
        </p:txBody>
      </p:sp>
      <p:sp>
        <p:nvSpPr>
          <p:cNvPr id="3" name="Content Placeholder 2"/>
          <p:cNvSpPr>
            <a:spLocks noGrp="1"/>
          </p:cNvSpPr>
          <p:nvPr>
            <p:ph idx="1"/>
          </p:nvPr>
        </p:nvSpPr>
        <p:spPr>
          <a:xfrm>
            <a:off x="0" y="1066800"/>
            <a:ext cx="9144000" cy="5791200"/>
          </a:xfrm>
        </p:spPr>
        <p:txBody>
          <a:bodyPr>
            <a:noAutofit/>
          </a:bodyPr>
          <a:lstStyle/>
          <a:p>
            <a:pPr>
              <a:lnSpc>
                <a:spcPct val="97000"/>
              </a:lnSpc>
              <a:spcBef>
                <a:spcPts val="0"/>
              </a:spcBef>
              <a:spcAft>
                <a:spcPts val="300"/>
              </a:spcAft>
            </a:pPr>
            <a:r>
              <a:rPr lang="en-US" b="1" dirty="0" smtClean="0"/>
              <a:t>Ezekiel 38:13 </a:t>
            </a:r>
            <a:r>
              <a:rPr lang="en-US" dirty="0" smtClean="0"/>
              <a:t>"Sheba and </a:t>
            </a:r>
            <a:r>
              <a:rPr lang="en-US" dirty="0" err="1" smtClean="0"/>
              <a:t>Dedan</a:t>
            </a:r>
            <a:r>
              <a:rPr lang="en-US" dirty="0" smtClean="0"/>
              <a:t> and the merchants of </a:t>
            </a:r>
            <a:r>
              <a:rPr lang="en-US" dirty="0" err="1" smtClean="0"/>
              <a:t>Tarshish</a:t>
            </a:r>
            <a:r>
              <a:rPr lang="en-US" dirty="0" smtClean="0"/>
              <a:t> with all its villages will say to you, 'Have you come to capture spoil? Have you assembled your compan</a:t>
            </a:r>
            <a:r>
              <a:rPr lang="en-US" spc="-150" dirty="0" smtClean="0"/>
              <a:t>y to </a:t>
            </a:r>
            <a:r>
              <a:rPr lang="en-US" dirty="0" smtClean="0"/>
              <a:t>seize pl</a:t>
            </a:r>
            <a:r>
              <a:rPr lang="en-US" spc="-150" dirty="0" smtClean="0"/>
              <a:t>und</a:t>
            </a:r>
            <a:r>
              <a:rPr lang="en-US" dirty="0" smtClean="0"/>
              <a:t>er</a:t>
            </a:r>
            <a:r>
              <a:rPr lang="en-US" spc="-150" dirty="0" smtClean="0"/>
              <a:t>, to carry </a:t>
            </a:r>
            <a:r>
              <a:rPr lang="en-US" dirty="0" smtClean="0"/>
              <a:t>aw</a:t>
            </a:r>
            <a:r>
              <a:rPr lang="en-US" spc="-150" dirty="0" smtClean="0"/>
              <a:t>ay silver and </a:t>
            </a:r>
            <a:r>
              <a:rPr lang="en-US" dirty="0" smtClean="0"/>
              <a:t>gol</a:t>
            </a:r>
            <a:r>
              <a:rPr lang="en-US" spc="-150" dirty="0" smtClean="0"/>
              <a:t>d, </a:t>
            </a:r>
            <a:r>
              <a:rPr lang="en-US" dirty="0" smtClean="0"/>
              <a:t>to take away cattle and goods, to capture great spoil?'"' </a:t>
            </a:r>
          </a:p>
          <a:p>
            <a:pPr>
              <a:lnSpc>
                <a:spcPct val="97000"/>
              </a:lnSpc>
              <a:spcBef>
                <a:spcPts val="0"/>
              </a:spcBef>
              <a:spcAft>
                <a:spcPts val="300"/>
              </a:spcAft>
            </a:pPr>
            <a:r>
              <a:rPr lang="en-US" dirty="0" smtClean="0"/>
              <a:t>Syria, Lebanon, Jordan, Egypt, Gaza, the Arab nations and Iraq do not seem to be involved!  WHY?</a:t>
            </a:r>
          </a:p>
          <a:p>
            <a:pPr>
              <a:lnSpc>
                <a:spcPct val="97000"/>
              </a:lnSpc>
              <a:spcBef>
                <a:spcPts val="0"/>
              </a:spcBef>
              <a:spcAft>
                <a:spcPts val="300"/>
              </a:spcAft>
            </a:pPr>
            <a:r>
              <a:rPr lang="en-US" dirty="0" smtClean="0"/>
              <a:t>Are there treaties?  Has Israel subjugated them?</a:t>
            </a:r>
          </a:p>
          <a:p>
            <a:pPr>
              <a:lnSpc>
                <a:spcPct val="97000"/>
              </a:lnSpc>
              <a:spcBef>
                <a:spcPts val="0"/>
              </a:spcBef>
              <a:spcAft>
                <a:spcPts val="300"/>
              </a:spcAft>
            </a:pPr>
            <a:r>
              <a:rPr lang="en-US" dirty="0" smtClean="0"/>
              <a:t>All but Russia claim their national religion to be Islam</a:t>
            </a:r>
          </a:p>
          <a:p>
            <a:pPr>
              <a:lnSpc>
                <a:spcPct val="97000"/>
              </a:lnSpc>
              <a:spcBef>
                <a:spcPts val="0"/>
              </a:spcBef>
              <a:spcAft>
                <a:spcPts val="300"/>
              </a:spcAft>
            </a:pPr>
            <a:r>
              <a:rPr lang="en-US" dirty="0" smtClean="0"/>
              <a:t>NIV, ESV, KJV omit Rosh from the nation list (adjective)</a:t>
            </a:r>
          </a:p>
          <a:p>
            <a:pPr>
              <a:lnSpc>
                <a:spcPct val="97000"/>
              </a:lnSpc>
              <a:spcBef>
                <a:spcPts val="0"/>
              </a:spcBef>
              <a:spcAft>
                <a:spcPts val="300"/>
              </a:spcAft>
            </a:pPr>
            <a:r>
              <a:rPr lang="en-US" dirty="0" smtClean="0"/>
              <a:t>NASB, Darby, NKJV include Rosh as a nation (noun)</a:t>
            </a:r>
            <a:br>
              <a:rPr lang="en-US" dirty="0" smtClean="0"/>
            </a:br>
            <a:endParaRPr lang="en-US" dirty="0" smtClean="0"/>
          </a:p>
          <a:p>
            <a:pPr>
              <a:lnSpc>
                <a:spcPct val="97000"/>
              </a:lnSpc>
              <a:spcBef>
                <a:spcPts val="0"/>
              </a:spcBef>
              <a:spcAft>
                <a:spcPts val="300"/>
              </a:spcAft>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TIMING</a:t>
            </a:r>
            <a:endParaRPr lang="en-US" dirty="0"/>
          </a:p>
        </p:txBody>
      </p:sp>
      <p:sp>
        <p:nvSpPr>
          <p:cNvPr id="3" name="Content Placeholder 2"/>
          <p:cNvSpPr>
            <a:spLocks noGrp="1"/>
          </p:cNvSpPr>
          <p:nvPr>
            <p:ph idx="1"/>
          </p:nvPr>
        </p:nvSpPr>
        <p:spPr>
          <a:xfrm>
            <a:off x="0" y="1143000"/>
            <a:ext cx="9144000" cy="5715000"/>
          </a:xfrm>
        </p:spPr>
        <p:txBody>
          <a:bodyPr>
            <a:noAutofit/>
          </a:bodyPr>
          <a:lstStyle/>
          <a:p>
            <a:pPr>
              <a:spcBef>
                <a:spcPts val="300"/>
              </a:spcBef>
            </a:pPr>
            <a:r>
              <a:rPr lang="en-US" dirty="0" smtClean="0"/>
              <a:t>End time, latter days</a:t>
            </a:r>
          </a:p>
          <a:p>
            <a:pPr>
              <a:spcBef>
                <a:spcPts val="300"/>
              </a:spcBef>
            </a:pPr>
            <a:r>
              <a:rPr lang="en-US" dirty="0" smtClean="0"/>
              <a:t>After Israel has been </a:t>
            </a:r>
            <a:r>
              <a:rPr lang="en-US" dirty="0" err="1" smtClean="0"/>
              <a:t>regathered</a:t>
            </a:r>
            <a:r>
              <a:rPr lang="en-US" dirty="0" smtClean="0"/>
              <a:t> as a nation</a:t>
            </a:r>
          </a:p>
          <a:p>
            <a:pPr>
              <a:spcBef>
                <a:spcPts val="300"/>
              </a:spcBef>
            </a:pPr>
            <a:r>
              <a:rPr lang="en-US" dirty="0" smtClean="0"/>
              <a:t>Specific timing?</a:t>
            </a:r>
          </a:p>
          <a:p>
            <a:pPr>
              <a:spcBef>
                <a:spcPts val="300"/>
              </a:spcBef>
              <a:buNone/>
            </a:pPr>
            <a:r>
              <a:rPr lang="en-US" dirty="0" smtClean="0"/>
              <a:t>   …after 1948, around the time of the tribulation</a:t>
            </a:r>
          </a:p>
          <a:p>
            <a:pPr>
              <a:spcBef>
                <a:spcPts val="300"/>
              </a:spcBef>
            </a:pPr>
            <a:r>
              <a:rPr lang="en-US" dirty="0" smtClean="0"/>
              <a:t>Is it Armageddon?  Armageddon is fought in a valley; the Gog-</a:t>
            </a:r>
            <a:r>
              <a:rPr lang="en-US" dirty="0" err="1" smtClean="0"/>
              <a:t>Magog</a:t>
            </a:r>
            <a:r>
              <a:rPr lang="en-US" dirty="0" smtClean="0"/>
              <a:t> battle is fought on Israel’s mountains</a:t>
            </a:r>
          </a:p>
          <a:p>
            <a:pPr>
              <a:spcBef>
                <a:spcPts val="300"/>
              </a:spcBef>
            </a:pPr>
            <a:r>
              <a:rPr lang="en-US" b="1" dirty="0" smtClean="0"/>
              <a:t>Ezekiel 39:9 </a:t>
            </a:r>
            <a:r>
              <a:rPr lang="en-US" dirty="0" smtClean="0"/>
              <a:t>"Then those who inhabit the cities of Israel will go out and make fires with the weapons and burn </a:t>
            </a:r>
            <a:r>
              <a:rPr lang="en-US" i="1" dirty="0" smtClean="0"/>
              <a:t>them,</a:t>
            </a:r>
            <a:r>
              <a:rPr lang="en-US" dirty="0" smtClean="0"/>
              <a:t> both shields and bucklers, bows and arrows, war clubs and spears, and for seven years they will make fires of them.”</a:t>
            </a:r>
          </a:p>
          <a:p>
            <a:pPr>
              <a:spcBef>
                <a:spcPts val="300"/>
              </a:spcBef>
            </a:pPr>
            <a:r>
              <a:rPr lang="en-US" dirty="0" smtClean="0"/>
              <a:t>Before the tribulation?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LOOKING AT DANIEL</a:t>
            </a:r>
            <a:endParaRPr lang="en-US" sz="4800" dirty="0"/>
          </a:p>
        </p:txBody>
      </p:sp>
      <p:sp>
        <p:nvSpPr>
          <p:cNvPr id="4" name="Content Placeholder 3"/>
          <p:cNvSpPr>
            <a:spLocks noGrp="1"/>
          </p:cNvSpPr>
          <p:nvPr>
            <p:ph idx="1"/>
          </p:nvPr>
        </p:nvSpPr>
        <p:spPr/>
        <p:txBody>
          <a:bodyPr>
            <a:normAutofit/>
          </a:bodyPr>
          <a:lstStyle/>
          <a:p>
            <a:pPr>
              <a:lnSpc>
                <a:spcPct val="88000"/>
              </a:lnSpc>
            </a:pPr>
            <a:r>
              <a:rPr lang="en-US" b="1" dirty="0" smtClean="0"/>
              <a:t>Daniel 9:24-26 </a:t>
            </a:r>
            <a:r>
              <a:rPr lang="en-US" dirty="0" smtClean="0"/>
              <a:t>Seventy weeks have been decreed for your people and your holy city, to finish the transgression, to make an end of sin, to make atonement for iniquity, to bring in everlasting righteousness, to seal up vision and prophecy and to anoint the most holy </a:t>
            </a:r>
            <a:r>
              <a:rPr lang="en-US" i="1" dirty="0" smtClean="0"/>
              <a:t>place.</a:t>
            </a:r>
            <a:r>
              <a:rPr lang="en-US" dirty="0" smtClean="0"/>
              <a:t> So you are to know and discern </a:t>
            </a:r>
            <a:r>
              <a:rPr lang="en-US" i="1" dirty="0" smtClean="0"/>
              <a:t>that</a:t>
            </a:r>
            <a:r>
              <a:rPr lang="en-US" dirty="0" smtClean="0"/>
              <a:t> from the issuing of a decree to restore and rebuild Jerusalem until Messiah the Prince </a:t>
            </a:r>
            <a:r>
              <a:rPr lang="en-US" i="1" dirty="0" smtClean="0"/>
              <a:t>there will be</a:t>
            </a:r>
            <a:r>
              <a:rPr lang="en-US" dirty="0" smtClean="0"/>
              <a:t> seven weeks and sixty-two weeks; it will be built again, with plaza and moat, even in times of distress. Then after the sixty-two weeks the Messiah will be cut off and have nothing, and the people of the prince who is to come will destroy the city and the sanctuary. And its end </a:t>
            </a:r>
            <a:r>
              <a:rPr lang="en-US" i="1" dirty="0" smtClean="0"/>
              <a:t>will come</a:t>
            </a:r>
            <a:r>
              <a:rPr lang="en-US" dirty="0" smtClean="0"/>
              <a:t> with a flood; even to the end there will be war; desolations are determined.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sz="4300" dirty="0" smtClean="0"/>
              <a:t>GENERAL TIMELINE</a:t>
            </a:r>
            <a:endParaRPr lang="en-US" sz="4300" dirty="0"/>
          </a:p>
        </p:txBody>
      </p:sp>
      <p:pic>
        <p:nvPicPr>
          <p:cNvPr id="7169" name="Picture 1"/>
          <p:cNvPicPr>
            <a:picLocks noGrp="1" noChangeAspect="1" noChangeArrowheads="1"/>
          </p:cNvPicPr>
          <p:nvPr>
            <p:ph idx="1"/>
          </p:nvPr>
        </p:nvPicPr>
        <p:blipFill>
          <a:blip r:embed="rId2" cstate="print"/>
          <a:srcRect/>
          <a:stretch>
            <a:fillRect/>
          </a:stretch>
        </p:blipFill>
        <p:spPr bwMode="auto">
          <a:xfrm>
            <a:off x="0" y="1066800"/>
            <a:ext cx="9144000" cy="4886325"/>
          </a:xfrm>
          <a:prstGeom prst="rect">
            <a:avLst/>
          </a:prstGeom>
          <a:noFill/>
          <a:ln w="9525">
            <a:noFill/>
            <a:miter lim="800000"/>
            <a:headEnd/>
            <a:tailEnd/>
          </a:ln>
        </p:spPr>
      </p:pic>
      <p:sp>
        <p:nvSpPr>
          <p:cNvPr id="5" name="TextBox 4"/>
          <p:cNvSpPr txBox="1"/>
          <p:nvPr/>
        </p:nvSpPr>
        <p:spPr>
          <a:xfrm>
            <a:off x="0" y="5943600"/>
            <a:ext cx="9144000" cy="892552"/>
          </a:xfrm>
          <a:prstGeom prst="rect">
            <a:avLst/>
          </a:prstGeom>
          <a:noFill/>
        </p:spPr>
        <p:txBody>
          <a:bodyPr wrap="square" rtlCol="0">
            <a:spAutoFit/>
          </a:bodyPr>
          <a:lstStyle/>
          <a:p>
            <a:r>
              <a:rPr lang="en-US" sz="2600" dirty="0" smtClean="0">
                <a:latin typeface="Tahoma" pitchFamily="34" charset="0"/>
                <a:ea typeface="Tahoma" pitchFamily="34" charset="0"/>
                <a:cs typeface="Tahoma" pitchFamily="34" charset="0"/>
              </a:rPr>
              <a:t>CURRENT YEAR IS 5780; COULD BE OFF BY 40-200 YEARS: REASON: MONTH OF ADAR, LAPSES DURING EXILES</a:t>
            </a:r>
            <a:endParaRPr lang="en-US" sz="2600" dirty="0">
              <a:latin typeface="Tahoma" pitchFamily="34" charset="0"/>
              <a:ea typeface="Tahoma" pitchFamily="34" charset="0"/>
              <a:cs typeface="Tahoma" pitchFamily="34" charset="0"/>
            </a:endParaRPr>
          </a:p>
        </p:txBody>
      </p:sp>
      <p:sp>
        <p:nvSpPr>
          <p:cNvPr id="6" name="Explosion 2 5"/>
          <p:cNvSpPr/>
          <p:nvPr/>
        </p:nvSpPr>
        <p:spPr>
          <a:xfrm rot="18196193">
            <a:off x="8686800" y="4595475"/>
            <a:ext cx="914400" cy="9144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3229</TotalTime>
  <Words>985</Words>
  <Application>Microsoft Office PowerPoint</Application>
  <PresentationFormat>On-screen Show (4:3)</PresentationFormat>
  <Paragraphs>63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COMING EVENTS</vt:lpstr>
      <vt:lpstr>PROPHECY FULFILLED</vt:lpstr>
      <vt:lpstr>WHO ARE THESE NATIONS?</vt:lpstr>
      <vt:lpstr>WHO ISN’T PARTICIPATING?</vt:lpstr>
      <vt:lpstr>GENERAL TIMING</vt:lpstr>
      <vt:lpstr>LOOKING AT DANIEL</vt:lpstr>
      <vt:lpstr>GENERAL TIMELINE</vt:lpstr>
      <vt:lpstr>The millennial reign</vt:lpstr>
      <vt:lpstr>Satan bound</vt:lpstr>
      <vt:lpstr>TWO GOG-MAGOG WARS?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18</cp:revision>
  <dcterms:created xsi:type="dcterms:W3CDTF">2019-08-22T16:00:16Z</dcterms:created>
  <dcterms:modified xsi:type="dcterms:W3CDTF">2019-10-15T19:45:15Z</dcterms:modified>
</cp:coreProperties>
</file>