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65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7" r:id="rId12"/>
    <p:sldId id="257" r:id="rId13"/>
  </p:sldIdLst>
  <p:sldSz cx="9144000" cy="6858000" type="screen4x3"/>
  <p:notesSz cx="7086600" cy="90249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D4F77-81E1-4928-A06F-BE0AB0093D6A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C1D445-0D3A-4613-ACAF-5045BD78784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2A183-7C8A-453D-92F6-DC1E3D2F0CBB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87463" y="676275"/>
            <a:ext cx="4511675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286846"/>
            <a:ext cx="5669280" cy="4061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2125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572125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2745CC-B527-4AF8-A56F-278CA6255B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2745CC-B527-4AF8-A56F-278CA6255B8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2745CC-B527-4AF8-A56F-278CA6255B8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/>
          <a:p>
            <a:fld id="{2DA218F3-4D67-47FE-84F5-A71CCADF7541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9CF9441-9280-4185-8C95-73FDAEA40D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/>
          <a:p>
            <a:fld id="{2DA218F3-4D67-47FE-84F5-A71CCADF7541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441-9280-4185-8C95-73FDAEA40D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/>
          <a:p>
            <a:fld id="{2DA218F3-4D67-47FE-84F5-A71CCADF7541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441-9280-4185-8C95-73FDAEA40D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/>
          <a:p>
            <a:fld id="{2DA218F3-4D67-47FE-84F5-A71CCADF7541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9CF9441-9280-4185-8C95-73FDAEA40D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/>
          <a:p>
            <a:fld id="{2DA218F3-4D67-47FE-84F5-A71CCADF7541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441-9280-4185-8C95-73FDAEA40D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/>
          <a:p>
            <a:fld id="{2DA218F3-4D67-47FE-84F5-A71CCADF7541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441-9280-4185-8C95-73FDAEA40D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/>
          <a:p>
            <a:fld id="{2DA218F3-4D67-47FE-84F5-A71CCADF7541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9CF9441-9280-4185-8C95-73FDAEA40D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/>
          <a:p>
            <a:fld id="{2DA218F3-4D67-47FE-84F5-A71CCADF7541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441-9280-4185-8C95-73FDAEA40D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/>
          <a:p>
            <a:fld id="{2DA218F3-4D67-47FE-84F5-A71CCADF7541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441-9280-4185-8C95-73FDAEA40D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/>
          <a:p>
            <a:fld id="{2DA218F3-4D67-47FE-84F5-A71CCADF7541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441-9280-4185-8C95-73FDAEA40D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/>
          <a:p>
            <a:fld id="{2DA218F3-4D67-47FE-84F5-A71CCADF7541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441-9280-4185-8C95-73FDAEA40D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0" y="1066800"/>
            <a:ext cx="9144000" cy="5791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9CF9441-9280-4185-8C95-73FDAEA40D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prstGeom prst="rect">
            <a:avLst/>
          </a:prstGeom>
          <a:effectLst/>
        </p:spPr>
        <p:txBody>
          <a:bodyPr vert="horz" anchor="ctr">
            <a:noAutofit/>
          </a:bodyPr>
          <a:lstStyle/>
          <a:p>
            <a:r>
              <a:rPr kumimoji="0" lang="en-US" dirty="0" smtClean="0"/>
              <a:t>Click to edit Master title</a:t>
            </a:r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 cap="all" baseline="0">
          <a:solidFill>
            <a:schemeClr val="tx2"/>
          </a:solidFill>
          <a:effectLst/>
          <a:latin typeface="Tahoma" pitchFamily="34" charset="0"/>
          <a:ea typeface="Tahoma" pitchFamily="34" charset="0"/>
          <a:cs typeface="Tahoma" pitchFamily="34" charset="0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70000"/>
        <a:buFont typeface="Wingdings 2"/>
        <a:buChar char=""/>
        <a:defRPr kumimoji="0" sz="2800" kern="1200">
          <a:solidFill>
            <a:schemeClr val="tx2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800" kern="1200">
          <a:solidFill>
            <a:schemeClr val="tx2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800" kern="1200">
          <a:solidFill>
            <a:schemeClr val="tx2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2800" kern="1200">
          <a:solidFill>
            <a:schemeClr val="tx2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495800"/>
            <a:ext cx="8458200" cy="2133600"/>
          </a:xfrm>
        </p:spPr>
        <p:txBody>
          <a:bodyPr>
            <a:normAutofit fontScale="85000" lnSpcReduction="20000"/>
          </a:bodyPr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JoLynn Gower</a:t>
            </a:r>
          </a:p>
          <a:p>
            <a:pPr algn="ctr">
              <a:spcBef>
                <a:spcPts val="60"/>
              </a:spcBef>
            </a:pPr>
            <a:r>
              <a:rPr lang="en-US" dirty="0" smtClean="0"/>
              <a:t>Fall 2019</a:t>
            </a:r>
          </a:p>
          <a:p>
            <a:pPr algn="ctr"/>
            <a:r>
              <a:rPr lang="en-US" dirty="0" smtClean="0"/>
              <a:t>jgower@guardingthetruth.org</a:t>
            </a:r>
          </a:p>
          <a:p>
            <a:pPr algn="ctr"/>
            <a:r>
              <a:rPr lang="en-US" dirty="0" smtClean="0"/>
              <a:t>493-6151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762000"/>
            <a:ext cx="5867400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734979" y="1447800"/>
            <a:ext cx="5611216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FIRM FOUNDATION</a:t>
            </a:r>
          </a:p>
          <a:p>
            <a:pPr algn="ctr"/>
            <a:r>
              <a:rPr lang="en-US" sz="44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FOR</a:t>
            </a:r>
          </a:p>
          <a:p>
            <a:pPr algn="ctr"/>
            <a:r>
              <a:rPr lang="en-US" sz="44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TROUBLED TIMES</a:t>
            </a:r>
          </a:p>
          <a:p>
            <a:pPr algn="ctr"/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Lesson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THEY HAVE SEEN HYPOCRITES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6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b="1" dirty="0" smtClean="0"/>
              <a:t>Mark 7:6-8 </a:t>
            </a:r>
            <a:r>
              <a:rPr lang="en-US" dirty="0" smtClean="0"/>
              <a:t>And </a:t>
            </a:r>
            <a:r>
              <a:rPr lang="en-US" dirty="0" smtClean="0"/>
              <a:t>He said to them, "Rightly did Isaiah prophesy of you hypocrites, as it is written: '</a:t>
            </a:r>
            <a:r>
              <a:rPr lang="en-US" cap="small" dirty="0" smtClean="0"/>
              <a:t>THIS PEOPLE HONORS</a:t>
            </a:r>
            <a:r>
              <a:rPr lang="en-US" dirty="0" smtClean="0"/>
              <a:t> </a:t>
            </a:r>
            <a:r>
              <a:rPr lang="en-US" cap="small" dirty="0" smtClean="0"/>
              <a:t>ME WITH THEIR LIPS</a:t>
            </a:r>
            <a:r>
              <a:rPr lang="en-US" dirty="0" smtClean="0"/>
              <a:t>, </a:t>
            </a:r>
            <a:r>
              <a:rPr lang="en-US" cap="small" dirty="0" smtClean="0"/>
              <a:t>BUT THEIR HEART IS FAR AWAY FROM</a:t>
            </a:r>
            <a:r>
              <a:rPr lang="en-US" dirty="0" smtClean="0"/>
              <a:t> </a:t>
            </a:r>
            <a:r>
              <a:rPr lang="en-US" cap="small" dirty="0" smtClean="0"/>
              <a:t>ME</a:t>
            </a:r>
            <a:r>
              <a:rPr lang="en-US" dirty="0" smtClean="0"/>
              <a:t>. </a:t>
            </a:r>
            <a:r>
              <a:rPr lang="en-US" cap="small" dirty="0" smtClean="0"/>
              <a:t>BUT </a:t>
            </a:r>
            <a:r>
              <a:rPr lang="en-US" cap="small" dirty="0" smtClean="0"/>
              <a:t>IN VAIN DO THEY WORSHIP</a:t>
            </a:r>
            <a:r>
              <a:rPr lang="en-US" dirty="0" smtClean="0"/>
              <a:t> </a:t>
            </a:r>
            <a:r>
              <a:rPr lang="en-US" cap="small" dirty="0" smtClean="0"/>
              <a:t>ME</a:t>
            </a:r>
            <a:r>
              <a:rPr lang="en-US" dirty="0" smtClean="0"/>
              <a:t>, </a:t>
            </a:r>
            <a:r>
              <a:rPr lang="en-US" cap="small" dirty="0" smtClean="0"/>
              <a:t>TEACHING AS DOCTRINES THE PRECEPTS OF </a:t>
            </a:r>
            <a:r>
              <a:rPr lang="en-US" cap="small" dirty="0" smtClean="0"/>
              <a:t>MEN</a:t>
            </a:r>
            <a:r>
              <a:rPr lang="en-US" dirty="0" smtClean="0"/>
              <a:t>.’  Neglecting </a:t>
            </a:r>
            <a:r>
              <a:rPr lang="en-US" dirty="0" smtClean="0"/>
              <a:t>the commandment of God, you hold to the tradition of men." </a:t>
            </a:r>
            <a:endParaRPr lang="en-US" dirty="0" smtClean="0"/>
          </a:p>
          <a:p>
            <a:pPr>
              <a:lnSpc>
                <a:spcPct val="96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b="1" dirty="0" smtClean="0"/>
              <a:t>THEY HAVE SEEN PEOPLE WHO CLAIM CHRIST ACTING AS UNBELIEVERS</a:t>
            </a:r>
          </a:p>
          <a:p>
            <a:pPr>
              <a:lnSpc>
                <a:spcPct val="96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b="1" dirty="0" smtClean="0"/>
              <a:t>1 Corinthians 6:8 </a:t>
            </a:r>
            <a:r>
              <a:rPr lang="en-US" dirty="0" smtClean="0"/>
              <a:t> On the contrary, you yourselves wrong and defraud. </a:t>
            </a:r>
            <a:r>
              <a:rPr lang="en-US" i="1" dirty="0" smtClean="0"/>
              <a:t>You do</a:t>
            </a:r>
            <a:r>
              <a:rPr lang="en-US" dirty="0" smtClean="0"/>
              <a:t> this even to </a:t>
            </a:r>
            <a:r>
              <a:rPr lang="en-US" i="1" dirty="0" smtClean="0"/>
              <a:t>your</a:t>
            </a:r>
            <a:r>
              <a:rPr lang="en-US" dirty="0" smtClean="0"/>
              <a:t> brethren</a:t>
            </a:r>
            <a:r>
              <a:rPr lang="en-US" dirty="0" smtClean="0"/>
              <a:t>.</a:t>
            </a:r>
          </a:p>
          <a:p>
            <a:pPr>
              <a:lnSpc>
                <a:spcPct val="96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b="1" dirty="0" smtClean="0"/>
              <a:t>Proverbs 16:8 </a:t>
            </a:r>
            <a:r>
              <a:rPr lang="en-US" dirty="0" smtClean="0"/>
              <a:t> Better is a little with righteousness t</a:t>
            </a:r>
            <a:r>
              <a:rPr lang="en-US" dirty="0" smtClean="0"/>
              <a:t>han </a:t>
            </a:r>
            <a:r>
              <a:rPr lang="en-US" dirty="0" smtClean="0"/>
              <a:t>great income with injustice. </a:t>
            </a:r>
            <a:endParaRPr lang="en-US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GREW UP IN A FAITHLESS HOME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32% of all atheists grew up in a godless home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60% of atheists say that they grew up knowing something of God but walked away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Often it is because they were told what to believe, but were never given the reason why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Consequently, they never made their faith their own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They enter the world, and like the person in the </a:t>
            </a:r>
            <a:r>
              <a:rPr lang="en-US" dirty="0" err="1" smtClean="0"/>
              <a:t>sower</a:t>
            </a:r>
            <a:r>
              <a:rPr lang="en-US" dirty="0" smtClean="0"/>
              <a:t> parable, see their faith choked out by thorns of various types: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1.  other religions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2.  belief that everyone is saved ultimately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3.  belief that there is no afterlife at all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4.  belief that there is no hell</a:t>
            </a:r>
          </a:p>
          <a:p>
            <a:pPr algn="ctr">
              <a:lnSpc>
                <a:spcPct val="90000"/>
              </a:lnSpc>
              <a:spcBef>
                <a:spcPts val="0"/>
              </a:spcBef>
              <a:buNone/>
            </a:pPr>
            <a:r>
              <a:rPr lang="en-US" b="1" dirty="0" smtClean="0"/>
              <a:t>NO ONE EXPLAINED TO THEM THE </a:t>
            </a:r>
          </a:p>
          <a:p>
            <a:pPr algn="ctr">
              <a:lnSpc>
                <a:spcPct val="90000"/>
              </a:lnSpc>
              <a:spcBef>
                <a:spcPts val="0"/>
              </a:spcBef>
              <a:buNone/>
            </a:pPr>
            <a:r>
              <a:rPr lang="en-US" b="1" dirty="0" smtClean="0"/>
              <a:t>UNIQUENESS OF CHRISTIANITY</a:t>
            </a:r>
          </a:p>
          <a:p>
            <a:pPr algn="ctr">
              <a:lnSpc>
                <a:spcPct val="90000"/>
              </a:lnSpc>
              <a:spcBef>
                <a:spcPts val="200"/>
              </a:spcBef>
            </a:pPr>
            <a:endParaRPr lang="en-US" b="1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GOD DIDN’T ANSWER PRAYER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dirty="0" smtClean="0"/>
              <a:t>They have prayed for something that they really wanted and God “didn’t come through”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dirty="0" smtClean="0"/>
              <a:t>Often it is for an illness to be healed or for a dying loved one to be rescued from death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b="1" dirty="0" smtClean="0"/>
              <a:t>1 John 5:14 </a:t>
            </a:r>
            <a:r>
              <a:rPr lang="en-US" dirty="0" smtClean="0"/>
              <a:t>This </a:t>
            </a:r>
            <a:r>
              <a:rPr lang="en-US" dirty="0" smtClean="0"/>
              <a:t>is the confidence which we have before Him, that, if we ask anything according to His will, He hears us. </a:t>
            </a:r>
            <a:endParaRPr lang="en-US" dirty="0" smtClean="0"/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b="1" dirty="0" smtClean="0"/>
              <a:t>James </a:t>
            </a:r>
            <a:r>
              <a:rPr lang="en-US" b="1" dirty="0" smtClean="0"/>
              <a:t>4:3 </a:t>
            </a:r>
            <a:r>
              <a:rPr lang="en-US" dirty="0" smtClean="0"/>
              <a:t>You </a:t>
            </a:r>
            <a:r>
              <a:rPr lang="en-US" dirty="0" smtClean="0"/>
              <a:t>ask and do not receive, because you ask with wrong </a:t>
            </a:r>
            <a:r>
              <a:rPr lang="en-US" dirty="0" smtClean="0"/>
              <a:t>motives…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b="1" dirty="0" smtClean="0"/>
              <a:t>Proverbs </a:t>
            </a:r>
            <a:r>
              <a:rPr lang="en-US" b="1" dirty="0" smtClean="0"/>
              <a:t>15:29 </a:t>
            </a:r>
            <a:r>
              <a:rPr lang="en-US" dirty="0" smtClean="0"/>
              <a:t>The </a:t>
            </a:r>
            <a:r>
              <a:rPr lang="en-US" cap="small" dirty="0" smtClean="0"/>
              <a:t>LORD</a:t>
            </a:r>
            <a:r>
              <a:rPr lang="en-US" dirty="0" smtClean="0"/>
              <a:t> is far from the wicked, But He hears the prayer of the righteous. </a:t>
            </a:r>
            <a:endParaRPr lang="en-US" dirty="0" smtClean="0"/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dirty="0" smtClean="0"/>
              <a:t>Lack </a:t>
            </a:r>
            <a:r>
              <a:rPr lang="en-US" smtClean="0"/>
              <a:t>of forgiveness</a:t>
            </a:r>
            <a:endParaRPr lang="en-US" dirty="0" smtClean="0"/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dirty="0" smtClean="0"/>
              <a:t>God could be protecting you without your knowledge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dirty="0" smtClean="0"/>
              <a:t>God is teaching you humility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lnSpc>
                <a:spcPct val="90000"/>
              </a:lnSpc>
              <a:spcBef>
                <a:spcPts val="200"/>
              </a:spcBef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VERSE FOR THE JOURNEY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5000"/>
              </a:lnSpc>
              <a:spcBef>
                <a:spcPts val="300"/>
              </a:spcBef>
            </a:pPr>
            <a:r>
              <a:rPr lang="en-US" b="1" dirty="0" smtClean="0"/>
              <a:t>2 Chronicles 7:12-15</a:t>
            </a:r>
            <a:r>
              <a:rPr lang="en-US" dirty="0" smtClean="0"/>
              <a:t> Then the </a:t>
            </a:r>
            <a:r>
              <a:rPr lang="en-US" cap="small" dirty="0" smtClean="0"/>
              <a:t>LORD</a:t>
            </a:r>
            <a:r>
              <a:rPr lang="en-US" dirty="0" smtClean="0"/>
              <a:t> appeared to Solomon at night and said to him, "I have heard your prayer and have chosen this place for Myself as a house of sacrifice. If I shut up the heavens so that there is no rain, or if I command the locust to devour the land, or if I send pestilence among My people, </a:t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people who are called by My name </a:t>
            </a:r>
            <a:r>
              <a:rPr lang="en-US" dirty="0" smtClean="0"/>
              <a:t>humble themselves and pray and seek My face and turn from their wicked ways, then I will hear from heaven, will forgive their sin and will heal their land. Now My eyes will be open and My ears attentive to the prayer </a:t>
            </a:r>
            <a:r>
              <a:rPr lang="en-US" i="1" dirty="0" smtClean="0"/>
              <a:t>offered</a:t>
            </a:r>
            <a:r>
              <a:rPr lang="en-US" dirty="0" smtClean="0"/>
              <a:t> in this place.” </a:t>
            </a:r>
          </a:p>
          <a:p>
            <a:pPr>
              <a:lnSpc>
                <a:spcPct val="95000"/>
              </a:lnSpc>
              <a:spcBef>
                <a:spcPts val="300"/>
              </a:spcBef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takes action?  What action should be taken?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152400"/>
            <a:ext cx="9448800" cy="99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 smtClean="0"/>
              <a:t>dEVELOPING</a:t>
            </a:r>
            <a:r>
              <a:rPr lang="en-US" spc="-150" dirty="0" smtClean="0"/>
              <a:t> A </a:t>
            </a:r>
            <a:r>
              <a:rPr lang="en-US" dirty="0" smtClean="0"/>
              <a:t>CREDIBLE WITNE</a:t>
            </a:r>
            <a:r>
              <a:rPr lang="en-US" spc="-150" dirty="0" smtClean="0"/>
              <a:t>SS</a:t>
            </a:r>
            <a:endParaRPr lang="en-US" spc="-15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en-US" dirty="0" smtClean="0"/>
              <a:t>Why don’t people want to hear the truth?</a:t>
            </a:r>
          </a:p>
          <a:p>
            <a:pPr>
              <a:spcBef>
                <a:spcPts val="300"/>
              </a:spcBef>
            </a:pPr>
            <a:r>
              <a:rPr lang="en-US" b="1" dirty="0" smtClean="0"/>
              <a:t>John 3:19-21 </a:t>
            </a:r>
            <a:r>
              <a:rPr lang="en-US" dirty="0" smtClean="0"/>
              <a:t>"</a:t>
            </a:r>
            <a:r>
              <a:rPr lang="en-US" dirty="0" smtClean="0"/>
              <a:t>This is the judgment, that the Light has come into the world, and men loved the darkness rather than the Light, for their deeds were evil. </a:t>
            </a:r>
            <a:r>
              <a:rPr lang="en-US" dirty="0" smtClean="0"/>
              <a:t>For </a:t>
            </a:r>
            <a:r>
              <a:rPr lang="en-US" dirty="0" smtClean="0"/>
              <a:t>everyone who does evil hates the Light, and does not come to the Light for fear that his deeds will be exposed</a:t>
            </a:r>
            <a:r>
              <a:rPr lang="en-US" dirty="0" smtClean="0"/>
              <a:t>. But </a:t>
            </a:r>
            <a:r>
              <a:rPr lang="en-US" dirty="0" smtClean="0"/>
              <a:t>he who practices the truth comes to the Light, so that his deeds may be manifested as having been wrought in God." </a:t>
            </a:r>
            <a:endParaRPr lang="en-US" dirty="0" smtClean="0"/>
          </a:p>
          <a:p>
            <a:pPr algn="ctr">
              <a:spcBef>
                <a:spcPts val="300"/>
              </a:spcBef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MIGHT HAVE TO CHANGE </a:t>
            </a:r>
          </a:p>
          <a:p>
            <a:pPr>
              <a:spcBef>
                <a:spcPts val="300"/>
              </a:spcBef>
            </a:pPr>
            <a:r>
              <a:rPr lang="en-US" b="1" dirty="0" smtClean="0"/>
              <a:t>Philippians 1:6 </a:t>
            </a:r>
            <a:r>
              <a:rPr lang="en-US" i="1" dirty="0" smtClean="0"/>
              <a:t>For </a:t>
            </a:r>
            <a:r>
              <a:rPr lang="en-US" i="1" dirty="0" smtClean="0"/>
              <a:t>I am</a:t>
            </a:r>
            <a:r>
              <a:rPr lang="en-US" dirty="0" smtClean="0"/>
              <a:t> confident of this very thing, that He who began a good work in you will perfect it until the day of Christ Jesus.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I’M NOT GOOD ENOUGH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b="1" dirty="0" smtClean="0"/>
              <a:t>Luke 5:30-32 </a:t>
            </a:r>
            <a:r>
              <a:rPr lang="en-US" dirty="0" smtClean="0"/>
              <a:t>The </a:t>
            </a:r>
            <a:r>
              <a:rPr lang="en-US" dirty="0" smtClean="0"/>
              <a:t>Pharisees and their scribes </a:t>
            </a:r>
            <a:r>
              <a:rPr lang="en-US" i="1" dirty="0" smtClean="0"/>
              <a:t>began</a:t>
            </a:r>
            <a:r>
              <a:rPr lang="en-US" dirty="0" smtClean="0"/>
              <a:t> grumbling at His disciples, </a:t>
            </a:r>
            <a:r>
              <a:rPr lang="en-US" spc="-150" dirty="0" smtClean="0"/>
              <a:t>saying, "</a:t>
            </a:r>
            <a:r>
              <a:rPr lang="en-US" dirty="0" smtClean="0"/>
              <a:t>Why do you eat and drink with the tax collectors and sinners</a:t>
            </a:r>
            <a:r>
              <a:rPr lang="en-US" dirty="0" smtClean="0"/>
              <a:t>?”</a:t>
            </a:r>
            <a:r>
              <a:rPr lang="en-US" dirty="0" smtClean="0"/>
              <a:t> And Jesus answered</a:t>
            </a:r>
            <a:r>
              <a:rPr lang="en-US" spc="-150" dirty="0" smtClean="0"/>
              <a:t> and </a:t>
            </a:r>
            <a:r>
              <a:rPr lang="en-US" dirty="0" smtClean="0"/>
              <a:t>said </a:t>
            </a:r>
            <a:r>
              <a:rPr lang="en-US" spc="-150" dirty="0" smtClean="0"/>
              <a:t>to them, "</a:t>
            </a:r>
            <a:r>
              <a:rPr lang="en-US" i="1" spc="-150" dirty="0" smtClean="0"/>
              <a:t>It is</a:t>
            </a:r>
            <a:r>
              <a:rPr lang="en-US" spc="-150" dirty="0" smtClean="0"/>
              <a:t> </a:t>
            </a:r>
            <a:r>
              <a:rPr lang="en-US" dirty="0" smtClean="0"/>
              <a:t>not those who are well who need a physician, but those who are </a:t>
            </a:r>
            <a:r>
              <a:rPr lang="en-US" dirty="0" smtClean="0"/>
              <a:t>sick. I </a:t>
            </a:r>
            <a:r>
              <a:rPr lang="en-US" dirty="0" smtClean="0"/>
              <a:t>have not come </a:t>
            </a:r>
            <a:r>
              <a:rPr lang="en-US" spc="-150" dirty="0" smtClean="0"/>
              <a:t>to call the </a:t>
            </a:r>
            <a:r>
              <a:rPr lang="en-US" dirty="0" smtClean="0"/>
              <a:t>righteous but </a:t>
            </a:r>
            <a:r>
              <a:rPr lang="en-US" spc="-150" dirty="0" smtClean="0"/>
              <a:t>sinners to </a:t>
            </a:r>
            <a:r>
              <a:rPr lang="en-US" dirty="0" smtClean="0"/>
              <a:t>repentance</a:t>
            </a:r>
            <a:r>
              <a:rPr lang="en-US" spc="-150" dirty="0" smtClean="0"/>
              <a:t>." </a:t>
            </a:r>
            <a:endParaRPr lang="en-US" b="1" spc="-150" dirty="0" smtClean="0"/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b="1" dirty="0" smtClean="0"/>
              <a:t>JESUS WILL TAKE YOU RIGHT WHERE YOU ARE</a:t>
            </a: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b="1" dirty="0" smtClean="0"/>
              <a:t>John 12:46-47  </a:t>
            </a:r>
            <a:r>
              <a:rPr lang="en-US" dirty="0" smtClean="0"/>
              <a:t>“I </a:t>
            </a:r>
            <a:r>
              <a:rPr lang="en-US" dirty="0" smtClean="0"/>
              <a:t>have come </a:t>
            </a:r>
            <a:r>
              <a:rPr lang="en-US" i="1" dirty="0" smtClean="0"/>
              <a:t>as</a:t>
            </a:r>
            <a:r>
              <a:rPr lang="en-US" dirty="0" smtClean="0"/>
              <a:t> Light into the world, so that everyone who believes in Me will not remain in darkness. If anyone hears My sayings and does not keep them, I do not judge him; for I did not come to judge the world, but to save the world</a:t>
            </a:r>
            <a:r>
              <a:rPr lang="en-US" dirty="0" smtClean="0"/>
              <a:t>.” </a:t>
            </a: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b="1" dirty="0" smtClean="0"/>
              <a:t>FEAR OF JUDGMENT BECAUSE THEY HEARD BEFORE AND KEPT DOING WRONG THINGS</a:t>
            </a:r>
            <a:endParaRPr lang="en-US" b="1" dirty="0" smtClean="0"/>
          </a:p>
          <a:p>
            <a:pPr>
              <a:lnSpc>
                <a:spcPct val="90000"/>
              </a:lnSpc>
              <a:spcBef>
                <a:spcPts val="300"/>
              </a:spcBef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dirty="0" smtClean="0"/>
              <a:t>GOING THROUGH THE MOTIONS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  <a:spcBef>
                <a:spcPts val="0"/>
              </a:spcBef>
            </a:pPr>
            <a:r>
              <a:rPr lang="en-US" b="1" dirty="0" smtClean="0"/>
              <a:t>Isaiah 29:13-15 </a:t>
            </a:r>
            <a:r>
              <a:rPr lang="en-US" dirty="0" smtClean="0"/>
              <a:t> Then the Lord said, "Because this people draw near with their words </a:t>
            </a:r>
            <a:r>
              <a:rPr lang="en-US" dirty="0" smtClean="0"/>
              <a:t>and </a:t>
            </a:r>
            <a:r>
              <a:rPr lang="en-US" dirty="0" smtClean="0"/>
              <a:t>honor Me with their lip service, </a:t>
            </a:r>
            <a:r>
              <a:rPr lang="en-US" dirty="0" smtClean="0"/>
              <a:t>but </a:t>
            </a:r>
            <a:r>
              <a:rPr lang="en-US" dirty="0" smtClean="0"/>
              <a:t>they remove their hearts far from Me, </a:t>
            </a:r>
            <a:r>
              <a:rPr lang="en-US" dirty="0" smtClean="0"/>
              <a:t>and </a:t>
            </a:r>
            <a:r>
              <a:rPr lang="en-US" dirty="0" smtClean="0"/>
              <a:t>their reverence for Me consists of tradition learned </a:t>
            </a:r>
            <a:r>
              <a:rPr lang="en-US" i="1" dirty="0" smtClean="0"/>
              <a:t>by </a:t>
            </a:r>
            <a:r>
              <a:rPr lang="en-US" i="1" dirty="0" smtClean="0"/>
              <a:t>rote;</a:t>
            </a:r>
            <a:r>
              <a:rPr lang="en-US" dirty="0" smtClean="0"/>
              <a:t> </a:t>
            </a:r>
            <a:r>
              <a:rPr lang="en-US" dirty="0" smtClean="0"/>
              <a:t>t</a:t>
            </a:r>
            <a:r>
              <a:rPr lang="en-US" dirty="0" smtClean="0"/>
              <a:t>herefore </a:t>
            </a:r>
            <a:r>
              <a:rPr lang="en-US" dirty="0" smtClean="0"/>
              <a:t>behold, I will once again deal marvelously with this people, wondrously marvelous; </a:t>
            </a:r>
            <a:r>
              <a:rPr lang="en-US" dirty="0" smtClean="0"/>
              <a:t>and </a:t>
            </a:r>
            <a:r>
              <a:rPr lang="en-US" dirty="0" smtClean="0"/>
              <a:t>the wisdom of their wise men will perish, </a:t>
            </a:r>
            <a:r>
              <a:rPr lang="en-US" dirty="0" smtClean="0"/>
              <a:t>and </a:t>
            </a:r>
            <a:r>
              <a:rPr lang="en-US" dirty="0" smtClean="0"/>
              <a:t>the discernment of their discerning men will be </a:t>
            </a:r>
            <a:r>
              <a:rPr lang="en-US" dirty="0" smtClean="0"/>
              <a:t>concealed.</a:t>
            </a:r>
            <a:r>
              <a:rPr lang="en-US" baseline="30000" dirty="0" smtClean="0"/>
              <a:t> </a:t>
            </a:r>
            <a:r>
              <a:rPr lang="en-US" dirty="0" smtClean="0"/>
              <a:t> Woe to those who deeply hide their plans from the </a:t>
            </a:r>
            <a:r>
              <a:rPr lang="en-US" cap="small" dirty="0" smtClean="0"/>
              <a:t>LORD</a:t>
            </a:r>
            <a:r>
              <a:rPr lang="en-US" dirty="0" smtClean="0"/>
              <a:t>, And whose deeds are </a:t>
            </a:r>
            <a:r>
              <a:rPr lang="en-US" i="1" dirty="0" smtClean="0"/>
              <a:t>done</a:t>
            </a:r>
            <a:r>
              <a:rPr lang="en-US" dirty="0" smtClean="0"/>
              <a:t> in a dark place, And they say, "Who sees us?" or "Who knows us?" </a:t>
            </a:r>
            <a:endParaRPr lang="en-US" dirty="0" smtClean="0"/>
          </a:p>
          <a:p>
            <a:pPr>
              <a:lnSpc>
                <a:spcPct val="85000"/>
              </a:lnSpc>
              <a:spcBef>
                <a:spcPts val="0"/>
              </a:spcBef>
            </a:pPr>
            <a:r>
              <a:rPr lang="en-US" b="1" dirty="0" smtClean="0"/>
              <a:t>MANY PEOPLE GIVE LIP SERVICE TO CHRISTIANITY, BELIEVING WITH ACTIONS TO HAVE BOUGHT GOD’S FAVOR; THEY AREN’T INTERESTED IN ANYTHING MORE</a:t>
            </a:r>
          </a:p>
          <a:p>
            <a:pPr>
              <a:lnSpc>
                <a:spcPct val="85000"/>
              </a:lnSpc>
              <a:spcBef>
                <a:spcPts val="0"/>
              </a:spcBef>
            </a:pPr>
            <a:endParaRPr lang="en-US" b="1" dirty="0" smtClean="0"/>
          </a:p>
          <a:p>
            <a:pPr>
              <a:lnSpc>
                <a:spcPct val="85000"/>
              </a:lnSpc>
              <a:spcBef>
                <a:spcPts val="0"/>
              </a:spcBef>
            </a:pPr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300" dirty="0" smtClean="0"/>
              <a:t>MY WAY MIGHT NOT BE God’s way</a:t>
            </a:r>
            <a:endParaRPr lang="en-US" sz="4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296400" cy="5867400"/>
          </a:xfrm>
        </p:spPr>
        <p:txBody>
          <a:bodyPr>
            <a:noAutofit/>
          </a:bodyPr>
          <a:lstStyle/>
          <a:p>
            <a:pPr>
              <a:lnSpc>
                <a:spcPct val="97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b="1" dirty="0" smtClean="0"/>
              <a:t>PEOPLE WANT TO DO THINGS THEIR OWN WAY</a:t>
            </a: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dirty="0" smtClean="0"/>
              <a:t>If God’s way is different, they get mad at God and the messenger He has sent</a:t>
            </a: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b="1" dirty="0" smtClean="0"/>
              <a:t>Exodus 16:8 </a:t>
            </a:r>
            <a:r>
              <a:rPr lang="en-US" b="1" dirty="0" smtClean="0"/>
              <a:t> </a:t>
            </a:r>
            <a:r>
              <a:rPr lang="en-US" dirty="0" smtClean="0"/>
              <a:t>Moses </a:t>
            </a:r>
            <a:r>
              <a:rPr lang="en-US" dirty="0" smtClean="0"/>
              <a:t>said, "</a:t>
            </a:r>
            <a:r>
              <a:rPr lang="en-US" i="1" dirty="0" smtClean="0"/>
              <a:t>This will happen</a:t>
            </a:r>
            <a:r>
              <a:rPr lang="en-US" dirty="0" smtClean="0"/>
              <a:t> when the </a:t>
            </a:r>
            <a:r>
              <a:rPr lang="en-US" cap="small" dirty="0" smtClean="0"/>
              <a:t>LORD</a:t>
            </a:r>
            <a:r>
              <a:rPr lang="en-US" dirty="0" smtClean="0"/>
              <a:t> gives you meat to eat in the evening, and bread to the full in the morning; for the </a:t>
            </a:r>
            <a:r>
              <a:rPr lang="en-US" cap="small" dirty="0" smtClean="0"/>
              <a:t>LORD</a:t>
            </a:r>
            <a:r>
              <a:rPr lang="en-US" dirty="0" smtClean="0"/>
              <a:t> hears your grumblings which you grumble against Him. And what are we? Your grumblings are not against us but against the </a:t>
            </a:r>
            <a:r>
              <a:rPr lang="en-US" cap="small" dirty="0" smtClean="0"/>
              <a:t>LORD</a:t>
            </a:r>
            <a:r>
              <a:rPr lang="en-US" dirty="0" smtClean="0"/>
              <a:t>.“</a:t>
            </a: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b="1" dirty="0" smtClean="0"/>
              <a:t>Genesis 3:12 </a:t>
            </a:r>
            <a:r>
              <a:rPr lang="en-US" b="1" dirty="0" smtClean="0"/>
              <a:t> </a:t>
            </a:r>
            <a:r>
              <a:rPr lang="en-US" dirty="0" smtClean="0"/>
              <a:t>The </a:t>
            </a:r>
            <a:r>
              <a:rPr lang="en-US" dirty="0" smtClean="0"/>
              <a:t>man said, "The woman whom You </a:t>
            </a:r>
            <a:r>
              <a:rPr lang="en-US" spc="-150" dirty="0" smtClean="0"/>
              <a:t>gave </a:t>
            </a:r>
            <a:r>
              <a:rPr lang="en-US" i="1" spc="-150" dirty="0" smtClean="0"/>
              <a:t>to be</a:t>
            </a:r>
            <a:r>
              <a:rPr lang="en-US" spc="-150" dirty="0" smtClean="0"/>
              <a:t> </a:t>
            </a:r>
            <a:r>
              <a:rPr lang="en-US" dirty="0" smtClean="0"/>
              <a:t>with me</a:t>
            </a:r>
            <a:r>
              <a:rPr lang="en-US" spc="-150" dirty="0" smtClean="0"/>
              <a:t>, she gave me </a:t>
            </a:r>
            <a:r>
              <a:rPr lang="en-US" dirty="0" smtClean="0"/>
              <a:t>from the tree</a:t>
            </a:r>
            <a:r>
              <a:rPr lang="en-US" spc="-150" dirty="0" smtClean="0"/>
              <a:t>, and I </a:t>
            </a:r>
            <a:r>
              <a:rPr lang="en-US" dirty="0" smtClean="0"/>
              <a:t>ate</a:t>
            </a:r>
            <a:r>
              <a:rPr lang="en-US" dirty="0" smtClean="0"/>
              <a:t>.“</a:t>
            </a: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dirty="0" smtClean="0"/>
              <a:t> </a:t>
            </a:r>
            <a:r>
              <a:rPr lang="en-US" b="1" dirty="0" smtClean="0"/>
              <a:t>Isaiah 55:8 </a:t>
            </a:r>
            <a:r>
              <a:rPr lang="en-US" dirty="0" smtClean="0"/>
              <a:t>"</a:t>
            </a:r>
            <a:r>
              <a:rPr lang="en-US" dirty="0" smtClean="0"/>
              <a:t>For My thoughts are not your thoughts, Nor are your ways My ways," declares the </a:t>
            </a:r>
            <a:r>
              <a:rPr lang="en-US" cap="small" dirty="0" smtClean="0"/>
              <a:t>LORD</a:t>
            </a:r>
            <a:r>
              <a:rPr lang="en-US" dirty="0" smtClean="0"/>
              <a:t>. 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GOD’S WAY MIGHT BE COSTLY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>
              <a:lnSpc>
                <a:spcPct val="92000"/>
              </a:lnSpc>
              <a:spcBef>
                <a:spcPts val="300"/>
              </a:spcBef>
            </a:pPr>
            <a:r>
              <a:rPr lang="en-US" b="1" dirty="0" smtClean="0"/>
              <a:t>Luke 14:28-33 </a:t>
            </a:r>
            <a:r>
              <a:rPr lang="en-US" dirty="0" smtClean="0"/>
              <a:t>"</a:t>
            </a:r>
            <a:r>
              <a:rPr lang="en-US" dirty="0" smtClean="0"/>
              <a:t>For which one of you, when he wants to build a tower, does not first sit down and calculate the cost to see if he has enough to complete it? </a:t>
            </a:r>
            <a:r>
              <a:rPr lang="en-US" dirty="0" smtClean="0"/>
              <a:t>Otherwise</a:t>
            </a:r>
            <a:r>
              <a:rPr lang="en-US" dirty="0" smtClean="0"/>
              <a:t>, when he has laid a foundation and is not able to finish, all who observe it begin to ridicule him, </a:t>
            </a:r>
            <a:r>
              <a:rPr lang="en-US" dirty="0" smtClean="0"/>
              <a:t>saying</a:t>
            </a:r>
            <a:r>
              <a:rPr lang="en-US" dirty="0" smtClean="0"/>
              <a:t>, 'This man began to build and was not able to </a:t>
            </a:r>
            <a:r>
              <a:rPr lang="en-US" dirty="0" smtClean="0"/>
              <a:t>finish.’ Or </a:t>
            </a:r>
            <a:r>
              <a:rPr lang="en-US" dirty="0" smtClean="0"/>
              <a:t>what king, when he sets out to meet another king in battle, will not first sit down and consider whether he is strong enough with ten thousand </a:t>
            </a:r>
            <a:r>
              <a:rPr lang="en-US" i="1" dirty="0" smtClean="0"/>
              <a:t>men</a:t>
            </a:r>
            <a:r>
              <a:rPr lang="en-US" dirty="0" smtClean="0"/>
              <a:t> to encounter the one coming against him with twenty </a:t>
            </a:r>
            <a:r>
              <a:rPr lang="en-US" dirty="0" err="1" smtClean="0"/>
              <a:t>thousand?Or</a:t>
            </a:r>
            <a:r>
              <a:rPr lang="en-US" dirty="0" smtClean="0"/>
              <a:t> </a:t>
            </a:r>
            <a:r>
              <a:rPr lang="en-US" dirty="0" smtClean="0"/>
              <a:t>else, while the other is still far away, he sends a delegation and asks for terms of </a:t>
            </a:r>
            <a:r>
              <a:rPr lang="en-US" dirty="0" smtClean="0"/>
              <a:t>peace. So </a:t>
            </a:r>
            <a:r>
              <a:rPr lang="en-US" dirty="0" smtClean="0"/>
              <a:t>then, none of you can be My disciple who does not give up all his own possessions.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GOD CAN’T BE GOOD</a:t>
            </a:r>
            <a:endParaRPr lang="en-US" sz="4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THERE IS SO MUCH EVIL IN THE WORLD THAT A GOOD GOD WOULD FIX IT</a:t>
            </a:r>
          </a:p>
          <a:p>
            <a:r>
              <a:rPr lang="en-US" dirty="0" smtClean="0"/>
              <a:t>God did not create evil; what God created was good</a:t>
            </a:r>
          </a:p>
          <a:p>
            <a:r>
              <a:rPr lang="en-US" dirty="0" smtClean="0"/>
              <a:t>Bad things happen because of choices that humans and angels made over time; God didn’t tell them to do the wrong thing</a:t>
            </a:r>
          </a:p>
          <a:p>
            <a:r>
              <a:rPr lang="en-US" dirty="0" smtClean="0"/>
              <a:t>God in His mercy provided a way to escape the evil generated by bad choices:  He didn’t do it the way they would have preferred</a:t>
            </a:r>
          </a:p>
          <a:p>
            <a:r>
              <a:rPr lang="en-US" dirty="0" smtClean="0"/>
              <a:t>When people see evil, but don’t recognize its source, they have a difficult time believing that God is good</a:t>
            </a:r>
          </a:p>
          <a:p>
            <a:r>
              <a:rPr lang="en-US" dirty="0" smtClean="0"/>
              <a:t>God’s justice requires punishment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lang="en-US" sz="4300" dirty="0" smtClean="0"/>
              <a:t>P</a:t>
            </a:r>
            <a:r>
              <a:rPr lang="en-US" sz="4300" spc="-150" dirty="0" smtClean="0"/>
              <a:t>EO</a:t>
            </a:r>
            <a:r>
              <a:rPr lang="en-US" sz="4300" dirty="0" smtClean="0"/>
              <a:t>P</a:t>
            </a:r>
            <a:r>
              <a:rPr lang="en-US" sz="4300" spc="-150" dirty="0" smtClean="0"/>
              <a:t>LE</a:t>
            </a:r>
            <a:r>
              <a:rPr lang="en-US" sz="4300" dirty="0" smtClean="0"/>
              <a:t> </a:t>
            </a:r>
            <a:r>
              <a:rPr lang="en-US" sz="4300" spc="-150" dirty="0" smtClean="0"/>
              <a:t>HA</a:t>
            </a:r>
            <a:r>
              <a:rPr lang="en-US" sz="4300" dirty="0" smtClean="0"/>
              <a:t>VE BE</a:t>
            </a:r>
            <a:r>
              <a:rPr lang="en-US" sz="4300" spc="-150" dirty="0" smtClean="0"/>
              <a:t>EN </a:t>
            </a:r>
            <a:r>
              <a:rPr lang="en-US" sz="4300" dirty="0" smtClean="0"/>
              <a:t>HUR</a:t>
            </a:r>
            <a:r>
              <a:rPr lang="en-US" sz="4300" spc="-150" dirty="0" smtClean="0"/>
              <a:t>T/</a:t>
            </a:r>
            <a:r>
              <a:rPr lang="en-US" sz="4300" dirty="0" smtClean="0"/>
              <a:t>DECEIVED</a:t>
            </a:r>
            <a:endParaRPr lang="en-US" sz="4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"/>
              </a:spcBef>
            </a:pPr>
            <a:r>
              <a:rPr lang="en-US" b="1" dirty="0" smtClean="0"/>
              <a:t>SOMETIMES PEOPLE ARE SO HURT, BROKEN OR DECEIVED THEY REALLY CAN’T SEE TRUTH</a:t>
            </a:r>
          </a:p>
          <a:p>
            <a:pPr>
              <a:lnSpc>
                <a:spcPct val="90000"/>
              </a:lnSpc>
              <a:spcBef>
                <a:spcPts val="100"/>
              </a:spcBef>
            </a:pPr>
            <a:r>
              <a:rPr lang="en-US" b="1" dirty="0" smtClean="0"/>
              <a:t>Romans </a:t>
            </a:r>
            <a:r>
              <a:rPr lang="en-US" b="1" dirty="0" smtClean="0"/>
              <a:t>8:5-8 </a:t>
            </a:r>
            <a:r>
              <a:rPr lang="en-US" dirty="0" smtClean="0"/>
              <a:t>For </a:t>
            </a:r>
            <a:r>
              <a:rPr lang="en-US" dirty="0" smtClean="0"/>
              <a:t>those who are according to the flesh set their minds on the things of the flesh, but those who are according to the Spirit, the things of the Spirit. </a:t>
            </a:r>
            <a:r>
              <a:rPr lang="en-US" dirty="0" smtClean="0"/>
              <a:t>For </a:t>
            </a:r>
            <a:r>
              <a:rPr lang="en-US" dirty="0" smtClean="0"/>
              <a:t>the mind set on the flesh is death, but the mind set on the Spirit is life and peace, </a:t>
            </a:r>
            <a:r>
              <a:rPr lang="en-US" dirty="0" smtClean="0"/>
              <a:t>because </a:t>
            </a:r>
            <a:r>
              <a:rPr lang="en-US" dirty="0" smtClean="0"/>
              <a:t>the mind set on the flesh is hostile toward God; for it does not subject itself to the law of God, </a:t>
            </a:r>
            <a:r>
              <a:rPr lang="en-US" b="1" dirty="0" smtClean="0"/>
              <a:t>for it is not even able </a:t>
            </a:r>
            <a:r>
              <a:rPr lang="en-US" b="1" i="1" dirty="0" smtClean="0"/>
              <a:t>to do so</a:t>
            </a:r>
            <a:r>
              <a:rPr lang="en-US" i="1" dirty="0" smtClean="0"/>
              <a:t>,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dirty="0" smtClean="0"/>
              <a:t>those who are in the flesh cannot please God. </a:t>
            </a:r>
            <a:endParaRPr lang="en-US" dirty="0" smtClean="0"/>
          </a:p>
          <a:p>
            <a:pPr>
              <a:lnSpc>
                <a:spcPct val="90000"/>
              </a:lnSpc>
              <a:spcBef>
                <a:spcPts val="100"/>
              </a:spcBef>
            </a:pPr>
            <a:r>
              <a:rPr lang="en-US" b="1" dirty="0" smtClean="0"/>
              <a:t>John </a:t>
            </a:r>
            <a:r>
              <a:rPr lang="en-US" b="1" dirty="0" smtClean="0"/>
              <a:t>8:43-44a </a:t>
            </a:r>
            <a:r>
              <a:rPr lang="en-US" dirty="0" smtClean="0"/>
              <a:t>"</a:t>
            </a:r>
            <a:r>
              <a:rPr lang="en-US" dirty="0" smtClean="0"/>
              <a:t>Why do you not understand what I am saying? </a:t>
            </a:r>
            <a:r>
              <a:rPr lang="en-US" i="1" dirty="0" smtClean="0"/>
              <a:t>It is</a:t>
            </a:r>
            <a:r>
              <a:rPr lang="en-US" dirty="0" smtClean="0"/>
              <a:t> because </a:t>
            </a:r>
            <a:r>
              <a:rPr lang="en-US" b="1" dirty="0" smtClean="0"/>
              <a:t>you cannot hear </a:t>
            </a:r>
            <a:r>
              <a:rPr lang="en-US" dirty="0" smtClean="0"/>
              <a:t>My word. </a:t>
            </a:r>
            <a:br>
              <a:rPr lang="en-US" dirty="0" smtClean="0"/>
            </a:br>
            <a:r>
              <a:rPr lang="en-US" dirty="0" smtClean="0"/>
              <a:t>You </a:t>
            </a:r>
            <a:r>
              <a:rPr lang="en-US" dirty="0" smtClean="0"/>
              <a:t>are of </a:t>
            </a:r>
            <a:r>
              <a:rPr lang="en-US" i="1" dirty="0" smtClean="0"/>
              <a:t>your</a:t>
            </a:r>
            <a:r>
              <a:rPr lang="en-US" dirty="0" smtClean="0"/>
              <a:t> father the devil, and you want to do the desires of your father. </a:t>
            </a:r>
            <a:endParaRPr lang="en-US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2941</TotalTime>
  <Words>1074</Words>
  <Application>Microsoft Office PowerPoint</Application>
  <PresentationFormat>On-screen Show (4:3)</PresentationFormat>
  <Paragraphs>74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Trek</vt:lpstr>
      <vt:lpstr>Slide 1</vt:lpstr>
      <vt:lpstr>VERSE FOR THE JOURNEY</vt:lpstr>
      <vt:lpstr>dEVELOPING A CREDIBLE WITNESS</vt:lpstr>
      <vt:lpstr>I’M NOT GOOD ENOUGH</vt:lpstr>
      <vt:lpstr>GOING THROUGH THE MOTIONS</vt:lpstr>
      <vt:lpstr>MY WAY MIGHT NOT BE God’s way</vt:lpstr>
      <vt:lpstr>GOD’S WAY MIGHT BE COSTLY</vt:lpstr>
      <vt:lpstr>GOD CAN’T BE GOOD</vt:lpstr>
      <vt:lpstr>PEOPLE HAVE BEEN HURT/DECEIVED</vt:lpstr>
      <vt:lpstr>THEY HAVE SEEN HYPOCRITES</vt:lpstr>
      <vt:lpstr>GREW UP IN A FAITHLESS HOME</vt:lpstr>
      <vt:lpstr>GOD DIDN’T ANSWER PRAYER</vt:lpstr>
    </vt:vector>
  </TitlesOfParts>
  <Company>Gower Rentals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JoLynn Rees</dc:creator>
  <cp:lastModifiedBy>JoLynn Rees</cp:lastModifiedBy>
  <cp:revision>16</cp:revision>
  <dcterms:created xsi:type="dcterms:W3CDTF">2019-08-22T16:00:16Z</dcterms:created>
  <dcterms:modified xsi:type="dcterms:W3CDTF">2019-10-04T17:50:44Z</dcterms:modified>
</cp:coreProperties>
</file>