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8" r:id="rId3"/>
    <p:sldId id="265" r:id="rId4"/>
    <p:sldId id="259" r:id="rId5"/>
    <p:sldId id="260" r:id="rId6"/>
    <p:sldId id="261" r:id="rId7"/>
    <p:sldId id="266" r:id="rId8"/>
    <p:sldId id="262" r:id="rId9"/>
    <p:sldId id="263" r:id="rId10"/>
    <p:sldId id="264" r:id="rId11"/>
    <p:sldId id="267" r:id="rId12"/>
    <p:sldId id="257"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02A183-7C8A-453D-92F6-DC1E3D2F0CBB}" type="datetimeFigureOut">
              <a:rPr lang="en-US" smtClean="0"/>
              <a:pPr/>
              <a:t>8/25/2019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8/25/2019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2</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WHY A FOUNDATION CRUMBLES</a:t>
            </a:r>
            <a:endParaRPr lang="en-US" sz="4800" dirty="0"/>
          </a:p>
        </p:txBody>
      </p:sp>
      <p:sp>
        <p:nvSpPr>
          <p:cNvPr id="3" name="Content Placeholder 2"/>
          <p:cNvSpPr>
            <a:spLocks noGrp="1"/>
          </p:cNvSpPr>
          <p:nvPr>
            <p:ph idx="1"/>
          </p:nvPr>
        </p:nvSpPr>
        <p:spPr/>
        <p:txBody>
          <a:bodyPr>
            <a:noAutofit/>
          </a:bodyPr>
          <a:lstStyle/>
          <a:p>
            <a:pPr>
              <a:lnSpc>
                <a:spcPct val="95000"/>
              </a:lnSpc>
              <a:spcBef>
                <a:spcPts val="300"/>
              </a:spcBef>
            </a:pPr>
            <a:r>
              <a:rPr lang="en-US" b="1" dirty="0" smtClean="0"/>
              <a:t>DISHONEST PREPARATION</a:t>
            </a:r>
          </a:p>
          <a:p>
            <a:pPr>
              <a:lnSpc>
                <a:spcPct val="95000"/>
              </a:lnSpc>
              <a:spcBef>
                <a:spcPts val="300"/>
              </a:spcBef>
              <a:buNone/>
            </a:pPr>
            <a:r>
              <a:rPr lang="en-US" b="1" dirty="0" smtClean="0"/>
              <a:t>   Habakkuk </a:t>
            </a:r>
            <a:r>
              <a:rPr lang="en-US" b="1" dirty="0" smtClean="0"/>
              <a:t>2:9 </a:t>
            </a:r>
            <a:r>
              <a:rPr lang="en-US" dirty="0" smtClean="0"/>
              <a:t>"</a:t>
            </a:r>
            <a:r>
              <a:rPr lang="en-US" dirty="0" smtClean="0"/>
              <a:t>Woe to him who gets evil gain for his house t</a:t>
            </a:r>
            <a:r>
              <a:rPr lang="en-US" dirty="0" smtClean="0"/>
              <a:t>o </a:t>
            </a:r>
            <a:r>
              <a:rPr lang="en-US" dirty="0" smtClean="0"/>
              <a:t>put his nest on high, </a:t>
            </a:r>
            <a:r>
              <a:rPr lang="en-US" dirty="0" smtClean="0"/>
              <a:t>to </a:t>
            </a:r>
            <a:r>
              <a:rPr lang="en-US" dirty="0" smtClean="0"/>
              <a:t>be delivered from the hand of calamity</a:t>
            </a:r>
            <a:r>
              <a:rPr lang="en-US" dirty="0" smtClean="0"/>
              <a:t>!” </a:t>
            </a:r>
          </a:p>
          <a:p>
            <a:pPr>
              <a:lnSpc>
                <a:spcPct val="95000"/>
              </a:lnSpc>
              <a:spcBef>
                <a:spcPts val="300"/>
              </a:spcBef>
              <a:buNone/>
            </a:pPr>
            <a:r>
              <a:rPr lang="en-US" dirty="0" smtClean="0"/>
              <a:t>       Never cheat to get ahead</a:t>
            </a:r>
          </a:p>
          <a:p>
            <a:pPr>
              <a:lnSpc>
                <a:spcPct val="95000"/>
              </a:lnSpc>
              <a:spcBef>
                <a:spcPts val="300"/>
              </a:spcBef>
            </a:pPr>
            <a:r>
              <a:rPr lang="en-US" b="1" dirty="0" smtClean="0"/>
              <a:t>KILLING</a:t>
            </a:r>
            <a:r>
              <a:rPr lang="en-US" b="1" spc="-150" dirty="0" smtClean="0"/>
              <a:t> P</a:t>
            </a:r>
            <a:r>
              <a:rPr lang="en-US" b="1" dirty="0" smtClean="0"/>
              <a:t>EOPLE</a:t>
            </a:r>
            <a:r>
              <a:rPr lang="en-US" b="1" spc="-150" dirty="0" smtClean="0"/>
              <a:t> TO </a:t>
            </a:r>
            <a:r>
              <a:rPr lang="en-US" b="1" dirty="0" smtClean="0"/>
              <a:t>FURTHER YOUR</a:t>
            </a:r>
            <a:r>
              <a:rPr lang="en-US" b="1" spc="-150" dirty="0" smtClean="0"/>
              <a:t> OWN CAUSE </a:t>
            </a:r>
          </a:p>
          <a:p>
            <a:pPr>
              <a:lnSpc>
                <a:spcPct val="95000"/>
              </a:lnSpc>
              <a:spcBef>
                <a:spcPts val="300"/>
              </a:spcBef>
              <a:buNone/>
            </a:pPr>
            <a:r>
              <a:rPr lang="en-US" b="1" dirty="0" smtClean="0"/>
              <a:t>   Habakkuk </a:t>
            </a:r>
            <a:r>
              <a:rPr lang="en-US" b="1" dirty="0" smtClean="0"/>
              <a:t>2:12-13 </a:t>
            </a:r>
            <a:r>
              <a:rPr lang="en-US" dirty="0" smtClean="0"/>
              <a:t>"</a:t>
            </a:r>
            <a:r>
              <a:rPr lang="en-US" dirty="0" smtClean="0"/>
              <a:t>Woe to him who builds a city with bloodshed </a:t>
            </a:r>
            <a:r>
              <a:rPr lang="en-US" dirty="0" smtClean="0"/>
              <a:t>and </a:t>
            </a:r>
            <a:r>
              <a:rPr lang="en-US" dirty="0" smtClean="0"/>
              <a:t>founds a town with violence! </a:t>
            </a:r>
            <a:br>
              <a:rPr lang="en-US" dirty="0" smtClean="0"/>
            </a:br>
            <a:r>
              <a:rPr lang="en-US" dirty="0" smtClean="0"/>
              <a:t>Is </a:t>
            </a:r>
            <a:r>
              <a:rPr lang="en-US" dirty="0" smtClean="0"/>
              <a:t>it not indeed from the </a:t>
            </a:r>
            <a:r>
              <a:rPr lang="en-US" cap="small" dirty="0" smtClean="0"/>
              <a:t>LORD</a:t>
            </a:r>
            <a:r>
              <a:rPr lang="en-US" dirty="0" smtClean="0"/>
              <a:t> of hosts t</a:t>
            </a:r>
            <a:r>
              <a:rPr lang="en-US" dirty="0" smtClean="0"/>
              <a:t>hat </a:t>
            </a:r>
            <a:r>
              <a:rPr lang="en-US" dirty="0" smtClean="0"/>
              <a:t>peoples toil for fire, </a:t>
            </a:r>
            <a:r>
              <a:rPr lang="en-US" dirty="0" smtClean="0"/>
              <a:t>and </a:t>
            </a:r>
            <a:r>
              <a:rPr lang="en-US" dirty="0" smtClean="0"/>
              <a:t>nations grow weary for nothing? </a:t>
            </a:r>
          </a:p>
          <a:p>
            <a:pPr>
              <a:lnSpc>
                <a:spcPct val="95000"/>
              </a:lnSpc>
              <a:spcBef>
                <a:spcPts val="0"/>
              </a:spcBef>
              <a:buNone/>
            </a:pPr>
            <a:r>
              <a:rPr lang="en-US" dirty="0" smtClean="0"/>
              <a:t> </a:t>
            </a:r>
            <a:r>
              <a:rPr lang="en-US" dirty="0" smtClean="0"/>
              <a:t>      There are times when God instructs His people to</a:t>
            </a:r>
          </a:p>
          <a:p>
            <a:pPr>
              <a:lnSpc>
                <a:spcPct val="95000"/>
              </a:lnSpc>
              <a:spcBef>
                <a:spcPts val="0"/>
              </a:spcBef>
              <a:buNone/>
            </a:pPr>
            <a:r>
              <a:rPr lang="en-US" dirty="0" smtClean="0"/>
              <a:t> </a:t>
            </a:r>
            <a:r>
              <a:rPr lang="en-US" dirty="0" smtClean="0"/>
              <a:t>      go to war for just causes; we must be very careful </a:t>
            </a:r>
          </a:p>
          <a:p>
            <a:pPr>
              <a:lnSpc>
                <a:spcPct val="95000"/>
              </a:lnSpc>
              <a:spcBef>
                <a:spcPts val="0"/>
              </a:spcBef>
              <a:buNone/>
            </a:pPr>
            <a:r>
              <a:rPr lang="en-US" dirty="0" smtClean="0"/>
              <a:t> </a:t>
            </a:r>
            <a:r>
              <a:rPr lang="en-US" dirty="0" smtClean="0"/>
              <a:t>      that any bloodshed is God-ordained</a:t>
            </a:r>
            <a:r>
              <a:rPr lang="en-US" b="1" dirty="0" smtClean="0"/>
              <a:t/>
            </a:r>
            <a:br>
              <a:rPr lang="en-US" b="1" dirty="0" smtClean="0"/>
            </a:br>
            <a:endParaRPr lang="en-US" b="1" dirty="0" smtClean="0"/>
          </a:p>
          <a:p>
            <a:pPr>
              <a:lnSpc>
                <a:spcPct val="90000"/>
              </a:lnSpc>
              <a:spcBef>
                <a:spcPts val="0"/>
              </a:spcBef>
            </a:pP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FOUNDATION CRUMBLES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650" b="1" dirty="0" smtClean="0"/>
              <a:t>Habakkuk 2:15-16 </a:t>
            </a:r>
            <a:r>
              <a:rPr lang="en-US" sz="2650" dirty="0" smtClean="0"/>
              <a:t> "Woe to you who make your neighbors drink, w</a:t>
            </a:r>
            <a:r>
              <a:rPr lang="en-US" sz="2650" dirty="0" smtClean="0"/>
              <a:t>ho </a:t>
            </a:r>
            <a:r>
              <a:rPr lang="en-US" sz="2650" dirty="0" smtClean="0"/>
              <a:t>mix in your venom even to make </a:t>
            </a:r>
            <a:r>
              <a:rPr lang="en-US" sz="2650" i="1" dirty="0" smtClean="0"/>
              <a:t>them</a:t>
            </a:r>
            <a:r>
              <a:rPr lang="en-US" sz="2650" dirty="0" smtClean="0"/>
              <a:t> drunk </a:t>
            </a:r>
            <a:r>
              <a:rPr lang="en-US" sz="2650" dirty="0" smtClean="0"/>
              <a:t>so </a:t>
            </a:r>
            <a:r>
              <a:rPr lang="en-US" sz="2650" dirty="0" smtClean="0"/>
              <a:t>as to look on their nakedness! </a:t>
            </a:r>
            <a:r>
              <a:rPr lang="en-US" sz="2650" dirty="0" smtClean="0"/>
              <a:t>You </a:t>
            </a:r>
            <a:r>
              <a:rPr lang="en-US" sz="2650" dirty="0" smtClean="0"/>
              <a:t>will be filled with disgrace rather than honor. Now you yourself drink and expose your </a:t>
            </a:r>
            <a:r>
              <a:rPr lang="en-US" sz="2650" i="1" dirty="0" smtClean="0"/>
              <a:t>own</a:t>
            </a:r>
            <a:r>
              <a:rPr lang="en-US" sz="2650" dirty="0" smtClean="0"/>
              <a:t> nakedness. The cup in the </a:t>
            </a:r>
            <a:r>
              <a:rPr lang="en-US" sz="2650" cap="small" dirty="0" smtClean="0"/>
              <a:t>LORD'S</a:t>
            </a:r>
            <a:r>
              <a:rPr lang="en-US" sz="2650" dirty="0" smtClean="0"/>
              <a:t> right hand will come around to you, </a:t>
            </a:r>
            <a:r>
              <a:rPr lang="en-US" sz="2650" dirty="0" smtClean="0"/>
              <a:t>and </a:t>
            </a:r>
            <a:r>
              <a:rPr lang="en-US" sz="2650" dirty="0" smtClean="0"/>
              <a:t>utter disgrace </a:t>
            </a:r>
            <a:r>
              <a:rPr lang="en-US" sz="2650" i="1" dirty="0" smtClean="0"/>
              <a:t>will come</a:t>
            </a:r>
            <a:r>
              <a:rPr lang="en-US" sz="2650" dirty="0" smtClean="0"/>
              <a:t> upon your glory</a:t>
            </a:r>
            <a:r>
              <a:rPr lang="en-US" sz="2650" dirty="0" smtClean="0"/>
              <a:t>.” </a:t>
            </a:r>
          </a:p>
          <a:p>
            <a:pPr>
              <a:lnSpc>
                <a:spcPct val="88000"/>
              </a:lnSpc>
              <a:spcBef>
                <a:spcPts val="0"/>
              </a:spcBef>
            </a:pPr>
            <a:r>
              <a:rPr lang="en-US" sz="2650" b="1" dirty="0" smtClean="0"/>
              <a:t>Daniel 5:3-5 </a:t>
            </a:r>
            <a:r>
              <a:rPr lang="en-US" sz="2650" dirty="0" smtClean="0"/>
              <a:t>Then </a:t>
            </a:r>
            <a:r>
              <a:rPr lang="en-US" sz="2650" dirty="0" smtClean="0"/>
              <a:t>they brought the gold vessels that had been taken out of the temple, the house of God which </a:t>
            </a:r>
            <a:r>
              <a:rPr lang="en-US" sz="2650" i="1" dirty="0" smtClean="0"/>
              <a:t>was</a:t>
            </a:r>
            <a:r>
              <a:rPr lang="en-US" sz="2650" dirty="0" smtClean="0"/>
              <a:t> in Jerusalem; and the king and his nobles, his wives and his concubines drank from </a:t>
            </a:r>
            <a:r>
              <a:rPr lang="en-US" sz="2650" dirty="0" smtClean="0"/>
              <a:t>them.</a:t>
            </a:r>
            <a:r>
              <a:rPr lang="en-US" sz="2650" dirty="0" smtClean="0"/>
              <a:t> They drank the wine</a:t>
            </a:r>
            <a:r>
              <a:rPr lang="en-US" sz="2650" spc="-150" dirty="0" smtClean="0"/>
              <a:t> and </a:t>
            </a:r>
            <a:r>
              <a:rPr lang="en-US" sz="2650" dirty="0" smtClean="0"/>
              <a:t>praised the gods</a:t>
            </a:r>
            <a:r>
              <a:rPr lang="en-US" sz="2650" spc="-150" dirty="0" smtClean="0"/>
              <a:t> of </a:t>
            </a:r>
            <a:r>
              <a:rPr lang="en-US" sz="2650" dirty="0" smtClean="0"/>
              <a:t>gold and </a:t>
            </a:r>
            <a:r>
              <a:rPr lang="en-US" sz="2650" spc="-150" dirty="0" smtClean="0"/>
              <a:t>silver, of </a:t>
            </a:r>
            <a:r>
              <a:rPr lang="en-US" sz="2650" dirty="0" smtClean="0"/>
              <a:t>bronze, iron, wood and stone. </a:t>
            </a:r>
            <a:r>
              <a:rPr lang="en-US" sz="2650" dirty="0" smtClean="0"/>
              <a:t>Suddenly </a:t>
            </a:r>
            <a:r>
              <a:rPr lang="en-US" sz="2650" dirty="0" smtClean="0"/>
              <a:t>the fingers of a man's hand emerged and began writing opposite the </a:t>
            </a:r>
            <a:r>
              <a:rPr lang="en-US" sz="2650" dirty="0" err="1" smtClean="0"/>
              <a:t>lampstand</a:t>
            </a:r>
            <a:r>
              <a:rPr lang="en-US" sz="2650" dirty="0" smtClean="0"/>
              <a:t> on the plaster of the wall of the king's palace, and the king saw the back of the hand that did the writing. </a:t>
            </a:r>
          </a:p>
          <a:p>
            <a:pPr>
              <a:lnSpc>
                <a:spcPct val="88000"/>
              </a:lnSpc>
              <a:spcBef>
                <a:spcPts val="300"/>
              </a:spcBef>
            </a:pPr>
            <a:endParaRPr lang="en-US" sz="2650" dirty="0" smtClean="0"/>
          </a:p>
          <a:p>
            <a:pPr>
              <a:lnSpc>
                <a:spcPct val="88000"/>
              </a:lnSpc>
              <a:spcBef>
                <a:spcPts val="300"/>
              </a:spcBef>
            </a:pPr>
            <a:endParaRPr lang="en-US" sz="265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WHY A FOUNDATION CRUMBLES</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b="1" dirty="0" smtClean="0"/>
              <a:t>Habakkuk 2:18-20 </a:t>
            </a:r>
            <a:r>
              <a:rPr lang="en-US" dirty="0" smtClean="0"/>
              <a:t>"</a:t>
            </a:r>
            <a:r>
              <a:rPr lang="en-US" dirty="0" smtClean="0"/>
              <a:t>What profit is the idol when its maker has carved it, </a:t>
            </a:r>
            <a:r>
              <a:rPr lang="en-US" i="1" dirty="0" smtClean="0"/>
              <a:t>or</a:t>
            </a:r>
            <a:r>
              <a:rPr lang="en-US" dirty="0" smtClean="0"/>
              <a:t> </a:t>
            </a:r>
            <a:r>
              <a:rPr lang="en-US" dirty="0" smtClean="0"/>
              <a:t>an image, a teacher of falsehood? For </a:t>
            </a:r>
            <a:r>
              <a:rPr lang="en-US" i="1" dirty="0" smtClean="0"/>
              <a:t>its</a:t>
            </a:r>
            <a:r>
              <a:rPr lang="en-US" dirty="0" smtClean="0"/>
              <a:t> maker trusts in his </a:t>
            </a:r>
            <a:r>
              <a:rPr lang="en-US" i="1" dirty="0" smtClean="0"/>
              <a:t>own</a:t>
            </a:r>
            <a:r>
              <a:rPr lang="en-US" dirty="0" smtClean="0"/>
              <a:t> handiwork </a:t>
            </a:r>
            <a:r>
              <a:rPr lang="en-US" dirty="0" smtClean="0"/>
              <a:t>when </a:t>
            </a:r>
            <a:r>
              <a:rPr lang="en-US" dirty="0" smtClean="0"/>
              <a:t>he fashions speechless </a:t>
            </a:r>
            <a:r>
              <a:rPr lang="en-US" dirty="0" smtClean="0"/>
              <a:t>idols. woe </a:t>
            </a:r>
            <a:r>
              <a:rPr lang="en-US" dirty="0" smtClean="0"/>
              <a:t>to him who says to a </a:t>
            </a:r>
            <a:r>
              <a:rPr lang="en-US" i="1" dirty="0" smtClean="0"/>
              <a:t>piece of</a:t>
            </a:r>
            <a:r>
              <a:rPr lang="en-US" dirty="0" smtClean="0"/>
              <a:t> wood, </a:t>
            </a:r>
            <a:r>
              <a:rPr lang="en-US" dirty="0" smtClean="0"/>
              <a:t>‘awake!’ to </a:t>
            </a:r>
            <a:r>
              <a:rPr lang="en-US" dirty="0" smtClean="0"/>
              <a:t>a mute stone, 'Arise!' </a:t>
            </a:r>
            <a:r>
              <a:rPr lang="en-US" i="1" dirty="0" smtClean="0"/>
              <a:t>And</a:t>
            </a:r>
            <a:r>
              <a:rPr lang="en-US" dirty="0" smtClean="0"/>
              <a:t> that is </a:t>
            </a:r>
            <a:r>
              <a:rPr lang="en-US" i="1" dirty="0" smtClean="0"/>
              <a:t>your</a:t>
            </a:r>
            <a:r>
              <a:rPr lang="en-US" dirty="0" smtClean="0"/>
              <a:t> teacher? Behold, it is overlaid with gold and silver, </a:t>
            </a:r>
            <a:r>
              <a:rPr lang="en-US" dirty="0" smtClean="0"/>
              <a:t>and </a:t>
            </a:r>
            <a:r>
              <a:rPr lang="en-US" dirty="0" smtClean="0"/>
              <a:t>there is no breath at all inside it. </a:t>
            </a:r>
            <a:r>
              <a:rPr lang="en-US" dirty="0" smtClean="0"/>
              <a:t>But </a:t>
            </a:r>
            <a:r>
              <a:rPr lang="en-US" dirty="0" smtClean="0"/>
              <a:t>the </a:t>
            </a:r>
            <a:r>
              <a:rPr lang="en-US" cap="small" dirty="0" smtClean="0"/>
              <a:t>LORD</a:t>
            </a:r>
            <a:r>
              <a:rPr lang="en-US" dirty="0" smtClean="0"/>
              <a:t> is in His holy temple. Let all the earth be silent before Him." </a:t>
            </a:r>
            <a:endParaRPr lang="en-US" dirty="0" smtClean="0"/>
          </a:p>
          <a:p>
            <a:pPr>
              <a:lnSpc>
                <a:spcPct val="90000"/>
              </a:lnSpc>
              <a:spcBef>
                <a:spcPts val="300"/>
              </a:spcBef>
            </a:pPr>
            <a:r>
              <a:rPr lang="en-US" dirty="0" smtClean="0"/>
              <a:t>Idols don’t have to be made of wood or stone; we can hew our own idols out of many things:  possessions, position, finances, and even ministry!</a:t>
            </a:r>
          </a:p>
          <a:p>
            <a:pPr>
              <a:lnSpc>
                <a:spcPct val="90000"/>
              </a:lnSpc>
              <a:spcBef>
                <a:spcPts val="300"/>
              </a:spcBef>
            </a:pPr>
            <a:r>
              <a:rPr lang="en-US" b="1" dirty="0" smtClean="0"/>
              <a:t>Colossians </a:t>
            </a:r>
            <a:r>
              <a:rPr lang="en-US" b="1" spc="-150" dirty="0" smtClean="0"/>
              <a:t>3:5 </a:t>
            </a:r>
            <a:r>
              <a:rPr lang="en-US" spc="-150" dirty="0" smtClean="0"/>
              <a:t> Therefore </a:t>
            </a:r>
            <a:r>
              <a:rPr lang="en-US" dirty="0" smtClean="0"/>
              <a:t>consider the</a:t>
            </a:r>
            <a:r>
              <a:rPr lang="en-US" spc="-150" dirty="0" smtClean="0"/>
              <a:t> members of your</a:t>
            </a:r>
            <a:r>
              <a:rPr lang="en-US" dirty="0" smtClean="0"/>
              <a:t> earthly body as dead to immorality, impurity, passion, evil desire, and greed, which amounts to idolatry. </a:t>
            </a:r>
            <a:br>
              <a:rPr lang="en-US" dirty="0" smtClean="0"/>
            </a:br>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YOU STILL WORSHIP….</a:t>
            </a:r>
            <a:endParaRPr lang="en-US" dirty="0"/>
          </a:p>
        </p:txBody>
      </p:sp>
      <p:sp>
        <p:nvSpPr>
          <p:cNvPr id="3" name="Content Placeholder 2"/>
          <p:cNvSpPr>
            <a:spLocks noGrp="1"/>
          </p:cNvSpPr>
          <p:nvPr>
            <p:ph idx="1"/>
          </p:nvPr>
        </p:nvSpPr>
        <p:spPr/>
        <p:txBody>
          <a:bodyPr>
            <a:normAutofit/>
          </a:bodyPr>
          <a:lstStyle/>
          <a:p>
            <a:pPr>
              <a:spcBef>
                <a:spcPts val="300"/>
              </a:spcBef>
            </a:pPr>
            <a:r>
              <a:rPr lang="en-US" b="1" dirty="0" smtClean="0"/>
              <a:t>….if things get worse?  </a:t>
            </a:r>
            <a:r>
              <a:rPr lang="en-US" dirty="0" smtClean="0"/>
              <a:t>(when things get worse)</a:t>
            </a:r>
          </a:p>
          <a:p>
            <a:pPr>
              <a:spcBef>
                <a:spcPts val="300"/>
              </a:spcBef>
            </a:pPr>
            <a:r>
              <a:rPr lang="en-US" dirty="0" smtClean="0"/>
              <a:t>Habakkuk and Jeremiah were two of God’s prophets who heard from God and knew that there would be a price to pay for Judah’s sins</a:t>
            </a:r>
          </a:p>
          <a:p>
            <a:pPr>
              <a:spcBef>
                <a:spcPts val="300"/>
              </a:spcBef>
            </a:pPr>
            <a:r>
              <a:rPr lang="en-US" dirty="0" smtClean="0"/>
              <a:t>These two men clearly loved God, yet they knew they would suffer along with those who were inciting the wrath of God</a:t>
            </a:r>
          </a:p>
          <a:p>
            <a:pPr>
              <a:spcBef>
                <a:spcPts val="300"/>
              </a:spcBef>
            </a:pPr>
            <a:r>
              <a:rPr lang="en-US" b="1" dirty="0" smtClean="0"/>
              <a:t>Romans </a:t>
            </a:r>
            <a:r>
              <a:rPr lang="en-US" b="1" spc="-150" dirty="0" smtClean="0"/>
              <a:t>1:18-19 </a:t>
            </a:r>
            <a:r>
              <a:rPr lang="en-US" spc="-150" dirty="0" smtClean="0"/>
              <a:t>For the </a:t>
            </a:r>
            <a:r>
              <a:rPr lang="en-US" dirty="0" smtClean="0"/>
              <a:t>wrath of God</a:t>
            </a:r>
            <a:r>
              <a:rPr lang="en-US" spc="-150" dirty="0" smtClean="0"/>
              <a:t> is </a:t>
            </a:r>
            <a:r>
              <a:rPr lang="en-US" dirty="0" smtClean="0"/>
              <a:t>revealed from heaven against all ungodliness and unrighteousness of men who suppress the truth in unrighteousness, because that which is known about God is evident within them; for God made it evident to them.</a:t>
            </a:r>
          </a:p>
          <a:p>
            <a:pPr algn="ctr">
              <a:spcBef>
                <a:spcPts val="300"/>
              </a:spcBef>
              <a:buNone/>
            </a:pPr>
            <a:r>
              <a:rPr lang="en-US" dirty="0" smtClean="0"/>
              <a:t>WHAT TRUTHS ARE BEING SUPPRESSED?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KNOWS EVERYTHING</a:t>
            </a:r>
            <a:endParaRPr lang="en-US" dirty="0"/>
          </a:p>
        </p:txBody>
      </p:sp>
      <p:sp>
        <p:nvSpPr>
          <p:cNvPr id="3" name="Content Placeholder 2"/>
          <p:cNvSpPr>
            <a:spLocks noGrp="1"/>
          </p:cNvSpPr>
          <p:nvPr>
            <p:ph idx="1"/>
          </p:nvPr>
        </p:nvSpPr>
        <p:spPr/>
        <p:txBody>
          <a:bodyPr>
            <a:noAutofit/>
          </a:bodyPr>
          <a:lstStyle/>
          <a:p>
            <a:pPr>
              <a:lnSpc>
                <a:spcPct val="90000"/>
              </a:lnSpc>
              <a:spcBef>
                <a:spcPts val="300"/>
              </a:spcBef>
            </a:pPr>
            <a:r>
              <a:rPr lang="en-US" b="1" dirty="0" smtClean="0"/>
              <a:t>Luke 12:1-3 </a:t>
            </a:r>
            <a:r>
              <a:rPr lang="en-US" dirty="0" smtClean="0"/>
              <a:t> Under these circumstances, after so many thousands of people had gathered together that they were stepping on one another, He began saying to His disciples first </a:t>
            </a:r>
            <a:r>
              <a:rPr lang="en-US" i="1" dirty="0" smtClean="0"/>
              <a:t>of all,</a:t>
            </a:r>
            <a:r>
              <a:rPr lang="en-US" dirty="0" smtClean="0"/>
              <a:t> "Beware of the leaven of the Pharisees, which is </a:t>
            </a:r>
            <a:r>
              <a:rPr lang="en-US" u="sng" dirty="0" smtClean="0"/>
              <a:t>hypocrisy.</a:t>
            </a:r>
            <a:r>
              <a:rPr lang="en-US" dirty="0" smtClean="0"/>
              <a:t> But there is nothing covered up that will not be revealed, and hidden that will not be known. Accordingly, whatever you have said in the dark will be heard in the light, and what you have whispered in the inner rooms will be proclaimed upon the housetops.” </a:t>
            </a:r>
          </a:p>
          <a:p>
            <a:pPr>
              <a:lnSpc>
                <a:spcPct val="90000"/>
              </a:lnSpc>
              <a:spcBef>
                <a:spcPts val="300"/>
              </a:spcBef>
            </a:pPr>
            <a:r>
              <a:rPr lang="en-US" dirty="0" smtClean="0"/>
              <a:t>Hypocrisy: </a:t>
            </a:r>
            <a:r>
              <a:rPr lang="en-US" i="1" dirty="0" err="1" smtClean="0"/>
              <a:t>hypokrisis</a:t>
            </a:r>
            <a:r>
              <a:rPr lang="en-US" i="1" dirty="0" smtClean="0"/>
              <a:t>: </a:t>
            </a:r>
            <a:r>
              <a:rPr lang="en-US" dirty="0" smtClean="0"/>
              <a:t>an interpreter from underneath;</a:t>
            </a:r>
          </a:p>
          <a:p>
            <a:pPr>
              <a:lnSpc>
                <a:spcPct val="90000"/>
              </a:lnSpc>
              <a:spcBef>
                <a:spcPts val="300"/>
              </a:spcBef>
              <a:buNone/>
            </a:pPr>
            <a:r>
              <a:rPr lang="en-US" dirty="0" smtClean="0"/>
              <a:t>       an actor who plays two parts in a play</a:t>
            </a:r>
          </a:p>
          <a:p>
            <a:pPr>
              <a:lnSpc>
                <a:spcPct val="90000"/>
              </a:lnSpc>
              <a:spcBef>
                <a:spcPts val="300"/>
              </a:spcBef>
            </a:pPr>
            <a:r>
              <a:rPr lang="en-US" dirty="0" smtClean="0"/>
              <a:t>People suppress who they really are and pretend to be something they are not</a:t>
            </a:r>
          </a:p>
          <a:p>
            <a:pPr>
              <a:lnSpc>
                <a:spcPct val="90000"/>
              </a:lnSpc>
              <a:spcBef>
                <a:spcPts val="300"/>
              </a:spcBef>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VALUES LIFE</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b="1" dirty="0" smtClean="0"/>
              <a:t>Genesis 1:26-27 </a:t>
            </a:r>
            <a:r>
              <a:rPr lang="en-US" dirty="0" smtClean="0"/>
              <a:t> Then God said, "Let Us make man in Our image, according to Our likeness; and let them rule over the fish of the sea and over the birds of the sky </a:t>
            </a:r>
            <a:r>
              <a:rPr lang="en-US" spc="-150" dirty="0" smtClean="0"/>
              <a:t>and over the </a:t>
            </a:r>
            <a:r>
              <a:rPr lang="en-US" dirty="0" smtClean="0"/>
              <a:t>cattle and over all the earth, and over every creeping thing that creeps on the earth.”  God created </a:t>
            </a:r>
            <a:r>
              <a:rPr lang="en-US" dirty="0" smtClean="0">
                <a:effectLst>
                  <a:outerShdw blurRad="38100" dist="38100" dir="2700000" algn="tl">
                    <a:srgbClr val="000000">
                      <a:alpha val="43137"/>
                    </a:srgbClr>
                  </a:outerShdw>
                </a:effectLst>
              </a:rPr>
              <a:t>man in His own image</a:t>
            </a:r>
            <a:r>
              <a:rPr lang="en-US" dirty="0" smtClean="0"/>
              <a:t>, in the image of God He created him; male and female He created them.</a:t>
            </a:r>
          </a:p>
          <a:p>
            <a:pPr>
              <a:lnSpc>
                <a:spcPct val="90000"/>
              </a:lnSpc>
              <a:spcBef>
                <a:spcPts val="300"/>
              </a:spcBef>
            </a:pPr>
            <a:r>
              <a:rPr lang="en-US" dirty="0" smtClean="0"/>
              <a:t>Image: </a:t>
            </a:r>
            <a:r>
              <a:rPr lang="en-US" i="1" dirty="0" err="1" smtClean="0"/>
              <a:t>tselem</a:t>
            </a:r>
            <a:r>
              <a:rPr lang="en-US" i="1" dirty="0" smtClean="0"/>
              <a:t>: </a:t>
            </a:r>
            <a:r>
              <a:rPr lang="en-US" dirty="0" smtClean="0"/>
              <a:t>the image made when light shines on something; a shadow </a:t>
            </a:r>
          </a:p>
          <a:p>
            <a:pPr>
              <a:lnSpc>
                <a:spcPct val="90000"/>
              </a:lnSpc>
              <a:spcBef>
                <a:spcPts val="300"/>
              </a:spcBef>
            </a:pPr>
            <a:r>
              <a:rPr lang="en-US" b="1" dirty="0" smtClean="0"/>
              <a:t>Genesis 5:3</a:t>
            </a:r>
            <a:r>
              <a:rPr lang="en-US" dirty="0" smtClean="0"/>
              <a:t> When Adam had lived one hundred and thirty years, he became the father of </a:t>
            </a:r>
            <a:r>
              <a:rPr lang="en-US" i="1" dirty="0" smtClean="0"/>
              <a:t>a son</a:t>
            </a:r>
            <a:r>
              <a:rPr lang="en-US" dirty="0" smtClean="0"/>
              <a:t> in his own likeness, according to his image, and named him Seth.</a:t>
            </a:r>
          </a:p>
          <a:p>
            <a:pPr>
              <a:lnSpc>
                <a:spcPct val="90000"/>
              </a:lnSpc>
              <a:spcBef>
                <a:spcPts val="300"/>
              </a:spcBef>
            </a:pPr>
            <a:r>
              <a:rPr lang="en-US" b="1" dirty="0" smtClean="0"/>
              <a:t>Genesis 9:6 </a:t>
            </a:r>
            <a:r>
              <a:rPr lang="en-US" dirty="0" smtClean="0"/>
              <a:t>"Whoever sheds man's blood</a:t>
            </a:r>
            <a:r>
              <a:rPr lang="en-US" smtClean="0"/>
              <a:t>, by </a:t>
            </a:r>
            <a:r>
              <a:rPr lang="en-US" dirty="0" smtClean="0"/>
              <a:t>man his blood shall be shed</a:t>
            </a:r>
            <a:r>
              <a:rPr lang="en-US" smtClean="0"/>
              <a:t>, for </a:t>
            </a:r>
            <a:r>
              <a:rPr lang="en-US" dirty="0" smtClean="0"/>
              <a:t>in the image of God He made man.”</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VALUES TRUTH</a:t>
            </a:r>
            <a:endParaRPr lang="en-US" dirty="0"/>
          </a:p>
        </p:txBody>
      </p:sp>
      <p:sp>
        <p:nvSpPr>
          <p:cNvPr id="3" name="Content Placeholder 2"/>
          <p:cNvSpPr>
            <a:spLocks noGrp="1"/>
          </p:cNvSpPr>
          <p:nvPr>
            <p:ph idx="1"/>
          </p:nvPr>
        </p:nvSpPr>
        <p:spPr/>
        <p:txBody>
          <a:bodyPr>
            <a:normAutofit fontScale="92500" lnSpcReduction="20000"/>
          </a:bodyPr>
          <a:lstStyle/>
          <a:p>
            <a:pPr>
              <a:lnSpc>
                <a:spcPct val="115000"/>
              </a:lnSpc>
              <a:spcBef>
                <a:spcPts val="200"/>
              </a:spcBef>
            </a:pPr>
            <a:r>
              <a:rPr lang="en-US" sz="3000" b="1" dirty="0" smtClean="0"/>
              <a:t>Romans 1:25 </a:t>
            </a:r>
            <a:r>
              <a:rPr lang="en-US" sz="3000" dirty="0" smtClean="0"/>
              <a:t>For they </a:t>
            </a:r>
            <a:r>
              <a:rPr lang="en-US" sz="3000" dirty="0" smtClean="0">
                <a:effectLst>
                  <a:outerShdw blurRad="38100" dist="38100" dir="2700000" algn="tl">
                    <a:srgbClr val="000000">
                      <a:alpha val="43137"/>
                    </a:srgbClr>
                  </a:outerShdw>
                </a:effectLst>
              </a:rPr>
              <a:t>exchanged the truth </a:t>
            </a:r>
            <a:r>
              <a:rPr lang="en-US" sz="3000" dirty="0" smtClean="0"/>
              <a:t>of God for a lie, and worshiped and served the creature rather than the Creator, who is blessed forever. Amen.</a:t>
            </a:r>
          </a:p>
          <a:p>
            <a:pPr>
              <a:lnSpc>
                <a:spcPct val="115000"/>
              </a:lnSpc>
              <a:spcBef>
                <a:spcPts val="200"/>
              </a:spcBef>
            </a:pPr>
            <a:r>
              <a:rPr lang="en-US" sz="3000" b="1" dirty="0" smtClean="0"/>
              <a:t>1 John 1:6 </a:t>
            </a:r>
            <a:r>
              <a:rPr lang="en-US" sz="3000" dirty="0" smtClean="0"/>
              <a:t>If we say that we have fellowship with Him and </a:t>
            </a:r>
            <a:r>
              <a:rPr lang="en-US" sz="3000" i="1" dirty="0" smtClean="0"/>
              <a:t>yet</a:t>
            </a:r>
            <a:r>
              <a:rPr lang="en-US" sz="3000" dirty="0" smtClean="0"/>
              <a:t> walk in the darkness, we lie and do not practice the truth; </a:t>
            </a:r>
          </a:p>
          <a:p>
            <a:pPr>
              <a:lnSpc>
                <a:spcPct val="115000"/>
              </a:lnSpc>
              <a:spcBef>
                <a:spcPts val="200"/>
              </a:spcBef>
            </a:pPr>
            <a:r>
              <a:rPr lang="en-US" sz="3000" b="1" dirty="0" smtClean="0"/>
              <a:t>John 8:44 </a:t>
            </a:r>
            <a:r>
              <a:rPr lang="en-US" sz="3000" dirty="0" smtClean="0"/>
              <a:t>"You are of </a:t>
            </a:r>
            <a:r>
              <a:rPr lang="en-US" sz="3000" i="1" dirty="0" smtClean="0"/>
              <a:t>your</a:t>
            </a:r>
            <a:r>
              <a:rPr lang="en-US" sz="3000" dirty="0" smtClean="0"/>
              <a:t> father the devil, and you want to do the desires of your father. He was a murderer from the beginning, and does not stand in the truth because there is no truth in him. Whenever he speaks a lie, he speaks from his own </a:t>
            </a:r>
            <a:r>
              <a:rPr lang="en-US" sz="3000" i="1" dirty="0" smtClean="0"/>
              <a:t>nature,</a:t>
            </a:r>
            <a:r>
              <a:rPr lang="en-US" sz="3000" dirty="0" smtClean="0"/>
              <a:t> for he is a liar and the father of lies.”</a:t>
            </a:r>
          </a:p>
          <a:p>
            <a:pPr>
              <a:lnSpc>
                <a:spcPct val="115000"/>
              </a:lnSpc>
              <a:spcBef>
                <a:spcPts val="200"/>
              </a:spcBef>
            </a:pPr>
            <a:r>
              <a:rPr lang="en-US" sz="3000" dirty="0" smtClean="0"/>
              <a:t>Liar: </a:t>
            </a:r>
            <a:r>
              <a:rPr lang="en-US" sz="3000" i="1" dirty="0" err="1" smtClean="0"/>
              <a:t>pseustes</a:t>
            </a:r>
            <a:r>
              <a:rPr lang="en-US" sz="3000" i="1" dirty="0" smtClean="0"/>
              <a:t>: </a:t>
            </a:r>
            <a:r>
              <a:rPr lang="en-US" sz="3000" dirty="0" smtClean="0"/>
              <a:t>one who puts forward falsehoods</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VALUES FELLOWSHIP</a:t>
            </a:r>
            <a:endParaRPr lang="en-US" dirty="0"/>
          </a:p>
        </p:txBody>
      </p:sp>
      <p:sp>
        <p:nvSpPr>
          <p:cNvPr id="3" name="Content Placeholder 2"/>
          <p:cNvSpPr>
            <a:spLocks noGrp="1"/>
          </p:cNvSpPr>
          <p:nvPr>
            <p:ph idx="1"/>
          </p:nvPr>
        </p:nvSpPr>
        <p:spPr/>
        <p:txBody>
          <a:bodyPr>
            <a:normAutofit lnSpcReduction="10000"/>
          </a:bodyPr>
          <a:lstStyle/>
          <a:p>
            <a:r>
              <a:rPr lang="en-US" b="1" dirty="0" smtClean="0"/>
              <a:t>1 Corinthians 1:9</a:t>
            </a:r>
            <a:r>
              <a:rPr lang="en-US" dirty="0" smtClean="0"/>
              <a:t> God is faithful, through whom you were called into fellowship with His Son, Jesus Christ our Lord. </a:t>
            </a:r>
          </a:p>
          <a:p>
            <a:r>
              <a:rPr lang="en-US" b="1" dirty="0" smtClean="0"/>
              <a:t>2 Corinthians 6:14-15 </a:t>
            </a:r>
            <a:r>
              <a:rPr lang="en-US" dirty="0" smtClean="0"/>
              <a:t> Do not be bound together with unbelievers; for what partnership have righteousness and lawlessness, or what fellowship has light with darkness? Or what harmony has Christ with Belial, or what has a believer in common with an unbeliever? </a:t>
            </a:r>
          </a:p>
          <a:p>
            <a:r>
              <a:rPr lang="en-US" b="1" dirty="0" smtClean="0"/>
              <a:t>1 John 1:3 </a:t>
            </a:r>
            <a:r>
              <a:rPr lang="en-US" dirty="0" smtClean="0"/>
              <a:t>what we have seen and heard we proclaim to you also, so that you too may have fellowship with us; and indeed our fellowship is with the Father, and with His Son Jesus Christ.</a:t>
            </a:r>
          </a:p>
          <a:p>
            <a:r>
              <a:rPr lang="en-US" dirty="0" smtClean="0"/>
              <a:t>“I did it my way” was Sinatra’s advice, not God’s!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JUDAH’S SIN</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100"/>
              </a:spcBef>
            </a:pPr>
            <a:r>
              <a:rPr lang="en-US" b="1" dirty="0" smtClean="0"/>
              <a:t>Jeremiah 2:</a:t>
            </a:r>
            <a:r>
              <a:rPr lang="en-US" dirty="0" smtClean="0"/>
              <a:t> "For My people have committed two evils: They have forsaken Me, the fountain of living waters, to hew for themselves cisterns, broken cisterns that can hold no water. </a:t>
            </a:r>
          </a:p>
          <a:p>
            <a:pPr>
              <a:lnSpc>
                <a:spcPct val="90000"/>
              </a:lnSpc>
              <a:spcBef>
                <a:spcPts val="100"/>
              </a:spcBef>
            </a:pPr>
            <a:r>
              <a:rPr lang="en-US" b="1" dirty="0" smtClean="0"/>
              <a:t>Habakkuk 1:3-4 </a:t>
            </a:r>
            <a:r>
              <a:rPr lang="en-US" baseline="30000" dirty="0" smtClean="0"/>
              <a:t> </a:t>
            </a:r>
            <a:r>
              <a:rPr lang="en-US" dirty="0" smtClean="0"/>
              <a:t> Why do You make me see iniquity, and cause </a:t>
            </a:r>
            <a:r>
              <a:rPr lang="en-US" i="1" dirty="0" smtClean="0"/>
              <a:t>me</a:t>
            </a:r>
            <a:r>
              <a:rPr lang="en-US" dirty="0" smtClean="0"/>
              <a:t> to look on wickedness? Yes, destruction and violence are before me; strife exists and contention arises. Therefore the law is ignored and justice is never upheld. For the wicked surround the righteous; therefore justice comes out perverted. </a:t>
            </a:r>
          </a:p>
          <a:p>
            <a:pPr>
              <a:lnSpc>
                <a:spcPct val="90000"/>
              </a:lnSpc>
              <a:spcBef>
                <a:spcPts val="100"/>
              </a:spcBef>
            </a:pPr>
            <a:r>
              <a:rPr lang="en-US" b="1" dirty="0" smtClean="0"/>
              <a:t>Amos 3:6-7 </a:t>
            </a:r>
            <a:r>
              <a:rPr lang="en-US" dirty="0" smtClean="0"/>
              <a:t> If a trumpet is blown in a city will not the people tremble? If a calamity occurs in a city has not the </a:t>
            </a:r>
            <a:r>
              <a:rPr lang="en-US" cap="small" dirty="0" smtClean="0"/>
              <a:t>LORD</a:t>
            </a:r>
            <a:r>
              <a:rPr lang="en-US" dirty="0" smtClean="0"/>
              <a:t> done it?  Surely the Lord </a:t>
            </a:r>
            <a:r>
              <a:rPr lang="en-US" cap="small" dirty="0" smtClean="0"/>
              <a:t>GOD</a:t>
            </a:r>
            <a:r>
              <a:rPr lang="en-US" dirty="0" smtClean="0"/>
              <a:t> does nothing </a:t>
            </a:r>
            <a:r>
              <a:rPr lang="en-US" dirty="0" smtClean="0"/>
              <a:t>unless </a:t>
            </a:r>
            <a:r>
              <a:rPr lang="en-US" dirty="0" smtClean="0"/>
              <a:t>He reveals His secret counsel </a:t>
            </a:r>
            <a:r>
              <a:rPr lang="en-US" dirty="0" smtClean="0"/>
              <a:t>to </a:t>
            </a:r>
            <a:r>
              <a:rPr lang="en-US" dirty="0" smtClean="0"/>
              <a:t>His servants the prophets. </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FOUNDATION CRUMBLES</a:t>
            </a:r>
            <a:endParaRPr lang="en-US" dirty="0"/>
          </a:p>
        </p:txBody>
      </p:sp>
      <p:sp>
        <p:nvSpPr>
          <p:cNvPr id="3" name="Content Placeholder 2"/>
          <p:cNvSpPr>
            <a:spLocks noGrp="1"/>
          </p:cNvSpPr>
          <p:nvPr>
            <p:ph idx="1"/>
          </p:nvPr>
        </p:nvSpPr>
        <p:spPr/>
        <p:txBody>
          <a:bodyPr>
            <a:normAutofit/>
          </a:bodyPr>
          <a:lstStyle/>
          <a:p>
            <a:pPr>
              <a:lnSpc>
                <a:spcPct val="90000"/>
              </a:lnSpc>
              <a:spcBef>
                <a:spcPts val="300"/>
              </a:spcBef>
            </a:pPr>
            <a:r>
              <a:rPr lang="en-US" b="1" dirty="0" smtClean="0"/>
              <a:t>DEBT</a:t>
            </a:r>
          </a:p>
          <a:p>
            <a:pPr>
              <a:lnSpc>
                <a:spcPct val="90000"/>
              </a:lnSpc>
              <a:spcBef>
                <a:spcPts val="300"/>
              </a:spcBef>
            </a:pPr>
            <a:r>
              <a:rPr lang="en-US" b="1" dirty="0" smtClean="0"/>
              <a:t>Habakkuk 2:6-8 </a:t>
            </a:r>
            <a:r>
              <a:rPr lang="en-US" dirty="0" smtClean="0"/>
              <a:t>"</a:t>
            </a:r>
            <a:r>
              <a:rPr lang="en-US" dirty="0" smtClean="0"/>
              <a:t>Will not all of these take up a taunt-song against him, Even mockery </a:t>
            </a:r>
            <a:r>
              <a:rPr lang="en-US" i="1" dirty="0" smtClean="0"/>
              <a:t>and</a:t>
            </a:r>
            <a:r>
              <a:rPr lang="en-US" dirty="0" smtClean="0"/>
              <a:t> insinuations against him And say, 'Woe to him who increases what is not his— For how long— And makes himself rich with </a:t>
            </a:r>
            <a:r>
              <a:rPr lang="en-US" dirty="0" smtClean="0"/>
              <a:t>loans?  Will </a:t>
            </a:r>
            <a:r>
              <a:rPr lang="en-US" dirty="0" smtClean="0"/>
              <a:t>not your creditors rise up suddenly, </a:t>
            </a:r>
            <a:r>
              <a:rPr lang="en-US" dirty="0" smtClean="0"/>
              <a:t>and </a:t>
            </a:r>
            <a:r>
              <a:rPr lang="en-US" dirty="0" smtClean="0"/>
              <a:t>those who collect from you awaken? Indeed, you will become plunder for </a:t>
            </a:r>
            <a:r>
              <a:rPr lang="en-US" dirty="0" smtClean="0"/>
              <a:t>them. Because </a:t>
            </a:r>
            <a:r>
              <a:rPr lang="en-US" dirty="0" smtClean="0"/>
              <a:t>you have looted many nations, </a:t>
            </a:r>
            <a:r>
              <a:rPr lang="en-US" dirty="0" smtClean="0"/>
              <a:t>all </a:t>
            </a:r>
            <a:r>
              <a:rPr lang="en-US" dirty="0" smtClean="0"/>
              <a:t>the remainder of the peoples will loot you— Because of human bloodshed and violence done to the land, </a:t>
            </a:r>
            <a:r>
              <a:rPr lang="en-US" dirty="0" smtClean="0"/>
              <a:t>to </a:t>
            </a:r>
            <a:r>
              <a:rPr lang="en-US" dirty="0" smtClean="0"/>
              <a:t>the town and all its inhabitants. </a:t>
            </a:r>
            <a:endParaRPr lang="en-US" dirty="0" smtClean="0"/>
          </a:p>
          <a:p>
            <a:pPr>
              <a:lnSpc>
                <a:spcPct val="90000"/>
              </a:lnSpc>
              <a:spcBef>
                <a:spcPts val="300"/>
              </a:spcBef>
            </a:pPr>
            <a:r>
              <a:rPr lang="en-US" dirty="0" smtClean="0"/>
              <a:t>Eventually those owed money will come for it and you will pay a big price when you can’t repay what is owed</a:t>
            </a:r>
          </a:p>
          <a:p>
            <a:pPr>
              <a:lnSpc>
                <a:spcPct val="90000"/>
              </a:lnSpc>
              <a:spcBef>
                <a:spcPts val="300"/>
              </a:spcBef>
            </a:pPr>
            <a:endParaRPr lang="en-US" dirty="0" smtClean="0"/>
          </a:p>
          <a:p>
            <a:pPr>
              <a:lnSpc>
                <a:spcPct val="90000"/>
              </a:lnSpc>
              <a:spcBef>
                <a:spcPts val="300"/>
              </a:spcBef>
            </a:pPr>
            <a:endParaRPr lang="en-US"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1131</TotalTime>
  <Words>648</Words>
  <Application>Microsoft Office PowerPoint</Application>
  <PresentationFormat>On-screen Show (4:3)</PresentationFormat>
  <Paragraphs>65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VERSE FOR THE JOURNEY</vt:lpstr>
      <vt:lpstr>WILL YOU STILL WORSHIP….</vt:lpstr>
      <vt:lpstr>GOD KNOWS EVERYTHING</vt:lpstr>
      <vt:lpstr>GOD VALUES LIFE</vt:lpstr>
      <vt:lpstr>GOD VALUES TRUTH</vt:lpstr>
      <vt:lpstr>GOD VALUES FELLOWSHIP</vt:lpstr>
      <vt:lpstr>JUDAH’S SIN</vt:lpstr>
      <vt:lpstr>WHY A FOUNDATION CRUMBLES</vt:lpstr>
      <vt:lpstr>WHY A FOUNDATION CRUMBLES</vt:lpstr>
      <vt:lpstr>WHY A FOUNDATION CRUMBLES</vt:lpstr>
      <vt:lpstr>WHY A FOUNDATION CRUMBLES</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9</cp:revision>
  <dcterms:created xsi:type="dcterms:W3CDTF">2019-08-22T16:00:16Z</dcterms:created>
  <dcterms:modified xsi:type="dcterms:W3CDTF">2019-08-25T16:14:50Z</dcterms:modified>
</cp:coreProperties>
</file>