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8" r:id="rId3"/>
    <p:sldId id="265" r:id="rId4"/>
    <p:sldId id="274" r:id="rId5"/>
    <p:sldId id="268" r:id="rId6"/>
    <p:sldId id="267" r:id="rId7"/>
    <p:sldId id="269" r:id="rId8"/>
    <p:sldId id="257" r:id="rId9"/>
    <p:sldId id="270" r:id="rId10"/>
    <p:sldId id="275" r:id="rId11"/>
    <p:sldId id="276" r:id="rId12"/>
    <p:sldId id="273"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11/10/2019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11/10/2019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11/10/2019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Ten</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value of covenant</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smtClean="0"/>
              <a:t>God is a covenant making and keeping God</a:t>
            </a:r>
          </a:p>
          <a:p>
            <a:pPr>
              <a:lnSpc>
                <a:spcPct val="90000"/>
              </a:lnSpc>
              <a:spcBef>
                <a:spcPts val="200"/>
              </a:spcBef>
            </a:pPr>
            <a:r>
              <a:rPr lang="en-US" dirty="0" smtClean="0"/>
              <a:t>He expects that we will also honor covenants</a:t>
            </a:r>
          </a:p>
          <a:p>
            <a:pPr>
              <a:lnSpc>
                <a:spcPct val="90000"/>
              </a:lnSpc>
              <a:spcBef>
                <a:spcPts val="200"/>
              </a:spcBef>
            </a:pPr>
            <a:r>
              <a:rPr lang="en-US" dirty="0" smtClean="0"/>
              <a:t>Covenants can be conditional or unconditional </a:t>
            </a:r>
          </a:p>
          <a:p>
            <a:pPr>
              <a:lnSpc>
                <a:spcPct val="90000"/>
              </a:lnSpc>
              <a:spcBef>
                <a:spcPts val="200"/>
              </a:spcBef>
            </a:pPr>
            <a:r>
              <a:rPr lang="en-US" dirty="0" smtClean="0"/>
              <a:t>God’s covenant with Noah:  He would not again destroy the earth by flood; the sanctity of human life is mentioned</a:t>
            </a:r>
          </a:p>
          <a:p>
            <a:pPr>
              <a:lnSpc>
                <a:spcPct val="90000"/>
              </a:lnSpc>
              <a:spcBef>
                <a:spcPts val="200"/>
              </a:spcBef>
            </a:pPr>
            <a:r>
              <a:rPr lang="en-US" b="1" dirty="0" smtClean="0"/>
              <a:t>Genesis 9:11-13 </a:t>
            </a:r>
            <a:r>
              <a:rPr lang="en-US" dirty="0" smtClean="0"/>
              <a:t>"I establish My covenant with you; and all flesh shall never again be cut off by the water of the flood, neither shall there again be a flood to destroy the earth.”God said, "This is the sign of the covenant which I am making between Me and you and every living creature that is with you, for all successive generations; I set My bow in the cloud, and it shall be for a sign of a covenant between Me and the earth.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ABRAHAMIC COVENANT</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t>Genesis 15:5-10 </a:t>
            </a:r>
            <a:r>
              <a:rPr lang="en-US" dirty="0" smtClean="0"/>
              <a:t>And He took him outside and said, "Now look toward the heavens, and count the stars, if you are able to count them." And He said to him, "So shall your descendants be.” Then he believed in the </a:t>
            </a:r>
            <a:r>
              <a:rPr lang="en-US" cap="small" dirty="0" smtClean="0"/>
              <a:t>LORD</a:t>
            </a:r>
            <a:r>
              <a:rPr lang="en-US" dirty="0" smtClean="0"/>
              <a:t>; and He reckoned it to him as righteousness. </a:t>
            </a:r>
            <a:br>
              <a:rPr lang="en-US" dirty="0" smtClean="0"/>
            </a:br>
            <a:r>
              <a:rPr lang="en-US" dirty="0" smtClean="0"/>
              <a:t>And He said to him, "I am the </a:t>
            </a:r>
            <a:r>
              <a:rPr lang="en-US" cap="small" dirty="0" smtClean="0"/>
              <a:t>LORD</a:t>
            </a:r>
            <a:r>
              <a:rPr lang="en-US" dirty="0" smtClean="0"/>
              <a:t> who brought you out of Ur of the Chaldeans, to give you this land to possess it.” He said, "O Lord </a:t>
            </a:r>
            <a:r>
              <a:rPr lang="en-US" cap="small" dirty="0" smtClean="0"/>
              <a:t>GOD</a:t>
            </a:r>
            <a:r>
              <a:rPr lang="en-US" dirty="0" smtClean="0"/>
              <a:t>, how may I know that I will possess it?”  So He said to him, "Bring Me a three year old heifer, and a three year old female goat, and a three year old ram, and a turtledove, and a young pigeon.”</a:t>
            </a:r>
            <a:r>
              <a:rPr lang="en-US" baseline="30000" dirty="0" smtClean="0"/>
              <a:t> </a:t>
            </a:r>
            <a:r>
              <a:rPr lang="en-US" dirty="0" smtClean="0"/>
              <a:t> Then he brought all these to Him and cut them in two, and laid each half opposite the other; but he did not cut the birds.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2 Samuel </a:t>
            </a:r>
            <a:r>
              <a:rPr lang="en-US" b="1" spc="-150" dirty="0" smtClean="0"/>
              <a:t>7:12-13 </a:t>
            </a:r>
            <a:r>
              <a:rPr lang="en-US" spc="-150" dirty="0" smtClean="0"/>
              <a:t>… I </a:t>
            </a:r>
            <a:r>
              <a:rPr lang="en-US" dirty="0" smtClean="0"/>
              <a:t>will raise up your descendant after you, </a:t>
            </a:r>
            <a:r>
              <a:rPr lang="en-US" spc="-150" dirty="0" smtClean="0"/>
              <a:t>who will come </a:t>
            </a:r>
            <a:r>
              <a:rPr lang="en-US" dirty="0" smtClean="0"/>
              <a:t>forth from you; I will establish his kingdom. He shall build a house for My name, and I will establish the throne of his kingdom forever.”</a:t>
            </a:r>
          </a:p>
          <a:p>
            <a:pPr>
              <a:lnSpc>
                <a:spcPct val="90000"/>
              </a:lnSpc>
              <a:spcBef>
                <a:spcPts val="200"/>
              </a:spcBef>
            </a:pPr>
            <a:r>
              <a:rPr lang="en-US" b="1" dirty="0" smtClean="0"/>
              <a:t>Galatians 4:24-26</a:t>
            </a:r>
            <a:r>
              <a:rPr lang="en-US" dirty="0" smtClean="0"/>
              <a:t> This is allegorically speaking, for these </a:t>
            </a:r>
            <a:r>
              <a:rPr lang="en-US" i="1" dirty="0" smtClean="0"/>
              <a:t>women</a:t>
            </a:r>
            <a:r>
              <a:rPr lang="en-US" dirty="0" smtClean="0"/>
              <a:t> are two covenants: one </a:t>
            </a:r>
            <a:r>
              <a:rPr lang="en-US" i="1" dirty="0" smtClean="0"/>
              <a:t>proceeding</a:t>
            </a:r>
            <a:r>
              <a:rPr lang="en-US" dirty="0" smtClean="0"/>
              <a:t> from Mount Sinai bearing children who are to be slaves; she is Hagar. Now this Hagar is Mount Sinai in Arabia and corresponds to the present Jerusalem, for she is in slavery with her children. But the Jerusalem above is free; she is our mother. </a:t>
            </a:r>
          </a:p>
          <a:p>
            <a:pPr>
              <a:lnSpc>
                <a:spcPct val="90000"/>
              </a:lnSpc>
              <a:spcBef>
                <a:spcPts val="200"/>
              </a:spcBef>
            </a:pPr>
            <a:r>
              <a:rPr lang="en-US" b="1" dirty="0" smtClean="0"/>
              <a:t>Hebrews 9:16-17</a:t>
            </a:r>
            <a:r>
              <a:rPr lang="en-US" dirty="0" smtClean="0"/>
              <a:t> For where a covenant is, there must of necessity be the death of the one who made it. For a covenant is valid </a:t>
            </a:r>
            <a:r>
              <a:rPr lang="en-US" i="1" dirty="0" smtClean="0"/>
              <a:t>only</a:t>
            </a:r>
            <a:r>
              <a:rPr lang="en-US" dirty="0" smtClean="0"/>
              <a:t> when men are dead, for it is never in force while the one who made it lives.  </a:t>
            </a:r>
            <a:endParaRPr lang="en-US"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1066800"/>
          </a:xfrm>
        </p:spPr>
        <p:txBody>
          <a:bodyPr/>
          <a:lstStyle/>
          <a:p>
            <a:pPr algn="ctr"/>
            <a:r>
              <a:rPr lang="en-US" dirty="0" smtClean="0"/>
              <a:t>DAVIDIC; NEW COVENANT</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GUARDING  FRIENDSHIPS</a:t>
            </a:r>
            <a:endParaRPr lang="en-US" spc="-15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300"/>
              </a:spcBef>
            </a:pPr>
            <a:r>
              <a:rPr lang="en-US" dirty="0" smtClean="0"/>
              <a:t>Friendship is a </a:t>
            </a:r>
            <a:r>
              <a:rPr lang="en-US" dirty="0" err="1" smtClean="0"/>
              <a:t>nonutilitarian</a:t>
            </a:r>
            <a:r>
              <a:rPr lang="en-US" dirty="0" smtClean="0"/>
              <a:t> relationship: you don’t make friends for the sole purpose of using them</a:t>
            </a:r>
          </a:p>
          <a:p>
            <a:pPr>
              <a:lnSpc>
                <a:spcPct val="90000"/>
              </a:lnSpc>
              <a:spcBef>
                <a:spcPts val="300"/>
              </a:spcBef>
            </a:pPr>
            <a:r>
              <a:rPr lang="en-US" dirty="0" smtClean="0"/>
              <a:t>However, friends do help friends!</a:t>
            </a:r>
          </a:p>
          <a:p>
            <a:pPr>
              <a:lnSpc>
                <a:spcPct val="90000"/>
              </a:lnSpc>
              <a:spcBef>
                <a:spcPts val="300"/>
              </a:spcBef>
            </a:pPr>
            <a:r>
              <a:rPr lang="en-US" dirty="0" smtClean="0"/>
              <a:t>The devil is a specialist in destroying friendships and relationships</a:t>
            </a:r>
          </a:p>
          <a:p>
            <a:pPr>
              <a:lnSpc>
                <a:spcPct val="90000"/>
              </a:lnSpc>
              <a:spcBef>
                <a:spcPts val="300"/>
              </a:spcBef>
              <a:buNone/>
            </a:pPr>
            <a:r>
              <a:rPr lang="en-US" dirty="0" smtClean="0"/>
              <a:t>   Tools he uses: </a:t>
            </a:r>
            <a:r>
              <a:rPr lang="en-US" spc="-150" dirty="0" smtClean="0"/>
              <a:t> </a:t>
            </a:r>
            <a:r>
              <a:rPr lang="en-US" dirty="0" smtClean="0"/>
              <a:t>busyness</a:t>
            </a:r>
          </a:p>
          <a:p>
            <a:pPr>
              <a:lnSpc>
                <a:spcPct val="90000"/>
              </a:lnSpc>
              <a:spcBef>
                <a:spcPts val="300"/>
              </a:spcBef>
              <a:buNone/>
            </a:pPr>
            <a:r>
              <a:rPr lang="en-US" dirty="0" smtClean="0"/>
              <a:t>                         unresolved differences</a:t>
            </a:r>
          </a:p>
          <a:p>
            <a:pPr>
              <a:lnSpc>
                <a:spcPct val="90000"/>
              </a:lnSpc>
              <a:spcBef>
                <a:spcPts val="300"/>
              </a:spcBef>
              <a:buNone/>
            </a:pPr>
            <a:r>
              <a:rPr lang="en-US" dirty="0" smtClean="0"/>
              <a:t>                         lies and/or gossip</a:t>
            </a:r>
          </a:p>
          <a:p>
            <a:pPr>
              <a:lnSpc>
                <a:spcPct val="90000"/>
              </a:lnSpc>
              <a:spcBef>
                <a:spcPts val="300"/>
              </a:spcBef>
              <a:buNone/>
            </a:pPr>
            <a:r>
              <a:rPr lang="en-US" dirty="0" smtClean="0"/>
              <a:t>                         burn-out by one or both parties</a:t>
            </a:r>
          </a:p>
          <a:p>
            <a:pPr>
              <a:lnSpc>
                <a:spcPct val="90000"/>
              </a:lnSpc>
              <a:spcBef>
                <a:spcPts val="300"/>
              </a:spcBef>
            </a:pPr>
            <a:r>
              <a:rPr lang="en-US" b="1" dirty="0" smtClean="0"/>
              <a:t>John 15:15</a:t>
            </a:r>
            <a:r>
              <a:rPr lang="en-US" dirty="0" smtClean="0"/>
              <a:t> "No longer do I call you slaves, for the slave does not know what his master is doing; but I have called you friends, for all things that I have heard from My Father I have made known to you.” </a:t>
            </a:r>
            <a:br>
              <a:rPr lang="en-US" dirty="0" smtClean="0"/>
            </a:b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b="1" dirty="0" smtClean="0"/>
              <a:t>John 15:12-13 </a:t>
            </a:r>
            <a:r>
              <a:rPr lang="en-US" dirty="0" smtClean="0"/>
              <a:t> “This is My commandment, that you </a:t>
            </a:r>
            <a:r>
              <a:rPr lang="en-US" b="1" dirty="0" smtClean="0"/>
              <a:t>love</a:t>
            </a:r>
            <a:r>
              <a:rPr lang="en-US" dirty="0" smtClean="0"/>
              <a:t> one another, just as I have loved you. Greater love has no one than this, that one </a:t>
            </a:r>
            <a:r>
              <a:rPr lang="en-US" u="sng" dirty="0" smtClean="0"/>
              <a:t>lay down his life </a:t>
            </a:r>
            <a:r>
              <a:rPr lang="en-US" dirty="0" smtClean="0"/>
              <a:t>for his friends.” </a:t>
            </a:r>
          </a:p>
          <a:p>
            <a:r>
              <a:rPr lang="en-US" dirty="0" smtClean="0"/>
              <a:t>An emotion cannot be commanded</a:t>
            </a:r>
          </a:p>
          <a:p>
            <a:pPr>
              <a:spcBef>
                <a:spcPts val="300"/>
              </a:spcBef>
            </a:pPr>
            <a:r>
              <a:rPr lang="en-US" b="1" dirty="0" smtClean="0"/>
              <a:t>Love: </a:t>
            </a:r>
            <a:r>
              <a:rPr lang="en-US" i="1" dirty="0" err="1" smtClean="0"/>
              <a:t>agapao</a:t>
            </a:r>
            <a:r>
              <a:rPr lang="en-US" dirty="0" smtClean="0"/>
              <a:t>: an action that puts another person’s best interest first</a:t>
            </a:r>
          </a:p>
          <a:p>
            <a:pPr>
              <a:spcBef>
                <a:spcPts val="300"/>
              </a:spcBef>
            </a:pPr>
            <a:r>
              <a:rPr lang="en-US" dirty="0" smtClean="0"/>
              <a:t>When Jesus died for us, he showed His agape love</a:t>
            </a:r>
          </a:p>
          <a:p>
            <a:pPr>
              <a:spcBef>
                <a:spcPts val="300"/>
              </a:spcBef>
            </a:pPr>
            <a:r>
              <a:rPr lang="en-US" b="1" dirty="0" smtClean="0"/>
              <a:t>Love: </a:t>
            </a:r>
            <a:r>
              <a:rPr lang="en-US" i="1" dirty="0" err="1" smtClean="0"/>
              <a:t>phileo</a:t>
            </a:r>
            <a:r>
              <a:rPr lang="en-US" i="1" dirty="0" smtClean="0"/>
              <a:t>: </a:t>
            </a:r>
            <a:r>
              <a:rPr lang="en-US" dirty="0" smtClean="0"/>
              <a:t>friendship love</a:t>
            </a:r>
          </a:p>
          <a:p>
            <a:pPr>
              <a:spcBef>
                <a:spcPts val="300"/>
              </a:spcBef>
            </a:pPr>
            <a:r>
              <a:rPr lang="en-US" b="1" dirty="0" smtClean="0"/>
              <a:t>Love: </a:t>
            </a:r>
            <a:r>
              <a:rPr lang="en-US" i="1" dirty="0" err="1" smtClean="0"/>
              <a:t>storge</a:t>
            </a:r>
            <a:r>
              <a:rPr lang="en-US" i="1" dirty="0" smtClean="0"/>
              <a:t>: </a:t>
            </a:r>
            <a:r>
              <a:rPr lang="en-US" dirty="0" smtClean="0"/>
              <a:t>parent-child love</a:t>
            </a:r>
          </a:p>
          <a:p>
            <a:pPr>
              <a:spcBef>
                <a:spcPts val="300"/>
              </a:spcBef>
            </a:pPr>
            <a:r>
              <a:rPr lang="en-US" b="1" dirty="0" smtClean="0"/>
              <a:t>Love: </a:t>
            </a:r>
            <a:r>
              <a:rPr lang="en-US" i="1" dirty="0" err="1" smtClean="0"/>
              <a:t>eros</a:t>
            </a:r>
            <a:r>
              <a:rPr lang="en-US" i="1" dirty="0" smtClean="0"/>
              <a:t>: </a:t>
            </a:r>
            <a:r>
              <a:rPr lang="en-US" dirty="0" smtClean="0"/>
              <a:t>married love with sexual overtones</a:t>
            </a:r>
          </a:p>
          <a:p>
            <a:endParaRPr lang="en-US" dirty="0" smtClean="0"/>
          </a:p>
          <a:p>
            <a:endParaRPr lang="en-US" sz="2800" dirty="0" smtClean="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914400"/>
          </a:xfrm>
        </p:spPr>
        <p:txBody>
          <a:bodyPr/>
          <a:lstStyle/>
          <a:p>
            <a:pPr algn="ctr"/>
            <a:r>
              <a:rPr lang="en-US" dirty="0" smtClean="0">
                <a:latin typeface="Tahoma" pitchFamily="34" charset="0"/>
                <a:ea typeface="Tahoma" pitchFamily="34" charset="0"/>
                <a:cs typeface="Tahoma" pitchFamily="34" charset="0"/>
              </a:rPr>
              <a:t>THE COMMAND TO LOVE</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DAVID’S SUCCESS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b="1" dirty="0" smtClean="0"/>
              <a:t>1 Samuel 17:45 </a:t>
            </a:r>
            <a:r>
              <a:rPr lang="en-US" dirty="0" smtClean="0"/>
              <a:t>David said to the Philistine, "You come to me with a sword, a spear, and a javelin, but I come to you in the name of the </a:t>
            </a:r>
            <a:r>
              <a:rPr lang="en-US" cap="small" dirty="0" smtClean="0"/>
              <a:t>LORD</a:t>
            </a:r>
            <a:r>
              <a:rPr lang="en-US" dirty="0" smtClean="0"/>
              <a:t> of hosts, the God of the armies of Israel, whom you have taunted.”</a:t>
            </a:r>
          </a:p>
          <a:p>
            <a:pPr>
              <a:lnSpc>
                <a:spcPct val="88000"/>
              </a:lnSpc>
              <a:spcBef>
                <a:spcPts val="200"/>
              </a:spcBef>
            </a:pPr>
            <a:r>
              <a:rPr lang="en-US" b="1" dirty="0" smtClean="0"/>
              <a:t>1 Samuel 17:50-51 </a:t>
            </a:r>
            <a:r>
              <a:rPr lang="en-US" dirty="0" smtClean="0"/>
              <a:t> Thus David prevailed over the Philistine with a sling and a stone, and he struck the Philistine and killed him; but there was no sword in David's </a:t>
            </a:r>
            <a:r>
              <a:rPr lang="en-US" dirty="0" err="1" smtClean="0"/>
              <a:t>hand.Then</a:t>
            </a:r>
            <a:r>
              <a:rPr lang="en-US" dirty="0" smtClean="0"/>
              <a:t> David ran and stood over the Philistine and took his sword and drew it out of its sheath and killed him, and cut off his head with it. When the Philistines saw that their champion was dead, they fled.  </a:t>
            </a:r>
          </a:p>
          <a:p>
            <a:pPr>
              <a:lnSpc>
                <a:spcPct val="88000"/>
              </a:lnSpc>
              <a:spcBef>
                <a:spcPts val="200"/>
              </a:spcBef>
            </a:pPr>
            <a:r>
              <a:rPr lang="en-US" b="1" dirty="0" smtClean="0"/>
              <a:t>1 Samuel </a:t>
            </a:r>
            <a:r>
              <a:rPr lang="en-US" b="1" spc="-150" dirty="0" smtClean="0"/>
              <a:t>17:54 </a:t>
            </a:r>
            <a:r>
              <a:rPr lang="en-US" spc="-150" dirty="0" smtClean="0"/>
              <a:t> Then </a:t>
            </a:r>
            <a:r>
              <a:rPr lang="en-US" dirty="0" smtClean="0"/>
              <a:t>David took the Philistine's head and brought it to Jerusalem; but he put his weapons in his tent.</a:t>
            </a:r>
            <a:br>
              <a:rPr lang="en-US" dirty="0" smtClean="0"/>
            </a:b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FRIENDSHIP BEGINS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400"/>
              </a:spcBef>
            </a:pPr>
            <a:r>
              <a:rPr lang="en-US" b="1" dirty="0" smtClean="0"/>
              <a:t>1 Samuel 17:57-18:2</a:t>
            </a:r>
            <a:r>
              <a:rPr lang="en-US" dirty="0" smtClean="0"/>
              <a:t> So when David returned from killing the Philistine, </a:t>
            </a:r>
            <a:r>
              <a:rPr lang="en-US" dirty="0" err="1" smtClean="0"/>
              <a:t>Abner</a:t>
            </a:r>
            <a:r>
              <a:rPr lang="en-US" dirty="0" smtClean="0"/>
              <a:t> took him and brought him before Saul with the Philistine's head in his hand. Saul said to him, "Whose son are you, young man?" And David answered, "</a:t>
            </a:r>
            <a:r>
              <a:rPr lang="en-US" i="1" dirty="0" smtClean="0"/>
              <a:t>I am</a:t>
            </a:r>
            <a:r>
              <a:rPr lang="en-US" dirty="0" smtClean="0"/>
              <a:t> the son of your servant Jesse the </a:t>
            </a:r>
            <a:r>
              <a:rPr lang="en-US" dirty="0" err="1" smtClean="0"/>
              <a:t>Bethlehemite</a:t>
            </a:r>
            <a:r>
              <a:rPr lang="en-US" dirty="0" smtClean="0"/>
              <a:t>.” Now it came about when he had finished speaking to Saul, that the soul of Jonathan was knit to the soul of David, and Jonathan loved him as himself. Saul took him that day and did not let him return to his father's house. </a:t>
            </a:r>
          </a:p>
          <a:p>
            <a:pPr>
              <a:lnSpc>
                <a:spcPct val="95000"/>
              </a:lnSpc>
              <a:spcBef>
                <a:spcPts val="400"/>
              </a:spcBef>
            </a:pPr>
            <a:r>
              <a:rPr lang="en-US" dirty="0" smtClean="0"/>
              <a:t>Jonathan was Saul’s son; he could have </a:t>
            </a:r>
            <a:r>
              <a:rPr lang="en-US" dirty="0" smtClean="0"/>
              <a:t>reasonably </a:t>
            </a:r>
            <a:r>
              <a:rPr lang="en-US" dirty="0" smtClean="0"/>
              <a:t>expected to be the next king when Saul died</a:t>
            </a:r>
          </a:p>
          <a:p>
            <a:pPr>
              <a:lnSpc>
                <a:spcPct val="95000"/>
              </a:lnSpc>
              <a:spcBef>
                <a:spcPts val="400"/>
              </a:spcBef>
            </a:pPr>
            <a:r>
              <a:rPr lang="en-US" dirty="0" smtClean="0"/>
              <a:t>What we don’t see here is what had happened earlier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rejected </a:t>
            </a:r>
            <a:r>
              <a:rPr lang="en-US" dirty="0" err="1" smtClean="0"/>
              <a:t>saul</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spc="-150" dirty="0" smtClean="0"/>
              <a:t>1 Samuel 15:17-21 </a:t>
            </a:r>
            <a:r>
              <a:rPr lang="en-US" spc="-150" dirty="0" smtClean="0"/>
              <a:t> </a:t>
            </a:r>
            <a:r>
              <a:rPr lang="en-US" dirty="0" smtClean="0"/>
              <a:t>Samuel said</a:t>
            </a:r>
            <a:r>
              <a:rPr lang="en-US" spc="-150" dirty="0" smtClean="0"/>
              <a:t>, "Is it not </a:t>
            </a:r>
            <a:r>
              <a:rPr lang="en-US" dirty="0" smtClean="0"/>
              <a:t>true, though you were little in your own eyes, you were </a:t>
            </a:r>
            <a:r>
              <a:rPr lang="en-US" i="1" dirty="0" smtClean="0"/>
              <a:t>made</a:t>
            </a:r>
            <a:r>
              <a:rPr lang="en-US" dirty="0" smtClean="0"/>
              <a:t> the head of the </a:t>
            </a:r>
            <a:r>
              <a:rPr lang="en-US" spc="-150" dirty="0" smtClean="0"/>
              <a:t>tribes of Israel</a:t>
            </a:r>
            <a:r>
              <a:rPr lang="en-US" dirty="0" smtClean="0"/>
              <a:t>? The </a:t>
            </a:r>
            <a:r>
              <a:rPr lang="en-US" sz="2400" cap="small" dirty="0" smtClean="0"/>
              <a:t>LORD</a:t>
            </a:r>
            <a:r>
              <a:rPr lang="en-US" dirty="0" smtClean="0"/>
              <a:t> anointed you king over Israel, and the </a:t>
            </a:r>
            <a:r>
              <a:rPr lang="en-US" sz="2400" cap="small" dirty="0" smtClean="0"/>
              <a:t>LORD</a:t>
            </a:r>
            <a:r>
              <a:rPr lang="en-US" dirty="0" smtClean="0"/>
              <a:t> sent you on a mission, and said</a:t>
            </a:r>
            <a:r>
              <a:rPr lang="en-US" spc="-150" dirty="0" smtClean="0"/>
              <a:t>, 'Go and </a:t>
            </a:r>
            <a:r>
              <a:rPr lang="en-US" dirty="0" smtClean="0"/>
              <a:t>utterly destroy the sinners, the </a:t>
            </a:r>
            <a:r>
              <a:rPr lang="en-US" spc="-150" dirty="0" err="1" smtClean="0"/>
              <a:t>Amale</a:t>
            </a:r>
            <a:r>
              <a:rPr lang="en-US" dirty="0" err="1" smtClean="0"/>
              <a:t>kites</a:t>
            </a:r>
            <a:r>
              <a:rPr lang="en-US" dirty="0" smtClean="0"/>
              <a:t> and fight against </a:t>
            </a:r>
            <a:r>
              <a:rPr lang="en-US" spc="-150" dirty="0" smtClean="0"/>
              <a:t>them until </a:t>
            </a:r>
            <a:r>
              <a:rPr lang="en-US" dirty="0" smtClean="0"/>
              <a:t>they are exterminated. Why then did you not obey the voice of the </a:t>
            </a:r>
            <a:r>
              <a:rPr lang="en-US" cap="small" dirty="0" smtClean="0"/>
              <a:t>LORD</a:t>
            </a:r>
            <a:r>
              <a:rPr lang="en-US" dirty="0" smtClean="0"/>
              <a:t>, but rushed upon the spoil and did what was evil in the sight of the </a:t>
            </a:r>
            <a:r>
              <a:rPr lang="en-US" sz="2400" cap="small" dirty="0" smtClean="0"/>
              <a:t>LORD</a:t>
            </a:r>
            <a:r>
              <a:rPr lang="en-US" dirty="0" smtClean="0"/>
              <a:t>?” Then Saul said to Samuel, "I did obey the voice of the </a:t>
            </a:r>
            <a:r>
              <a:rPr lang="en-US" sz="2400" cap="small" dirty="0" smtClean="0"/>
              <a:t>LORD</a:t>
            </a:r>
            <a:r>
              <a:rPr lang="en-US" dirty="0" smtClean="0"/>
              <a:t>, and went on the mission on which the </a:t>
            </a:r>
            <a:r>
              <a:rPr lang="en-US" sz="2400" cap="small" dirty="0" smtClean="0"/>
              <a:t>LORD</a:t>
            </a:r>
            <a:r>
              <a:rPr lang="en-US" dirty="0" smtClean="0"/>
              <a:t> sent me, and have brought back </a:t>
            </a:r>
            <a:r>
              <a:rPr lang="en-US" dirty="0" err="1" smtClean="0"/>
              <a:t>Agag</a:t>
            </a:r>
            <a:r>
              <a:rPr lang="en-US" dirty="0" smtClean="0"/>
              <a:t> the king of </a:t>
            </a:r>
            <a:r>
              <a:rPr lang="en-US" dirty="0" err="1" smtClean="0"/>
              <a:t>Amalek</a:t>
            </a:r>
            <a:r>
              <a:rPr lang="en-US" dirty="0" smtClean="0"/>
              <a:t>, and have utterly destroyed the </a:t>
            </a:r>
            <a:r>
              <a:rPr lang="en-US" dirty="0" err="1" smtClean="0"/>
              <a:t>Amalekites</a:t>
            </a:r>
            <a:r>
              <a:rPr lang="en-US" dirty="0" smtClean="0"/>
              <a:t>. But the people took </a:t>
            </a:r>
            <a:r>
              <a:rPr lang="en-US" i="1" dirty="0" smtClean="0"/>
              <a:t>some</a:t>
            </a:r>
            <a:r>
              <a:rPr lang="en-US" dirty="0" smtClean="0"/>
              <a:t> of the spoil, sheep and oxen, the choicest of the things devoted to destruction</a:t>
            </a:r>
            <a:r>
              <a:rPr lang="en-US" spc="-150" dirty="0" smtClean="0"/>
              <a:t>, to sacrifice to the </a:t>
            </a:r>
            <a:r>
              <a:rPr lang="en-US" sz="2400" cap="small" spc="-150" dirty="0" smtClean="0"/>
              <a:t>LORD</a:t>
            </a:r>
            <a:r>
              <a:rPr lang="en-US" spc="-150" dirty="0" smtClean="0"/>
              <a:t> </a:t>
            </a:r>
            <a:r>
              <a:rPr lang="en-US" dirty="0" smtClean="0">
                <a:effectLst>
                  <a:outerShdw blurRad="38100" dist="38100" dir="2700000" algn="tl">
                    <a:srgbClr val="000000">
                      <a:alpha val="43137"/>
                    </a:srgbClr>
                  </a:outerShdw>
                </a:effectLst>
              </a:rPr>
              <a:t>your</a:t>
            </a:r>
            <a:r>
              <a:rPr lang="en-US" dirty="0" smtClean="0"/>
              <a:t> God at </a:t>
            </a:r>
            <a:r>
              <a:rPr lang="en-US" dirty="0" err="1" smtClean="0"/>
              <a:t>Gilgal</a:t>
            </a:r>
            <a:r>
              <a:rPr lang="en-US" dirty="0" smtClean="0"/>
              <a:t>." </a:t>
            </a:r>
          </a:p>
          <a:p>
            <a:pPr>
              <a:lnSpc>
                <a:spcPct val="90000"/>
              </a:lnSpc>
              <a:spcBef>
                <a:spcPts val="20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GOD’S REJECTION OF SAUL</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1 Samuel 16:1 </a:t>
            </a:r>
            <a:r>
              <a:rPr lang="en-US" dirty="0" smtClean="0"/>
              <a:t>Now the </a:t>
            </a:r>
            <a:r>
              <a:rPr lang="en-US" cap="small" dirty="0" smtClean="0"/>
              <a:t>LORD</a:t>
            </a:r>
            <a:r>
              <a:rPr lang="en-US" dirty="0" smtClean="0"/>
              <a:t> said to Samuel, "How long will you grieve over Saul, since I have rejected him from being king over Israel? Fill your horn with oil and go; I will send you to Jesse the </a:t>
            </a:r>
            <a:r>
              <a:rPr lang="en-US" dirty="0" err="1" smtClean="0"/>
              <a:t>Bethlehemite</a:t>
            </a:r>
            <a:r>
              <a:rPr lang="en-US" dirty="0" smtClean="0"/>
              <a:t>, for I have selected a king for Myself among his sons." </a:t>
            </a:r>
          </a:p>
          <a:p>
            <a:pPr>
              <a:lnSpc>
                <a:spcPct val="90000"/>
              </a:lnSpc>
              <a:spcBef>
                <a:spcPts val="200"/>
              </a:spcBef>
            </a:pPr>
            <a:r>
              <a:rPr lang="en-US" b="1" dirty="0" smtClean="0"/>
              <a:t>1 Samuel 16:12-13 </a:t>
            </a:r>
            <a:r>
              <a:rPr lang="en-US" dirty="0" smtClean="0"/>
              <a:t> So he sent and brought him in. Now he was ruddy, with beautiful eyes and a hand-some appearance. And the </a:t>
            </a:r>
            <a:r>
              <a:rPr lang="en-US" cap="small" dirty="0" smtClean="0"/>
              <a:t>LORD</a:t>
            </a:r>
            <a:r>
              <a:rPr lang="en-US" dirty="0" smtClean="0"/>
              <a:t> said, "Arise, anoint him; for this is he.” Then Samuel took the horn of oil and anointed him in the midst of his brothers; and the </a:t>
            </a:r>
            <a:r>
              <a:rPr lang="en-US" dirty="0" smtClean="0">
                <a:effectLst>
                  <a:outerShdw blurRad="38100" dist="38100" dir="2700000" algn="tl">
                    <a:srgbClr val="000000">
                      <a:alpha val="43137"/>
                    </a:srgbClr>
                  </a:outerShdw>
                </a:effectLst>
              </a:rPr>
              <a:t>Spirit of the </a:t>
            </a:r>
            <a:r>
              <a:rPr lang="en-US" cap="small" dirty="0" smtClean="0">
                <a:effectLst>
                  <a:outerShdw blurRad="38100" dist="38100" dir="2700000" algn="tl">
                    <a:srgbClr val="000000">
                      <a:alpha val="43137"/>
                    </a:srgbClr>
                  </a:outerShdw>
                </a:effectLst>
              </a:rPr>
              <a:t>LORD</a:t>
            </a:r>
            <a:r>
              <a:rPr lang="en-US" dirty="0" smtClean="0">
                <a:effectLst>
                  <a:outerShdw blurRad="38100" dist="38100" dir="2700000" algn="tl">
                    <a:srgbClr val="000000">
                      <a:alpha val="43137"/>
                    </a:srgbClr>
                  </a:outerShdw>
                </a:effectLst>
              </a:rPr>
              <a:t> came mightily </a:t>
            </a:r>
            <a:r>
              <a:rPr lang="en-US" dirty="0" smtClean="0"/>
              <a:t>upon David from that day forward. And Samuel arose and went to Ramah. </a:t>
            </a:r>
          </a:p>
          <a:p>
            <a:pPr>
              <a:lnSpc>
                <a:spcPct val="90000"/>
              </a:lnSpc>
              <a:spcBef>
                <a:spcPts val="200"/>
              </a:spcBef>
            </a:pPr>
            <a:r>
              <a:rPr lang="en-US" dirty="0" smtClean="0"/>
              <a:t>David had been anointed before he killed Goliath</a:t>
            </a:r>
          </a:p>
          <a:p>
            <a:pPr>
              <a:lnSpc>
                <a:spcPct val="90000"/>
              </a:lnSpc>
              <a:spcBef>
                <a:spcPts val="200"/>
              </a:spcBef>
            </a:pPr>
            <a:r>
              <a:rPr lang="en-US" dirty="0" smtClean="0"/>
              <a:t>David had been anointed before Jonathan’s covenant</a:t>
            </a:r>
            <a:br>
              <a:rPr lang="en-US" dirty="0" smtClean="0"/>
            </a:br>
            <a:endParaRPr lang="en-US" dirty="0" smtClean="0"/>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COVENANT</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400"/>
              </a:spcBef>
            </a:pPr>
            <a:r>
              <a:rPr lang="en-US" dirty="0" smtClean="0"/>
              <a:t>The </a:t>
            </a:r>
            <a:r>
              <a:rPr lang="en-US" spc="-150" dirty="0" smtClean="0"/>
              <a:t>Spirit of the </a:t>
            </a:r>
            <a:r>
              <a:rPr lang="en-US" dirty="0" smtClean="0"/>
              <a:t>Lord left Saul when David was anointed</a:t>
            </a:r>
          </a:p>
          <a:p>
            <a:pPr>
              <a:lnSpc>
                <a:spcPct val="90000"/>
              </a:lnSpc>
              <a:spcBef>
                <a:spcPts val="400"/>
              </a:spcBef>
            </a:pPr>
            <a:r>
              <a:rPr lang="en-US" b="1" dirty="0" smtClean="0"/>
              <a:t>1 Samuel 18:3-5 </a:t>
            </a:r>
            <a:r>
              <a:rPr lang="en-US" dirty="0" smtClean="0"/>
              <a:t>Then Jonathan made a covenant with David because he loved him as himself. Jonathan stripped himself of the robe that was on him and gave it to David, with his armor, including his sword and his bow and his belt. So David went out wherever Saul sent him, </a:t>
            </a:r>
            <a:r>
              <a:rPr lang="en-US" i="1" dirty="0" smtClean="0"/>
              <a:t>and</a:t>
            </a:r>
            <a:r>
              <a:rPr lang="en-US" dirty="0" smtClean="0"/>
              <a:t> prospered; and Saul set him over the men of war. And it was pleasing in the sight of all the people and also in the sight of Saul's servants.</a:t>
            </a:r>
          </a:p>
          <a:p>
            <a:pPr>
              <a:lnSpc>
                <a:spcPct val="90000"/>
              </a:lnSpc>
              <a:spcBef>
                <a:spcPts val="400"/>
              </a:spcBef>
            </a:pPr>
            <a:r>
              <a:rPr lang="en-US" dirty="0" smtClean="0"/>
              <a:t>Here is my robe: put me on: I will go with you</a:t>
            </a:r>
          </a:p>
          <a:p>
            <a:pPr>
              <a:lnSpc>
                <a:spcPct val="90000"/>
              </a:lnSpc>
              <a:spcBef>
                <a:spcPts val="400"/>
              </a:spcBef>
            </a:pPr>
            <a:r>
              <a:rPr lang="en-US" dirty="0" smtClean="0"/>
              <a:t>Here is my armor: I will defend you</a:t>
            </a:r>
          </a:p>
          <a:p>
            <a:pPr>
              <a:lnSpc>
                <a:spcPct val="90000"/>
              </a:lnSpc>
              <a:spcBef>
                <a:spcPts val="400"/>
              </a:spcBef>
            </a:pPr>
            <a:r>
              <a:rPr lang="en-US" dirty="0" smtClean="0"/>
              <a:t>Here is my weaponry: I will fight for you</a:t>
            </a:r>
          </a:p>
          <a:p>
            <a:pPr>
              <a:lnSpc>
                <a:spcPct val="90000"/>
              </a:lnSpc>
              <a:spcBef>
                <a:spcPts val="400"/>
              </a:spcBef>
            </a:pPr>
            <a:r>
              <a:rPr lang="en-US" dirty="0" smtClean="0"/>
              <a:t>Jonathan kept this covenant, even while honoring his father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8820</TotalTime>
  <Words>608</Words>
  <Application>Microsoft Office PowerPoint</Application>
  <PresentationFormat>On-screen Show (4:3)</PresentationFormat>
  <Paragraphs>69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GUARDING  FRIENDSHIPS</vt:lpstr>
      <vt:lpstr>THE COMMAND TO LOVE</vt:lpstr>
      <vt:lpstr>DAVID’S SUCCESS</vt:lpstr>
      <vt:lpstr>FRIENDSHIP BEGINS</vt:lpstr>
      <vt:lpstr>God rejected saul</vt:lpstr>
      <vt:lpstr>GOD’S REJECTION OF SAUL</vt:lpstr>
      <vt:lpstr>THE COVENANT</vt:lpstr>
      <vt:lpstr>The value of covenant</vt:lpstr>
      <vt:lpstr>ABRAHAMIC COVENANT</vt:lpstr>
      <vt:lpstr>DAVIDIC; NEW COVENANT</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30</cp:revision>
  <dcterms:created xsi:type="dcterms:W3CDTF">2019-08-22T16:00:16Z</dcterms:created>
  <dcterms:modified xsi:type="dcterms:W3CDTF">2019-11-10T23:51:21Z</dcterms:modified>
</cp:coreProperties>
</file>