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62" r:id="rId3"/>
    <p:sldId id="257" r:id="rId4"/>
    <p:sldId id="263" r:id="rId5"/>
    <p:sldId id="258" r:id="rId6"/>
    <p:sldId id="264" r:id="rId7"/>
    <p:sldId id="259" r:id="rId8"/>
    <p:sldId id="260" r:id="rId9"/>
    <p:sldId id="261" r:id="rId10"/>
    <p:sldId id="265" r:id="rId11"/>
    <p:sldId id="266" r:id="rId12"/>
    <p:sldId id="267"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89" autoAdjust="0"/>
  </p:normalViewPr>
  <p:slideViewPr>
    <p:cSldViewPr>
      <p:cViewPr varScale="1">
        <p:scale>
          <a:sx n="51" d="100"/>
          <a:sy n="51" d="100"/>
        </p:scale>
        <p:origin x="1392"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921D4170-0263-49D6-85A9-D9892A6F414A}" type="datetimeFigureOut">
              <a:rPr lang="en-US" smtClean="0"/>
              <a:pPr/>
              <a:t>6/27/2021</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616E2380-62E2-4118-AB53-FE8B2CF908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6/27/2021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6/27/2021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6/27/2021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6/27/2021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6/27/2021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6/27/2021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6/27/2021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6/27/2021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6/27/2021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summer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352-6151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3" name="TextBox 2">
            <a:extLst>
              <a:ext uri="{FF2B5EF4-FFF2-40B4-BE49-F238E27FC236}">
                <a16:creationId xmlns:a16="http://schemas.microsoft.com/office/drawing/2014/main" id="{DA5CAB12-6530-4174-8B88-DB144972F7FC}"/>
              </a:ext>
            </a:extLst>
          </p:cNvPr>
          <p:cNvSpPr txBox="1"/>
          <p:nvPr/>
        </p:nvSpPr>
        <p:spPr>
          <a:xfrm>
            <a:off x="2590800" y="856833"/>
            <a:ext cx="3733800" cy="2800767"/>
          </a:xfrm>
          <a:prstGeom prst="rect">
            <a:avLst/>
          </a:prstGeom>
          <a:noFill/>
        </p:spPr>
        <p:txBody>
          <a:bodyPr wrap="square" rtlCol="0">
            <a:spAutoFit/>
          </a:bodyPr>
          <a:lstStyle/>
          <a:p>
            <a:pPr algn="ctr"/>
            <a:r>
              <a:rPr lang="en-US" sz="4400" dirty="0">
                <a:latin typeface="Tahoma" panose="020B0604030504040204" pitchFamily="34" charset="0"/>
                <a:ea typeface="Tahoma" panose="020B0604030504040204" pitchFamily="34" charset="0"/>
                <a:cs typeface="Tahoma" panose="020B0604030504040204" pitchFamily="34" charset="0"/>
              </a:rPr>
              <a:t>THE EPISTLES</a:t>
            </a:r>
          </a:p>
          <a:p>
            <a:r>
              <a:rPr lang="en-US" sz="4400" dirty="0">
                <a:latin typeface="Tahoma" panose="020B0604030504040204" pitchFamily="34" charset="0"/>
                <a:ea typeface="Tahoma" panose="020B0604030504040204" pitchFamily="34" charset="0"/>
                <a:cs typeface="Tahoma" panose="020B0604030504040204" pitchFamily="34" charset="0"/>
              </a:rPr>
              <a:t>        OF</a:t>
            </a:r>
          </a:p>
          <a:p>
            <a:r>
              <a:rPr lang="en-US" sz="4400" dirty="0">
                <a:latin typeface="Tahoma" panose="020B0604030504040204" pitchFamily="34" charset="0"/>
                <a:ea typeface="Tahoma" panose="020B0604030504040204" pitchFamily="34" charset="0"/>
                <a:cs typeface="Tahoma" panose="020B0604030504040204" pitchFamily="34" charset="0"/>
              </a:rPr>
              <a:t>      JOHN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sz="2600" b="1" dirty="0">
                <a:latin typeface="Tahoma" pitchFamily="34" charset="0"/>
                <a:ea typeface="Tahoma" pitchFamily="34" charset="0"/>
                <a:cs typeface="Tahoma" pitchFamily="34" charset="0"/>
              </a:rPr>
              <a:t>1 John 3:16-20 </a:t>
            </a:r>
            <a:r>
              <a:rPr lang="en-US" sz="2600" dirty="0">
                <a:latin typeface="Tahoma" pitchFamily="34" charset="0"/>
                <a:ea typeface="Tahoma" pitchFamily="34" charset="0"/>
                <a:cs typeface="Tahoma" pitchFamily="34" charset="0"/>
              </a:rPr>
              <a:t> We know love by this, that He laid down His life for us; and we ought to lay down our lives for the brethren.  But whoever has the world's goods, and sees his brother in need and closes his heart against him, how does the love of God abide in him?  Little children, let us not love with word or with tongue, but in deed and truth. </a:t>
            </a:r>
            <a:br>
              <a:rPr lang="en-US" sz="2600" dirty="0">
                <a:latin typeface="Tahoma" pitchFamily="34" charset="0"/>
                <a:ea typeface="Tahoma" pitchFamily="34" charset="0"/>
                <a:cs typeface="Tahoma" pitchFamily="34" charset="0"/>
              </a:rPr>
            </a:br>
            <a:r>
              <a:rPr lang="en-US" sz="2600" dirty="0">
                <a:latin typeface="Tahoma" pitchFamily="34" charset="0"/>
                <a:ea typeface="Tahoma" pitchFamily="34" charset="0"/>
                <a:cs typeface="Tahoma" pitchFamily="34" charset="0"/>
              </a:rPr>
              <a:t>We will know by this that we are of the truth, and will assure our heart before Him in whatever our heart condemns us; for God is greater than our heart and knows all things. </a:t>
            </a:r>
          </a:p>
          <a:p>
            <a:r>
              <a:rPr lang="en-US" sz="2600" dirty="0">
                <a:latin typeface="Tahoma" pitchFamily="34" charset="0"/>
                <a:ea typeface="Tahoma" pitchFamily="34" charset="0"/>
                <a:cs typeface="Tahoma" pitchFamily="34" charset="0"/>
              </a:rPr>
              <a:t>Condemns: </a:t>
            </a:r>
            <a:r>
              <a:rPr lang="en-US" sz="2600" i="1" dirty="0" err="1">
                <a:latin typeface="Tahoma" pitchFamily="34" charset="0"/>
                <a:ea typeface="Tahoma" pitchFamily="34" charset="0"/>
                <a:cs typeface="Tahoma" pitchFamily="34" charset="0"/>
              </a:rPr>
              <a:t>kataginosko</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using knowledge to place blame</a:t>
            </a:r>
          </a:p>
          <a:p>
            <a:pPr>
              <a:spcBef>
                <a:spcPts val="0"/>
              </a:spcBef>
            </a:pPr>
            <a:r>
              <a:rPr lang="en-US" sz="2600" b="1" dirty="0">
                <a:latin typeface="Tahoma" pitchFamily="34" charset="0"/>
                <a:ea typeface="Tahoma" pitchFamily="34" charset="0"/>
                <a:cs typeface="Tahoma" pitchFamily="34" charset="0"/>
              </a:rPr>
              <a:t>1 John 3:20 (NLT) </a:t>
            </a:r>
            <a:r>
              <a:rPr lang="en-US" sz="2600" dirty="0">
                <a:latin typeface="Tahoma" pitchFamily="34" charset="0"/>
                <a:ea typeface="Tahoma" pitchFamily="34" charset="0"/>
                <a:cs typeface="Tahoma" pitchFamily="34" charset="0"/>
              </a:rPr>
              <a:t> Even if we feel guilty, God is greater </a:t>
            </a:r>
          </a:p>
          <a:p>
            <a:pPr>
              <a:spcBef>
                <a:spcPts val="0"/>
              </a:spcBef>
              <a:buNone/>
            </a:pPr>
            <a:r>
              <a:rPr lang="en-US" sz="2600" dirty="0">
                <a:latin typeface="Tahoma" pitchFamily="34" charset="0"/>
                <a:ea typeface="Tahoma" pitchFamily="34" charset="0"/>
                <a:cs typeface="Tahoma" pitchFamily="34" charset="0"/>
              </a:rPr>
              <a:t>                     than our feelings, and he knows everything</a:t>
            </a:r>
            <a:r>
              <a:rPr lang="en-US" sz="2600" dirty="0">
                <a:solidFill>
                  <a:schemeClr val="accent1">
                    <a:lumMod val="50000"/>
                  </a:schemeClr>
                </a:solidFill>
                <a:latin typeface="Tahoma" pitchFamily="34" charset="0"/>
                <a:ea typeface="Tahoma" pitchFamily="34" charset="0"/>
                <a:cs typeface="Tahoma" pitchFamily="34" charset="0"/>
              </a:rPr>
              <a:t>. </a:t>
            </a:r>
            <a:br>
              <a:rPr lang="en-US" sz="2600" dirty="0">
                <a:solidFill>
                  <a:schemeClr val="accent1">
                    <a:lumMod val="50000"/>
                  </a:schemeClr>
                </a:solidFill>
                <a:latin typeface="Tahoma" pitchFamily="34" charset="0"/>
                <a:ea typeface="Tahoma" pitchFamily="34" charset="0"/>
                <a:cs typeface="Tahoma" pitchFamily="34" charset="0"/>
              </a:rPr>
            </a:br>
            <a:endParaRPr lang="en-US" sz="2600" dirty="0">
              <a:solidFill>
                <a:schemeClr val="accent1">
                  <a:lumMod val="50000"/>
                </a:schemeClr>
              </a:solidFill>
              <a:latin typeface="Tahoma" pitchFamily="34" charset="0"/>
              <a:ea typeface="Tahoma" pitchFamily="34" charset="0"/>
              <a:cs typeface="Tahoma" pitchFamily="34" charset="0"/>
            </a:endParaRPr>
          </a:p>
          <a:p>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152400"/>
            <a:ext cx="9144000" cy="914400"/>
          </a:xfrm>
        </p:spPr>
        <p:txBody>
          <a:bodyPr>
            <a:noAutofit/>
          </a:bodyPr>
          <a:lstStyle/>
          <a:p>
            <a:pPr algn="ctr"/>
            <a:r>
              <a:rPr lang="en-US" sz="4200" b="0"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SOMETIMES LOVE MUST BE TOUGH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838200"/>
            <a:ext cx="9144000" cy="6019800"/>
          </a:xfrm>
        </p:spPr>
        <p:txBody>
          <a:bodyPr>
            <a:normAutofit fontScale="70000" lnSpcReduction="20000"/>
          </a:bodyPr>
          <a:lstStyle/>
          <a:p>
            <a:r>
              <a:rPr lang="en-US" sz="3700" dirty="0">
                <a:latin typeface="Tahoma" pitchFamily="34" charset="0"/>
                <a:ea typeface="Tahoma" pitchFamily="34" charset="0"/>
                <a:cs typeface="Tahoma" pitchFamily="34" charset="0"/>
              </a:rPr>
              <a:t>How do we know….</a:t>
            </a:r>
          </a:p>
          <a:p>
            <a:r>
              <a:rPr lang="en-US" sz="3700" b="1" dirty="0">
                <a:latin typeface="Tahoma" pitchFamily="34" charset="0"/>
                <a:ea typeface="Tahoma" pitchFamily="34" charset="0"/>
                <a:cs typeface="Tahoma" pitchFamily="34" charset="0"/>
              </a:rPr>
              <a:t>1 John 3:21-22 </a:t>
            </a:r>
            <a:r>
              <a:rPr lang="en-US" sz="3700" dirty="0">
                <a:latin typeface="Tahoma" pitchFamily="34" charset="0"/>
                <a:ea typeface="Tahoma" pitchFamily="34" charset="0"/>
                <a:cs typeface="Tahoma" pitchFamily="34" charset="0"/>
              </a:rPr>
              <a:t> Beloved, if our heart does not condemn us, we have confidence before God; and whatever we ask we receive from Him, because we keep His command-</a:t>
            </a:r>
            <a:r>
              <a:rPr lang="en-US" sz="3700" dirty="0" err="1">
                <a:latin typeface="Tahoma" pitchFamily="34" charset="0"/>
                <a:ea typeface="Tahoma" pitchFamily="34" charset="0"/>
                <a:cs typeface="Tahoma" pitchFamily="34" charset="0"/>
              </a:rPr>
              <a:t>ments</a:t>
            </a:r>
            <a:r>
              <a:rPr lang="en-US" sz="3700" dirty="0">
                <a:latin typeface="Tahoma" pitchFamily="34" charset="0"/>
                <a:ea typeface="Tahoma" pitchFamily="34" charset="0"/>
                <a:cs typeface="Tahoma" pitchFamily="34" charset="0"/>
              </a:rPr>
              <a:t> and do the things that are pleasing in His sight</a:t>
            </a:r>
            <a:r>
              <a:rPr lang="en-US" sz="3700" dirty="0"/>
              <a:t>. </a:t>
            </a:r>
          </a:p>
          <a:p>
            <a:r>
              <a:rPr lang="en-US" sz="3700" b="1" dirty="0">
                <a:latin typeface="Tahoma" pitchFamily="34" charset="0"/>
                <a:ea typeface="Tahoma" pitchFamily="34" charset="0"/>
                <a:cs typeface="Tahoma" pitchFamily="34" charset="0"/>
              </a:rPr>
              <a:t>Confidence: </a:t>
            </a:r>
            <a:r>
              <a:rPr lang="en-US" sz="3700" b="1" i="1" dirty="0" err="1">
                <a:latin typeface="Tahoma" pitchFamily="34" charset="0"/>
                <a:ea typeface="Tahoma" pitchFamily="34" charset="0"/>
                <a:cs typeface="Tahoma" pitchFamily="34" charset="0"/>
              </a:rPr>
              <a:t>parresia</a:t>
            </a:r>
            <a:r>
              <a:rPr lang="en-US" sz="3700" b="1" i="1" dirty="0">
                <a:latin typeface="Tahoma" pitchFamily="34" charset="0"/>
                <a:ea typeface="Tahoma" pitchFamily="34" charset="0"/>
                <a:cs typeface="Tahoma" pitchFamily="34" charset="0"/>
              </a:rPr>
              <a:t>: </a:t>
            </a:r>
            <a:r>
              <a:rPr lang="en-US" sz="3700" b="1" dirty="0">
                <a:latin typeface="Tahoma" pitchFamily="34" charset="0"/>
                <a:ea typeface="Tahoma" pitchFamily="34" charset="0"/>
                <a:cs typeface="Tahoma" pitchFamily="34" charset="0"/>
              </a:rPr>
              <a:t>free speech; boldness</a:t>
            </a:r>
          </a:p>
          <a:p>
            <a:r>
              <a:rPr lang="en-US" sz="3700" dirty="0">
                <a:latin typeface="Tahoma" pitchFamily="34" charset="0"/>
                <a:ea typeface="Tahoma" pitchFamily="34" charset="0"/>
                <a:cs typeface="Tahoma" pitchFamily="34" charset="0"/>
              </a:rPr>
              <a:t>A confident and effective prayer life is founded on obedience to God’s commands</a:t>
            </a:r>
          </a:p>
          <a:p>
            <a:r>
              <a:rPr lang="en-US" sz="3700" dirty="0">
                <a:latin typeface="Tahoma" pitchFamily="34" charset="0"/>
                <a:ea typeface="Tahoma" pitchFamily="34" charset="0"/>
                <a:cs typeface="Tahoma" pitchFamily="34" charset="0"/>
              </a:rPr>
              <a:t>This presupposes that we are asking subject to God’s will</a:t>
            </a:r>
          </a:p>
          <a:p>
            <a:r>
              <a:rPr lang="en-US" sz="3700" dirty="0">
                <a:latin typeface="Tahoma" pitchFamily="34" charset="0"/>
                <a:ea typeface="Tahoma" pitchFamily="34" charset="0"/>
                <a:cs typeface="Tahoma" pitchFamily="34" charset="0"/>
              </a:rPr>
              <a:t>Model prayer:  Your kingdom come, Your will be done…</a:t>
            </a:r>
          </a:p>
          <a:p>
            <a:r>
              <a:rPr lang="en-US" sz="3700" b="1" dirty="0">
                <a:latin typeface="Tahoma" pitchFamily="34" charset="0"/>
                <a:ea typeface="Tahoma" pitchFamily="34" charset="0"/>
                <a:cs typeface="Tahoma" pitchFamily="34" charset="0"/>
              </a:rPr>
              <a:t>John 14:13-14  </a:t>
            </a:r>
            <a:r>
              <a:rPr lang="en-US" sz="3700" dirty="0">
                <a:latin typeface="Tahoma" pitchFamily="34" charset="0"/>
                <a:ea typeface="Tahoma" pitchFamily="34" charset="0"/>
                <a:cs typeface="Tahoma" pitchFamily="34" charset="0"/>
              </a:rPr>
              <a:t>"Whatever you ask in My name, that will I do, so that the Father may be glorified in the Son. If you ask Me anything in My name, I will do </a:t>
            </a:r>
            <a:r>
              <a:rPr lang="en-US" sz="3700" i="1" dirty="0">
                <a:latin typeface="Tahoma" pitchFamily="34" charset="0"/>
                <a:ea typeface="Tahoma" pitchFamily="34" charset="0"/>
                <a:cs typeface="Tahoma" pitchFamily="34" charset="0"/>
              </a:rPr>
              <a:t>it.”</a:t>
            </a:r>
            <a:r>
              <a:rPr lang="en-US" sz="3700" dirty="0">
                <a:latin typeface="Tahoma" pitchFamily="34" charset="0"/>
                <a:ea typeface="Tahoma" pitchFamily="34" charset="0"/>
                <a:cs typeface="Tahoma" pitchFamily="34" charset="0"/>
              </a:rPr>
              <a:t> </a:t>
            </a:r>
          </a:p>
          <a:p>
            <a:pPr>
              <a:lnSpc>
                <a:spcPct val="110000"/>
              </a:lnSpc>
              <a:spcBef>
                <a:spcPts val="0"/>
              </a:spcBef>
            </a:pPr>
            <a:r>
              <a:rPr lang="en-US" sz="3700" b="1" dirty="0">
                <a:latin typeface="Tahoma" pitchFamily="34" charset="0"/>
                <a:ea typeface="Tahoma" pitchFamily="34" charset="0"/>
                <a:cs typeface="Tahoma" pitchFamily="34" charset="0"/>
              </a:rPr>
              <a:t>Romans 8:26 </a:t>
            </a:r>
            <a:r>
              <a:rPr lang="en-US" sz="3700" dirty="0">
                <a:latin typeface="Tahoma" pitchFamily="34" charset="0"/>
                <a:ea typeface="Tahoma" pitchFamily="34" charset="0"/>
                <a:cs typeface="Tahoma" pitchFamily="34" charset="0"/>
              </a:rPr>
              <a:t> In the same way the Spirit also helps our weakness; for we do not know how to pray as we should,</a:t>
            </a:r>
          </a:p>
          <a:p>
            <a:pPr>
              <a:lnSpc>
                <a:spcPct val="110000"/>
              </a:lnSpc>
              <a:spcBef>
                <a:spcPts val="0"/>
              </a:spcBef>
              <a:buNone/>
            </a:pPr>
            <a:r>
              <a:rPr lang="en-US" sz="3700" dirty="0">
                <a:latin typeface="Tahoma" pitchFamily="34" charset="0"/>
                <a:ea typeface="Tahoma" pitchFamily="34" charset="0"/>
                <a:cs typeface="Tahoma" pitchFamily="34" charset="0"/>
              </a:rPr>
              <a:t>                 but the Spirit Himself intercedes for </a:t>
            </a:r>
            <a:r>
              <a:rPr lang="en-US" sz="3700" i="1" dirty="0">
                <a:latin typeface="Tahoma" pitchFamily="34" charset="0"/>
                <a:ea typeface="Tahoma" pitchFamily="34" charset="0"/>
                <a:cs typeface="Tahoma" pitchFamily="34" charset="0"/>
              </a:rPr>
              <a:t>us</a:t>
            </a:r>
            <a:r>
              <a:rPr lang="en-US" sz="3700" dirty="0">
                <a:latin typeface="Tahoma" pitchFamily="34" charset="0"/>
                <a:ea typeface="Tahoma" pitchFamily="34" charset="0"/>
                <a:cs typeface="Tahoma" pitchFamily="34" charset="0"/>
              </a:rPr>
              <a:t> with</a:t>
            </a:r>
          </a:p>
          <a:p>
            <a:pPr>
              <a:lnSpc>
                <a:spcPct val="110000"/>
              </a:lnSpc>
              <a:spcBef>
                <a:spcPts val="0"/>
              </a:spcBef>
              <a:buNone/>
            </a:pPr>
            <a:r>
              <a:rPr lang="en-US" sz="3700" dirty="0">
                <a:latin typeface="Tahoma" pitchFamily="34" charset="0"/>
                <a:ea typeface="Tahoma" pitchFamily="34" charset="0"/>
                <a:cs typeface="Tahoma" pitchFamily="34" charset="0"/>
              </a:rPr>
              <a:t>                                </a:t>
            </a:r>
            <a:r>
              <a:rPr lang="en-US" sz="3700" dirty="0" err="1">
                <a:latin typeface="Tahoma" pitchFamily="34" charset="0"/>
                <a:ea typeface="Tahoma" pitchFamily="34" charset="0"/>
                <a:cs typeface="Tahoma" pitchFamily="34" charset="0"/>
              </a:rPr>
              <a:t>groanings</a:t>
            </a:r>
            <a:r>
              <a:rPr lang="en-US" sz="3700" dirty="0">
                <a:latin typeface="Tahoma" pitchFamily="34" charset="0"/>
                <a:ea typeface="Tahoma" pitchFamily="34" charset="0"/>
                <a:cs typeface="Tahoma" pitchFamily="34" charset="0"/>
              </a:rPr>
              <a:t> too deep for words; </a:t>
            </a:r>
            <a:endParaRPr lang="en-US" sz="31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400" b="0"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HOW ARE WE SURE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r>
              <a:rPr lang="en-US" sz="2600" b="1" dirty="0">
                <a:latin typeface="Tahoma" pitchFamily="34" charset="0"/>
                <a:ea typeface="Tahoma" pitchFamily="34" charset="0"/>
                <a:cs typeface="Tahoma" pitchFamily="34" charset="0"/>
              </a:rPr>
              <a:t>1 John 3:23 </a:t>
            </a:r>
            <a:r>
              <a:rPr lang="en-US" sz="2600" dirty="0">
                <a:latin typeface="Tahoma" pitchFamily="34" charset="0"/>
                <a:ea typeface="Tahoma" pitchFamily="34" charset="0"/>
                <a:cs typeface="Tahoma" pitchFamily="34" charset="0"/>
              </a:rPr>
              <a:t> This is His commandment, that we believe in the name of His Son Jesus Christ, and love one another, just as He commanded us. </a:t>
            </a:r>
          </a:p>
          <a:p>
            <a:r>
              <a:rPr lang="en-US" sz="2600" dirty="0">
                <a:latin typeface="Tahoma" pitchFamily="34" charset="0"/>
                <a:ea typeface="Tahoma" pitchFamily="34" charset="0"/>
                <a:cs typeface="Tahoma" pitchFamily="34" charset="0"/>
              </a:rPr>
              <a:t>Name: </a:t>
            </a:r>
            <a:r>
              <a:rPr lang="en-US" sz="2600" i="1" dirty="0" err="1">
                <a:latin typeface="Tahoma" pitchFamily="34" charset="0"/>
                <a:ea typeface="Tahoma" pitchFamily="34" charset="0"/>
                <a:cs typeface="Tahoma" pitchFamily="34" charset="0"/>
              </a:rPr>
              <a:t>onoma</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authority and purpose associated with a particular person’s name</a:t>
            </a:r>
          </a:p>
          <a:p>
            <a:r>
              <a:rPr lang="en-US" sz="2600" dirty="0">
                <a:latin typeface="Tahoma" pitchFamily="34" charset="0"/>
                <a:ea typeface="Tahoma" pitchFamily="34" charset="0"/>
                <a:cs typeface="Tahoma" pitchFamily="34" charset="0"/>
              </a:rPr>
              <a:t>Authority: </a:t>
            </a:r>
            <a:r>
              <a:rPr lang="en-US" sz="2600" i="1" dirty="0" err="1">
                <a:latin typeface="Tahoma" pitchFamily="34" charset="0"/>
                <a:ea typeface="Tahoma" pitchFamily="34" charset="0"/>
                <a:cs typeface="Tahoma" pitchFamily="34" charset="0"/>
              </a:rPr>
              <a:t>exousia</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the right to do something; given by someone/group to another/group; acts within boundaries and rules established by the giver</a:t>
            </a:r>
          </a:p>
          <a:p>
            <a:r>
              <a:rPr lang="en-US" sz="2600" dirty="0">
                <a:latin typeface="Tahoma" pitchFamily="34" charset="0"/>
                <a:ea typeface="Tahoma" pitchFamily="34" charset="0"/>
                <a:cs typeface="Tahoma" pitchFamily="34" charset="0"/>
              </a:rPr>
              <a:t>Purpose: </a:t>
            </a:r>
            <a:r>
              <a:rPr lang="en-US" sz="2600" i="1" dirty="0" err="1">
                <a:latin typeface="Tahoma" pitchFamily="34" charset="0"/>
                <a:ea typeface="Tahoma" pitchFamily="34" charset="0"/>
                <a:cs typeface="Tahoma" pitchFamily="34" charset="0"/>
              </a:rPr>
              <a:t>prothesis</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showbread; the setting forth of God’s desires for a particular person at a particular time and place</a:t>
            </a:r>
          </a:p>
          <a:p>
            <a:pPr>
              <a:spcBef>
                <a:spcPts val="0"/>
              </a:spcBef>
            </a:pPr>
            <a:r>
              <a:rPr lang="en-US" sz="2600" dirty="0">
                <a:latin typeface="Tahoma" pitchFamily="34" charset="0"/>
                <a:ea typeface="Tahoma" pitchFamily="34" charset="0"/>
                <a:cs typeface="Tahoma" pitchFamily="34" charset="0"/>
              </a:rPr>
              <a:t>When we go claiming the name of Christ and do not follow</a:t>
            </a:r>
          </a:p>
          <a:p>
            <a:pPr>
              <a:spcBef>
                <a:spcPts val="0"/>
              </a:spcBef>
              <a:buNone/>
            </a:pPr>
            <a:r>
              <a:rPr lang="en-US" sz="2600" dirty="0">
                <a:latin typeface="Tahoma" pitchFamily="34" charset="0"/>
                <a:ea typeface="Tahoma" pitchFamily="34" charset="0"/>
                <a:cs typeface="Tahoma" pitchFamily="34" charset="0"/>
              </a:rPr>
              <a:t>                    through, or sin in the process, etc. we have</a:t>
            </a:r>
          </a:p>
          <a:p>
            <a:pPr>
              <a:spcBef>
                <a:spcPts val="0"/>
              </a:spcBef>
              <a:buNone/>
            </a:pPr>
            <a:r>
              <a:rPr lang="en-US" sz="2600" dirty="0">
                <a:latin typeface="Tahoma" pitchFamily="34" charset="0"/>
                <a:ea typeface="Tahoma" pitchFamily="34" charset="0"/>
                <a:cs typeface="Tahoma" pitchFamily="34" charset="0"/>
              </a:rPr>
              <a:t>                                  quite literally taken His name in vain</a:t>
            </a:r>
          </a:p>
        </p:txBody>
      </p:sp>
      <p:sp>
        <p:nvSpPr>
          <p:cNvPr id="3" name="Title 2"/>
          <p:cNvSpPr>
            <a:spLocks noGrp="1"/>
          </p:cNvSpPr>
          <p:nvPr>
            <p:ph type="title"/>
          </p:nvPr>
        </p:nvSpPr>
        <p:spPr>
          <a:xfrm>
            <a:off x="457200" y="0"/>
            <a:ext cx="8229600" cy="9144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ASKING IN HIS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latin typeface="Tahoma" pitchFamily="34" charset="0"/>
                <a:ea typeface="Tahoma" pitchFamily="34" charset="0"/>
                <a:cs typeface="Tahoma" pitchFamily="34" charset="0"/>
              </a:rPr>
              <a:t>1 John 2:15-17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latin typeface="Tahoma" pitchFamily="34" charset="0"/>
                <a:ea typeface="Tahoma" pitchFamily="34" charset="0"/>
                <a:cs typeface="Tahoma" pitchFamily="34" charset="0"/>
              </a:rPr>
              <a:t>also</a:t>
            </a:r>
            <a:r>
              <a:rPr lang="en-US" sz="2800" dirty="0">
                <a:latin typeface="Tahoma" pitchFamily="34" charset="0"/>
                <a:ea typeface="Tahoma" pitchFamily="34" charset="0"/>
                <a:cs typeface="Tahoma" pitchFamily="34" charset="0"/>
              </a:rPr>
              <a:t> its lusts; but the one who does the will of God lives forever. </a:t>
            </a:r>
          </a:p>
          <a:p>
            <a:r>
              <a:rPr lang="en-US" sz="2800" dirty="0">
                <a:latin typeface="Tahoma" pitchFamily="34" charset="0"/>
                <a:ea typeface="Tahoma" pitchFamily="34" charset="0"/>
                <a:cs typeface="Tahoma" pitchFamily="34" charset="0"/>
              </a:rPr>
              <a:t>World: </a:t>
            </a:r>
            <a:r>
              <a:rPr lang="en-US" sz="2800" i="1" dirty="0" err="1">
                <a:latin typeface="Tahoma" pitchFamily="34" charset="0"/>
                <a:ea typeface="Tahoma" pitchFamily="34" charset="0"/>
                <a:cs typeface="Tahoma" pitchFamily="34" charset="0"/>
              </a:rPr>
              <a:t>kosmos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the order of things here on earth</a:t>
            </a:r>
          </a:p>
          <a:p>
            <a:r>
              <a:rPr lang="en-US" sz="2800" dirty="0">
                <a:latin typeface="Tahoma" pitchFamily="34" charset="0"/>
                <a:ea typeface="Tahoma" pitchFamily="34" charset="0"/>
                <a:cs typeface="Tahoma" pitchFamily="34" charset="0"/>
              </a:rPr>
              <a:t>Love: </a:t>
            </a:r>
            <a:r>
              <a:rPr lang="en-US" sz="2800" i="1" dirty="0">
                <a:latin typeface="Tahoma" pitchFamily="34" charset="0"/>
                <a:ea typeface="Tahoma" pitchFamily="34" charset="0"/>
                <a:cs typeface="Tahoma" pitchFamily="34" charset="0"/>
              </a:rPr>
              <a:t>agape: </a:t>
            </a:r>
            <a:r>
              <a:rPr lang="en-US" sz="2800" dirty="0">
                <a:latin typeface="Tahoma" pitchFamily="34" charset="0"/>
                <a:ea typeface="Tahoma" pitchFamily="34" charset="0"/>
                <a:cs typeface="Tahoma" pitchFamily="34" charset="0"/>
              </a:rPr>
              <a:t>to put another’s best interest first</a:t>
            </a:r>
          </a:p>
          <a:p>
            <a:pPr>
              <a:buNone/>
            </a:pPr>
            <a:r>
              <a:rPr lang="en-US" sz="2800" dirty="0">
                <a:latin typeface="Tahoma" pitchFamily="34" charset="0"/>
                <a:ea typeface="Tahoma" pitchFamily="34" charset="0"/>
                <a:cs typeface="Tahoma" pitchFamily="34" charset="0"/>
              </a:rPr>
              <a:t>    CHRISTIANS SHOULD NEVER PUT THE WORLD’S</a:t>
            </a:r>
          </a:p>
          <a:p>
            <a:pPr>
              <a:buNone/>
            </a:pPr>
            <a:r>
              <a:rPr lang="en-US" sz="2800" dirty="0">
                <a:latin typeface="Tahoma" pitchFamily="34" charset="0"/>
                <a:ea typeface="Tahoma" pitchFamily="34" charset="0"/>
                <a:cs typeface="Tahoma" pitchFamily="34" charset="0"/>
              </a:rPr>
              <a:t>            INTERESTS AHEAD OF GOD AND HIS</a:t>
            </a:r>
          </a:p>
          <a:p>
            <a:pPr>
              <a:buNone/>
            </a:pPr>
            <a:r>
              <a:rPr lang="en-US" sz="2800" dirty="0">
                <a:latin typeface="Tahoma" pitchFamily="34" charset="0"/>
                <a:ea typeface="Tahoma" pitchFamily="34" charset="0"/>
                <a:cs typeface="Tahoma" pitchFamily="34" charset="0"/>
              </a:rPr>
              <a:t>                  INTERESTS</a:t>
            </a:r>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WORD FOR THE JOURNEY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a:bodyPr>
          <a:lstStyle/>
          <a:p>
            <a:pPr>
              <a:spcBef>
                <a:spcPts val="0"/>
              </a:spcBef>
            </a:pPr>
            <a:r>
              <a:rPr lang="en-US" sz="2800" b="1" dirty="0">
                <a:latin typeface="Tahoma" pitchFamily="34" charset="0"/>
                <a:ea typeface="Tahoma" pitchFamily="34" charset="0"/>
                <a:cs typeface="Tahoma" pitchFamily="34" charset="0"/>
              </a:rPr>
              <a:t>1 John 3:1 </a:t>
            </a:r>
            <a:r>
              <a:rPr lang="en-US" sz="2800" dirty="0">
                <a:latin typeface="Tahoma" pitchFamily="34" charset="0"/>
                <a:ea typeface="Tahoma" pitchFamily="34" charset="0"/>
                <a:cs typeface="Tahoma" pitchFamily="34" charset="0"/>
              </a:rPr>
              <a:t> See how great a love the Father has bestowed on us, that we would be called children of God; and </a:t>
            </a:r>
            <a:r>
              <a:rPr lang="en-US" sz="2800" i="1" dirty="0">
                <a:latin typeface="Tahoma" pitchFamily="34" charset="0"/>
                <a:ea typeface="Tahoma" pitchFamily="34" charset="0"/>
                <a:cs typeface="Tahoma" pitchFamily="34" charset="0"/>
              </a:rPr>
              <a:t>such</a:t>
            </a:r>
            <a:r>
              <a:rPr lang="en-US" sz="2800" dirty="0">
                <a:latin typeface="Tahoma" pitchFamily="34" charset="0"/>
                <a:ea typeface="Tahoma" pitchFamily="34" charset="0"/>
                <a:cs typeface="Tahoma" pitchFamily="34" charset="0"/>
              </a:rPr>
              <a:t> we are. For this reason the world does not know us, because it did not know Him. </a:t>
            </a:r>
          </a:p>
          <a:p>
            <a:pPr>
              <a:spcBef>
                <a:spcPts val="0"/>
              </a:spcBef>
            </a:pPr>
            <a:r>
              <a:rPr lang="en-US" sz="2800" b="1" dirty="0">
                <a:latin typeface="Tahoma" panose="020B0604030504040204" pitchFamily="34" charset="0"/>
                <a:ea typeface="Tahoma" panose="020B0604030504040204" pitchFamily="34" charset="0"/>
                <a:cs typeface="Tahoma" panose="020B0604030504040204" pitchFamily="34" charset="0"/>
              </a:rPr>
              <a:t>Romans 8:6-8 </a:t>
            </a:r>
            <a:r>
              <a:rPr lang="en-US" sz="2800" dirty="0">
                <a:latin typeface="Tahoma" panose="020B0604030504040204" pitchFamily="34" charset="0"/>
                <a:ea typeface="Tahoma" panose="020B0604030504040204" pitchFamily="34" charset="0"/>
                <a:cs typeface="Tahoma" panose="020B0604030504040204" pitchFamily="34" charset="0"/>
              </a:rPr>
              <a:t>For the mind set on the flesh is death, but the mind set on the Spirit is life and peace, because the mind set on the flesh is hostile toward God; for it does not subject itself to the law of God, for it is not even able </a:t>
            </a:r>
            <a:r>
              <a:rPr lang="en-US" sz="2800" i="1" dirty="0">
                <a:latin typeface="Tahoma" panose="020B0604030504040204" pitchFamily="34" charset="0"/>
                <a:ea typeface="Tahoma" panose="020B0604030504040204" pitchFamily="34" charset="0"/>
                <a:cs typeface="Tahoma" panose="020B0604030504040204" pitchFamily="34" charset="0"/>
              </a:rPr>
              <a:t>to do so,</a:t>
            </a:r>
            <a:r>
              <a:rPr lang="en-US" sz="2800" dirty="0">
                <a:latin typeface="Tahoma" panose="020B0604030504040204" pitchFamily="34" charset="0"/>
                <a:ea typeface="Tahoma" panose="020B0604030504040204" pitchFamily="34" charset="0"/>
                <a:cs typeface="Tahoma" panose="020B0604030504040204" pitchFamily="34" charset="0"/>
              </a:rPr>
              <a:t> </a:t>
            </a:r>
          </a:p>
          <a:p>
            <a:pPr>
              <a:spcBef>
                <a:spcPts val="0"/>
              </a:spcBef>
            </a:pPr>
            <a:r>
              <a:rPr lang="en-US" sz="2800" b="1" dirty="0">
                <a:latin typeface="Tahoma" pitchFamily="34" charset="0"/>
                <a:ea typeface="Tahoma" pitchFamily="34" charset="0"/>
                <a:cs typeface="Tahoma" pitchFamily="34" charset="0"/>
              </a:rPr>
              <a:t>John 8:43  </a:t>
            </a:r>
            <a:r>
              <a:rPr lang="en-US" sz="2800" dirty="0">
                <a:latin typeface="Tahoma" pitchFamily="34" charset="0"/>
                <a:ea typeface="Tahoma" pitchFamily="34" charset="0"/>
                <a:cs typeface="Tahoma" pitchFamily="34" charset="0"/>
              </a:rPr>
              <a:t>"Why do you not understand what I am saying? </a:t>
            </a:r>
            <a:r>
              <a:rPr lang="en-US" sz="2800" i="1" dirty="0">
                <a:latin typeface="Tahoma" pitchFamily="34" charset="0"/>
                <a:ea typeface="Tahoma" pitchFamily="34" charset="0"/>
                <a:cs typeface="Tahoma" pitchFamily="34" charset="0"/>
              </a:rPr>
              <a:t>It is</a:t>
            </a:r>
            <a:r>
              <a:rPr lang="en-US" sz="2800" dirty="0">
                <a:latin typeface="Tahoma" pitchFamily="34" charset="0"/>
                <a:ea typeface="Tahoma" pitchFamily="34" charset="0"/>
                <a:cs typeface="Tahoma" pitchFamily="34" charset="0"/>
              </a:rPr>
              <a:t> because you cannot hear My word.”</a:t>
            </a:r>
          </a:p>
          <a:p>
            <a:pPr>
              <a:spcBef>
                <a:spcPts val="0"/>
              </a:spcBef>
            </a:pPr>
            <a:r>
              <a:rPr lang="en-US" sz="2800" dirty="0">
                <a:latin typeface="Tahoma" pitchFamily="34" charset="0"/>
                <a:ea typeface="Tahoma" pitchFamily="34" charset="0"/>
                <a:cs typeface="Tahoma" pitchFamily="34" charset="0"/>
              </a:rPr>
              <a:t> </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0" y="274638"/>
            <a:ext cx="8610600" cy="868362"/>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LACK OF UNDERSTANDING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dirty="0">
                <a:latin typeface="Tahoma" pitchFamily="34" charset="0"/>
                <a:ea typeface="Tahoma" pitchFamily="34" charset="0"/>
                <a:cs typeface="Tahoma" pitchFamily="34" charset="0"/>
              </a:rPr>
              <a:t>Recognition on a spiritual level of other Christians</a:t>
            </a:r>
          </a:p>
          <a:p>
            <a:r>
              <a:rPr lang="en-US" sz="2600" dirty="0">
                <a:latin typeface="Tahoma" pitchFamily="34" charset="0"/>
                <a:ea typeface="Tahoma" pitchFamily="34" charset="0"/>
                <a:cs typeface="Tahoma" pitchFamily="34" charset="0"/>
              </a:rPr>
              <a:t>Truths about God’s </a:t>
            </a:r>
            <a:r>
              <a:rPr lang="en-US" sz="2600">
                <a:latin typeface="Tahoma" pitchFamily="34" charset="0"/>
                <a:ea typeface="Tahoma" pitchFamily="34" charset="0"/>
                <a:cs typeface="Tahoma" pitchFamily="34" charset="0"/>
              </a:rPr>
              <a:t>Word </a:t>
            </a:r>
            <a:endParaRPr lang="en-US" sz="2600" dirty="0">
              <a:latin typeface="Tahoma" pitchFamily="34" charset="0"/>
              <a:ea typeface="Tahoma" pitchFamily="34" charset="0"/>
              <a:cs typeface="Tahoma" pitchFamily="34" charset="0"/>
            </a:endParaRPr>
          </a:p>
          <a:p>
            <a:r>
              <a:rPr lang="en-US" sz="2600" dirty="0">
                <a:latin typeface="Tahoma" pitchFamily="34" charset="0"/>
                <a:ea typeface="Tahoma" pitchFamily="34" charset="0"/>
                <a:cs typeface="Tahoma" pitchFamily="34" charset="0"/>
              </a:rPr>
              <a:t>Discerning between spirits</a:t>
            </a:r>
          </a:p>
          <a:p>
            <a:r>
              <a:rPr lang="en-US" sz="2600" dirty="0">
                <a:latin typeface="Tahoma" pitchFamily="34" charset="0"/>
                <a:ea typeface="Tahoma" pitchFamily="34" charset="0"/>
                <a:cs typeface="Tahoma" pitchFamily="34" charset="0"/>
              </a:rPr>
              <a:t>Spirits recognizing us as Christians</a:t>
            </a:r>
          </a:p>
          <a:p>
            <a:r>
              <a:rPr lang="en-US" sz="2600" b="1" dirty="0">
                <a:latin typeface="Tahoma" pitchFamily="34" charset="0"/>
                <a:ea typeface="Tahoma" pitchFamily="34" charset="0"/>
                <a:cs typeface="Tahoma" pitchFamily="34" charset="0"/>
              </a:rPr>
              <a:t>Acts 19:13-15 </a:t>
            </a:r>
            <a:r>
              <a:rPr lang="en-US" sz="2600" dirty="0">
                <a:latin typeface="Tahoma" pitchFamily="34" charset="0"/>
                <a:ea typeface="Tahoma" pitchFamily="34" charset="0"/>
                <a:cs typeface="Tahoma" pitchFamily="34" charset="0"/>
              </a:rPr>
              <a:t> But also some of the Jewish exorcists, who went from place to place, attempted to name over those who had the evil spirits the name of the Lord Jesus, saying, "I adjure you by Jesus whom Paul preaches." </a:t>
            </a:r>
            <a:br>
              <a:rPr lang="en-US" sz="2600" dirty="0">
                <a:latin typeface="Tahoma" pitchFamily="34" charset="0"/>
                <a:ea typeface="Tahoma" pitchFamily="34" charset="0"/>
                <a:cs typeface="Tahoma" pitchFamily="34" charset="0"/>
              </a:rPr>
            </a:br>
            <a:r>
              <a:rPr lang="en-US" sz="2600" dirty="0">
                <a:latin typeface="Tahoma" pitchFamily="34" charset="0"/>
                <a:ea typeface="Tahoma" pitchFamily="34" charset="0"/>
                <a:cs typeface="Tahoma" pitchFamily="34" charset="0"/>
              </a:rPr>
              <a:t>Seven sons of one </a:t>
            </a:r>
            <a:r>
              <a:rPr lang="en-US" sz="2600" dirty="0" err="1">
                <a:latin typeface="Tahoma" pitchFamily="34" charset="0"/>
                <a:ea typeface="Tahoma" pitchFamily="34" charset="0"/>
                <a:cs typeface="Tahoma" pitchFamily="34" charset="0"/>
              </a:rPr>
              <a:t>Sceva</a:t>
            </a:r>
            <a:r>
              <a:rPr lang="en-US" sz="2600" dirty="0">
                <a:latin typeface="Tahoma" pitchFamily="34" charset="0"/>
                <a:ea typeface="Tahoma" pitchFamily="34" charset="0"/>
                <a:cs typeface="Tahoma" pitchFamily="34" charset="0"/>
              </a:rPr>
              <a:t>, a Jewish chief priest, were doing this.  And the evil spirit answered and said to them, "I recognize Jesus, and I know about Paul, but who are you?"      </a:t>
            </a:r>
            <a:r>
              <a:rPr lang="en-US" sz="2600" b="1" dirty="0">
                <a:latin typeface="Tahoma" pitchFamily="34" charset="0"/>
                <a:ea typeface="Tahoma" pitchFamily="34" charset="0"/>
                <a:cs typeface="Tahoma" pitchFamily="34" charset="0"/>
              </a:rPr>
              <a:t>The evil spirit overpowered all seven!</a:t>
            </a:r>
          </a:p>
        </p:txBody>
      </p:sp>
      <p:sp>
        <p:nvSpPr>
          <p:cNvPr id="3" name="Title 2"/>
          <p:cNvSpPr>
            <a:spLocks noGrp="1"/>
          </p:cNvSpPr>
          <p:nvPr>
            <p:ph type="title"/>
          </p:nvPr>
        </p:nvSpPr>
        <p:spPr>
          <a:xfrm>
            <a:off x="457200" y="152400"/>
            <a:ext cx="8229600" cy="9144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CHRISTIAN PERCEPTION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fontScale="92500"/>
          </a:bodyPr>
          <a:lstStyle/>
          <a:p>
            <a:r>
              <a:rPr lang="en-US" sz="2600" b="1" dirty="0">
                <a:solidFill>
                  <a:schemeClr val="accent1">
                    <a:lumMod val="50000"/>
                  </a:schemeClr>
                </a:solidFill>
                <a:latin typeface="Tahoma" pitchFamily="34" charset="0"/>
                <a:ea typeface="Tahoma" pitchFamily="34" charset="0"/>
                <a:cs typeface="Tahoma" pitchFamily="34" charset="0"/>
              </a:rPr>
              <a:t>1 John 3:2-3  </a:t>
            </a:r>
            <a:r>
              <a:rPr lang="en-US" sz="2600" dirty="0">
                <a:solidFill>
                  <a:schemeClr val="accent1">
                    <a:lumMod val="50000"/>
                  </a:schemeClr>
                </a:solidFill>
                <a:latin typeface="Tahoma" pitchFamily="34" charset="0"/>
                <a:ea typeface="Tahoma" pitchFamily="34" charset="0"/>
                <a:cs typeface="Tahoma" pitchFamily="34" charset="0"/>
              </a:rPr>
              <a:t>Beloved, now we are children of God, and it has not appeared as yet what we will be. We know that when He appears, we will be like Him, because we will see Him just as He is. And everyone who has this hope </a:t>
            </a:r>
            <a:r>
              <a:rPr lang="en-US" sz="2600" i="1" dirty="0">
                <a:solidFill>
                  <a:schemeClr val="accent1">
                    <a:lumMod val="50000"/>
                  </a:schemeClr>
                </a:solidFill>
                <a:latin typeface="Tahoma" pitchFamily="34" charset="0"/>
                <a:ea typeface="Tahoma" pitchFamily="34" charset="0"/>
                <a:cs typeface="Tahoma" pitchFamily="34" charset="0"/>
              </a:rPr>
              <a:t>fixed</a:t>
            </a:r>
            <a:r>
              <a:rPr lang="en-US" sz="2600" dirty="0">
                <a:solidFill>
                  <a:schemeClr val="accent1">
                    <a:lumMod val="50000"/>
                  </a:schemeClr>
                </a:solidFill>
                <a:latin typeface="Tahoma" pitchFamily="34" charset="0"/>
                <a:ea typeface="Tahoma" pitchFamily="34" charset="0"/>
                <a:cs typeface="Tahoma" pitchFamily="34" charset="0"/>
              </a:rPr>
              <a:t> on Him purifies himself, just as He is pure. </a:t>
            </a:r>
            <a:endParaRPr lang="en-US" sz="2600" b="1" dirty="0">
              <a:solidFill>
                <a:schemeClr val="accent1">
                  <a:lumMod val="50000"/>
                </a:schemeClr>
              </a:solidFill>
              <a:latin typeface="Tahoma" pitchFamily="34" charset="0"/>
              <a:ea typeface="Tahoma" pitchFamily="34" charset="0"/>
              <a:cs typeface="Tahoma" pitchFamily="34" charset="0"/>
            </a:endParaRPr>
          </a:p>
          <a:p>
            <a:r>
              <a:rPr lang="en-US" sz="2600" b="1" dirty="0">
                <a:solidFill>
                  <a:schemeClr val="accent1">
                    <a:lumMod val="50000"/>
                  </a:schemeClr>
                </a:solidFill>
                <a:latin typeface="Tahoma" pitchFamily="34" charset="0"/>
                <a:ea typeface="Tahoma" pitchFamily="34" charset="0"/>
                <a:cs typeface="Tahoma" pitchFamily="34" charset="0"/>
              </a:rPr>
              <a:t>Philippians 3:20-21  </a:t>
            </a:r>
            <a:r>
              <a:rPr lang="en-US" sz="2600" dirty="0">
                <a:solidFill>
                  <a:schemeClr val="accent1">
                    <a:lumMod val="50000"/>
                  </a:schemeClr>
                </a:solidFill>
                <a:latin typeface="Tahoma" pitchFamily="34" charset="0"/>
                <a:ea typeface="Tahoma" pitchFamily="34" charset="0"/>
                <a:cs typeface="Tahoma" pitchFamily="34" charset="0"/>
              </a:rPr>
              <a:t>For our citizenship is in heaven, from which also we eagerly wait for a Savior, the Lord Jesus Christ; who will transform the body of our humble state into conformity with the body of His glory, by the exertion of the power that He has even to subject all things to Himself. </a:t>
            </a:r>
          </a:p>
          <a:p>
            <a:pPr>
              <a:spcBef>
                <a:spcPts val="0"/>
              </a:spcBef>
            </a:pPr>
            <a:r>
              <a:rPr lang="en-US" sz="2800" b="1" dirty="0">
                <a:solidFill>
                  <a:schemeClr val="accent1">
                    <a:lumMod val="50000"/>
                  </a:schemeClr>
                </a:solidFill>
                <a:latin typeface="Tahoma" pitchFamily="34" charset="0"/>
                <a:ea typeface="Tahoma" pitchFamily="34" charset="0"/>
                <a:cs typeface="Tahoma" pitchFamily="34" charset="0"/>
              </a:rPr>
              <a:t>Mark 16:12-13 </a:t>
            </a:r>
            <a:r>
              <a:rPr lang="en-US" sz="2800" dirty="0">
                <a:solidFill>
                  <a:schemeClr val="accent1">
                    <a:lumMod val="50000"/>
                  </a:schemeClr>
                </a:solidFill>
                <a:latin typeface="Tahoma" pitchFamily="34" charset="0"/>
                <a:ea typeface="Tahoma" pitchFamily="34" charset="0"/>
                <a:cs typeface="Tahoma" pitchFamily="34" charset="0"/>
              </a:rPr>
              <a:t> After that, He appeared in a </a:t>
            </a:r>
            <a:r>
              <a:rPr lang="en-US" sz="2800" b="1" dirty="0">
                <a:solidFill>
                  <a:schemeClr val="accent1">
                    <a:lumMod val="50000"/>
                  </a:schemeClr>
                </a:solidFill>
                <a:latin typeface="Tahoma" pitchFamily="34" charset="0"/>
                <a:ea typeface="Tahoma" pitchFamily="34" charset="0"/>
                <a:cs typeface="Tahoma" pitchFamily="34" charset="0"/>
              </a:rPr>
              <a:t>different</a:t>
            </a:r>
            <a:r>
              <a:rPr lang="en-US" sz="2800" dirty="0">
                <a:solidFill>
                  <a:schemeClr val="accent1">
                    <a:lumMod val="50000"/>
                  </a:schemeClr>
                </a:solidFill>
                <a:latin typeface="Tahoma" pitchFamily="34" charset="0"/>
                <a:ea typeface="Tahoma" pitchFamily="34" charset="0"/>
                <a:cs typeface="Tahoma" pitchFamily="34" charset="0"/>
              </a:rPr>
              <a:t> </a:t>
            </a:r>
            <a:r>
              <a:rPr lang="en-US" sz="2800" b="1" dirty="0">
                <a:solidFill>
                  <a:schemeClr val="accent1">
                    <a:lumMod val="50000"/>
                  </a:schemeClr>
                </a:solidFill>
                <a:latin typeface="Tahoma" pitchFamily="34" charset="0"/>
                <a:ea typeface="Tahoma" pitchFamily="34" charset="0"/>
                <a:cs typeface="Tahoma" pitchFamily="34" charset="0"/>
              </a:rPr>
              <a:t>form</a:t>
            </a:r>
            <a:r>
              <a:rPr lang="en-US" sz="2800" dirty="0">
                <a:solidFill>
                  <a:schemeClr val="accent1">
                    <a:lumMod val="50000"/>
                  </a:schemeClr>
                </a:solidFill>
                <a:latin typeface="Tahoma" pitchFamily="34" charset="0"/>
                <a:ea typeface="Tahoma" pitchFamily="34" charset="0"/>
                <a:cs typeface="Tahoma" pitchFamily="34" charset="0"/>
              </a:rPr>
              <a:t> to two of them while they were walking along on their way to the country. They went away and reported it </a:t>
            </a:r>
          </a:p>
          <a:p>
            <a:pPr>
              <a:spcBef>
                <a:spcPts val="0"/>
              </a:spcBef>
              <a:buNone/>
            </a:pPr>
            <a:r>
              <a:rPr lang="en-US" sz="2800" dirty="0">
                <a:solidFill>
                  <a:schemeClr val="accent1">
                    <a:lumMod val="50000"/>
                  </a:schemeClr>
                </a:solidFill>
                <a:latin typeface="Tahoma" pitchFamily="34" charset="0"/>
                <a:ea typeface="Tahoma" pitchFamily="34" charset="0"/>
                <a:cs typeface="Tahoma" pitchFamily="34" charset="0"/>
              </a:rPr>
              <a:t>              to the others, but they did not believe them either </a:t>
            </a:r>
          </a:p>
        </p:txBody>
      </p:sp>
      <p:sp>
        <p:nvSpPr>
          <p:cNvPr id="3" name="Title 2"/>
          <p:cNvSpPr>
            <a:spLocks noGrp="1"/>
          </p:cNvSpPr>
          <p:nvPr>
            <p:ph type="title"/>
          </p:nvPr>
        </p:nvSpPr>
        <p:spPr>
          <a:xfrm>
            <a:off x="457200" y="152400"/>
            <a:ext cx="8229600" cy="9906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IMMORTAL BODY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8000"/>
              </a:lnSpc>
            </a:pPr>
            <a:r>
              <a:rPr lang="en-US" sz="2600" b="1" dirty="0">
                <a:latin typeface="Tahoma" pitchFamily="34" charset="0"/>
                <a:ea typeface="Tahoma" pitchFamily="34" charset="0"/>
                <a:cs typeface="Tahoma" pitchFamily="34" charset="0"/>
              </a:rPr>
              <a:t>1 Corinthians 15:51-55 </a:t>
            </a:r>
            <a:r>
              <a:rPr lang="en-US" sz="2600" dirty="0">
                <a:latin typeface="Tahoma" pitchFamily="34" charset="0"/>
                <a:ea typeface="Tahoma" pitchFamily="34" charset="0"/>
                <a:cs typeface="Tahoma" pitchFamily="34" charset="0"/>
              </a:rPr>
              <a:t> Behold, I tell you a mystery; we will not all sleep, but we will all be changed, in a moment, in the twinkling of an eye, at the last trumpet; for the trumpet will sound, and the dead will be raised imperishable, and we will be changed. For this perishable must put on the imperishable, and this mortal must put on immortality.  But when this perishable will have put on the imperishable, and this mortal will have put on immortality, then will come about the saying that is written, "</a:t>
            </a:r>
            <a:r>
              <a:rPr lang="en-US" sz="2600" cap="small" dirty="0">
                <a:latin typeface="Tahoma" pitchFamily="34" charset="0"/>
                <a:ea typeface="Tahoma" pitchFamily="34" charset="0"/>
                <a:cs typeface="Tahoma" pitchFamily="34" charset="0"/>
              </a:rPr>
              <a:t>DEATH IS SWALLOWED UP</a:t>
            </a:r>
            <a:r>
              <a:rPr lang="en-US" sz="2600" dirty="0">
                <a:latin typeface="Tahoma" pitchFamily="34" charset="0"/>
                <a:ea typeface="Tahoma" pitchFamily="34" charset="0"/>
                <a:cs typeface="Tahoma" pitchFamily="34" charset="0"/>
              </a:rPr>
              <a:t> in victory.  O </a:t>
            </a:r>
            <a:r>
              <a:rPr lang="en-US" sz="2600" cap="small" dirty="0">
                <a:latin typeface="Tahoma" pitchFamily="34" charset="0"/>
                <a:ea typeface="Tahoma" pitchFamily="34" charset="0"/>
                <a:cs typeface="Tahoma" pitchFamily="34" charset="0"/>
              </a:rPr>
              <a:t>DEATH</a:t>
            </a:r>
            <a:r>
              <a:rPr lang="en-US" sz="2600" dirty="0">
                <a:latin typeface="Tahoma" pitchFamily="34" charset="0"/>
                <a:ea typeface="Tahoma" pitchFamily="34" charset="0"/>
                <a:cs typeface="Tahoma" pitchFamily="34" charset="0"/>
              </a:rPr>
              <a:t>, </a:t>
            </a:r>
            <a:r>
              <a:rPr lang="en-US" sz="2600" cap="small" dirty="0">
                <a:latin typeface="Tahoma" pitchFamily="34" charset="0"/>
                <a:ea typeface="Tahoma" pitchFamily="34" charset="0"/>
                <a:cs typeface="Tahoma" pitchFamily="34" charset="0"/>
              </a:rPr>
              <a:t>WHERE IS YOUR VICTORY</a:t>
            </a:r>
            <a:r>
              <a:rPr lang="en-US" sz="2600" dirty="0">
                <a:latin typeface="Tahoma" pitchFamily="34" charset="0"/>
                <a:ea typeface="Tahoma" pitchFamily="34" charset="0"/>
                <a:cs typeface="Tahoma" pitchFamily="34" charset="0"/>
              </a:rPr>
              <a:t>? O </a:t>
            </a:r>
            <a:r>
              <a:rPr lang="en-US" sz="2600" cap="small" dirty="0">
                <a:latin typeface="Tahoma" pitchFamily="34" charset="0"/>
                <a:ea typeface="Tahoma" pitchFamily="34" charset="0"/>
                <a:cs typeface="Tahoma" pitchFamily="34" charset="0"/>
              </a:rPr>
              <a:t>DEATH, WHERE IS YOUR STING</a:t>
            </a:r>
            <a:r>
              <a:rPr lang="en-US" sz="2600" dirty="0">
                <a:latin typeface="Tahoma" pitchFamily="34" charset="0"/>
                <a:ea typeface="Tahoma" pitchFamily="34" charset="0"/>
                <a:cs typeface="Tahoma" pitchFamily="34" charset="0"/>
              </a:rPr>
              <a:t>?" </a:t>
            </a:r>
          </a:p>
          <a:p>
            <a:pPr>
              <a:lnSpc>
                <a:spcPct val="98000"/>
              </a:lnSpc>
              <a:spcBef>
                <a:spcPts val="0"/>
              </a:spcBef>
            </a:pPr>
            <a:r>
              <a:rPr lang="en-US" sz="2600" b="1" dirty="0">
                <a:latin typeface="Tahoma" pitchFamily="34" charset="0"/>
                <a:ea typeface="Tahoma" pitchFamily="34" charset="0"/>
                <a:cs typeface="Tahoma" pitchFamily="34" charset="0"/>
              </a:rPr>
              <a:t>Our </a:t>
            </a:r>
            <a:r>
              <a:rPr lang="en-US" sz="2600" dirty="0">
                <a:latin typeface="Tahoma" pitchFamily="34" charset="0"/>
                <a:ea typeface="Tahoma" pitchFamily="34" charset="0"/>
                <a:cs typeface="Tahoma" pitchFamily="34" charset="0"/>
              </a:rPr>
              <a:t>earthly bodies are still subject to the curse; they die</a:t>
            </a:r>
          </a:p>
          <a:p>
            <a:pPr>
              <a:lnSpc>
                <a:spcPct val="98000"/>
              </a:lnSpc>
              <a:spcBef>
                <a:spcPts val="0"/>
              </a:spcBef>
              <a:buNone/>
            </a:pPr>
            <a:r>
              <a:rPr lang="en-US" sz="2600" dirty="0">
                <a:latin typeface="Tahoma" pitchFamily="34" charset="0"/>
                <a:ea typeface="Tahoma" pitchFamily="34" charset="0"/>
                <a:cs typeface="Tahoma" pitchFamily="34" charset="0"/>
              </a:rPr>
              <a:t>           and decay; but they will be resurrected as</a:t>
            </a:r>
          </a:p>
          <a:p>
            <a:pPr>
              <a:lnSpc>
                <a:spcPct val="98000"/>
              </a:lnSpc>
              <a:spcBef>
                <a:spcPts val="0"/>
              </a:spcBef>
              <a:buNone/>
            </a:pPr>
            <a:r>
              <a:rPr lang="en-US" sz="2600" dirty="0">
                <a:latin typeface="Tahoma" pitchFamily="34" charset="0"/>
                <a:ea typeface="Tahoma" pitchFamily="34" charset="0"/>
                <a:cs typeface="Tahoma" pitchFamily="34" charset="0"/>
              </a:rPr>
              <a:t>                           imperishable bodies like Jesus’ body after</a:t>
            </a:r>
          </a:p>
          <a:p>
            <a:pPr>
              <a:lnSpc>
                <a:spcPct val="98000"/>
              </a:lnSpc>
              <a:spcBef>
                <a:spcPts val="0"/>
              </a:spcBef>
              <a:buNone/>
            </a:pPr>
            <a:r>
              <a:rPr lang="en-US" sz="2600" dirty="0">
                <a:latin typeface="Tahoma" pitchFamily="34" charset="0"/>
                <a:ea typeface="Tahoma" pitchFamily="34" charset="0"/>
                <a:cs typeface="Tahoma" pitchFamily="34" charset="0"/>
              </a:rPr>
              <a:t>                                        the resurrection</a:t>
            </a:r>
            <a:endParaRPr lang="en-US" sz="2600" b="1"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228600" y="152400"/>
            <a:ext cx="8610600" cy="914400"/>
          </a:xfrm>
        </p:spPr>
        <p:txBody>
          <a:bodyPr>
            <a:normAutofit/>
          </a:bodyPr>
          <a:lstStyle/>
          <a:p>
            <a:pPr algn="ctr"/>
            <a:r>
              <a:rPr lang="en-US" sz="4400" b="0" dirty="0">
                <a:solidFill>
                  <a:schemeClr val="accent1">
                    <a:lumMod val="50000"/>
                  </a:schemeClr>
                </a:solidFill>
                <a:effectLst/>
                <a:latin typeface="Tahoma" pitchFamily="34" charset="0"/>
                <a:ea typeface="Tahoma" pitchFamily="34" charset="0"/>
                <a:cs typeface="Tahoma" pitchFamily="34" charset="0"/>
              </a:rPr>
              <a:t>A REDEEMED BODY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5000"/>
              </a:lnSpc>
              <a:spcBef>
                <a:spcPts val="0"/>
              </a:spcBef>
            </a:pPr>
            <a:r>
              <a:rPr lang="en-US" sz="2600" b="1" dirty="0">
                <a:latin typeface="Tahoma" pitchFamily="34" charset="0"/>
                <a:ea typeface="Tahoma" pitchFamily="34" charset="0"/>
                <a:cs typeface="Tahoma" pitchFamily="34" charset="0"/>
              </a:rPr>
              <a:t>1 John 3:4-8 </a:t>
            </a:r>
            <a:r>
              <a:rPr lang="en-US" sz="2600" dirty="0">
                <a:latin typeface="Tahoma" pitchFamily="34" charset="0"/>
                <a:ea typeface="Tahoma" pitchFamily="34" charset="0"/>
                <a:cs typeface="Tahoma" pitchFamily="34" charset="0"/>
              </a:rPr>
              <a:t> Everyone who practices sin also practices lawlessness; and sin is lawlessness.  You know that He appeared in order to take away sins; and in Him there is no sin. </a:t>
            </a:r>
            <a:r>
              <a:rPr lang="en-US" sz="2600" b="1" dirty="0">
                <a:latin typeface="Tahoma" pitchFamily="34" charset="0"/>
                <a:ea typeface="Tahoma" pitchFamily="34" charset="0"/>
                <a:cs typeface="Tahoma" pitchFamily="34" charset="0"/>
              </a:rPr>
              <a:t>No one who abides in Him sins</a:t>
            </a:r>
            <a:r>
              <a:rPr lang="en-US" sz="2600" dirty="0">
                <a:latin typeface="Tahoma" pitchFamily="34" charset="0"/>
                <a:ea typeface="Tahoma" pitchFamily="34" charset="0"/>
                <a:cs typeface="Tahoma" pitchFamily="34" charset="0"/>
              </a:rPr>
              <a:t>; no one who sins has seen Him or knows Him. Little children, make sure no one deceives you; the one who practices righteousness is righteous, just as He is righteous;  the one who </a:t>
            </a:r>
            <a:r>
              <a:rPr lang="en-US" sz="2600" b="1" dirty="0">
                <a:latin typeface="Tahoma" pitchFamily="34" charset="0"/>
                <a:ea typeface="Tahoma" pitchFamily="34" charset="0"/>
                <a:cs typeface="Tahoma" pitchFamily="34" charset="0"/>
              </a:rPr>
              <a:t>practices sin </a:t>
            </a:r>
            <a:r>
              <a:rPr lang="en-US" sz="2600" dirty="0">
                <a:latin typeface="Tahoma" pitchFamily="34" charset="0"/>
                <a:ea typeface="Tahoma" pitchFamily="34" charset="0"/>
                <a:cs typeface="Tahoma" pitchFamily="34" charset="0"/>
              </a:rPr>
              <a:t>is of the devil; for the devil</a:t>
            </a:r>
          </a:p>
          <a:p>
            <a:pPr>
              <a:lnSpc>
                <a:spcPct val="95000"/>
              </a:lnSpc>
              <a:spcBef>
                <a:spcPts val="0"/>
              </a:spcBef>
              <a:buNone/>
            </a:pPr>
            <a:r>
              <a:rPr lang="en-US" sz="2600" dirty="0">
                <a:latin typeface="Tahoma" pitchFamily="34" charset="0"/>
                <a:ea typeface="Tahoma" pitchFamily="34" charset="0"/>
                <a:cs typeface="Tahoma" pitchFamily="34" charset="0"/>
              </a:rPr>
              <a:t>   has sinned from the beginning. The Son of God appeared for this purpose, to destroy the works of the devil</a:t>
            </a:r>
            <a:r>
              <a:rPr lang="en-US" sz="2600" dirty="0"/>
              <a:t>.</a:t>
            </a:r>
          </a:p>
          <a:p>
            <a:pPr>
              <a:lnSpc>
                <a:spcPct val="95000"/>
              </a:lnSpc>
              <a:spcBef>
                <a:spcPts val="0"/>
              </a:spcBef>
            </a:pPr>
            <a:r>
              <a:rPr lang="en-US" sz="2600" dirty="0">
                <a:latin typeface="Tahoma" pitchFamily="34" charset="0"/>
                <a:ea typeface="Tahoma" pitchFamily="34" charset="0"/>
                <a:cs typeface="Tahoma" pitchFamily="34" charset="0"/>
              </a:rPr>
              <a:t>Sins: </a:t>
            </a:r>
            <a:r>
              <a:rPr lang="en-US" sz="2600" i="1" dirty="0">
                <a:latin typeface="Tahoma" pitchFamily="34" charset="0"/>
                <a:ea typeface="Tahoma" pitchFamily="34" charset="0"/>
                <a:cs typeface="Tahoma" pitchFamily="34" charset="0"/>
              </a:rPr>
              <a:t> </a:t>
            </a:r>
            <a:r>
              <a:rPr lang="en-US" sz="2600" i="1" dirty="0" err="1">
                <a:latin typeface="Tahoma" pitchFamily="34" charset="0"/>
                <a:ea typeface="Tahoma" pitchFamily="34" charset="0"/>
                <a:cs typeface="Tahoma" pitchFamily="34" charset="0"/>
              </a:rPr>
              <a:t>harmatanei</a:t>
            </a:r>
            <a:r>
              <a:rPr lang="en-US" sz="2600" i="1"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sin past, present, future</a:t>
            </a:r>
          </a:p>
          <a:p>
            <a:pPr>
              <a:lnSpc>
                <a:spcPct val="95000"/>
              </a:lnSpc>
              <a:spcBef>
                <a:spcPts val="0"/>
              </a:spcBef>
            </a:pPr>
            <a:r>
              <a:rPr lang="en-US" sz="2600" b="1" dirty="0">
                <a:latin typeface="Tahoma" pitchFamily="34" charset="0"/>
                <a:ea typeface="Tahoma" pitchFamily="34" charset="0"/>
                <a:cs typeface="Tahoma" pitchFamily="34" charset="0"/>
              </a:rPr>
              <a:t>BESETTING SINS  </a:t>
            </a:r>
            <a:r>
              <a:rPr lang="en-US" sz="2600" dirty="0">
                <a:latin typeface="Tahoma" pitchFamily="34" charset="0"/>
                <a:ea typeface="Tahoma" pitchFamily="34" charset="0"/>
                <a:cs typeface="Tahoma" pitchFamily="34" charset="0"/>
              </a:rPr>
              <a:t>Hebrews 12:1 Therefore, since we have so great a cloud of witnesses surrounding us, let us</a:t>
            </a:r>
          </a:p>
          <a:p>
            <a:pPr>
              <a:lnSpc>
                <a:spcPct val="95000"/>
              </a:lnSpc>
              <a:spcBef>
                <a:spcPts val="0"/>
              </a:spcBef>
              <a:buNone/>
            </a:pPr>
            <a:r>
              <a:rPr lang="en-US" sz="2600" dirty="0">
                <a:latin typeface="Tahoma" pitchFamily="34" charset="0"/>
                <a:ea typeface="Tahoma" pitchFamily="34" charset="0"/>
                <a:cs typeface="Tahoma" pitchFamily="34" charset="0"/>
              </a:rPr>
              <a:t>                  also lay aside every encumbrance and the sin</a:t>
            </a:r>
          </a:p>
          <a:p>
            <a:pPr>
              <a:lnSpc>
                <a:spcPct val="95000"/>
              </a:lnSpc>
              <a:spcBef>
                <a:spcPts val="0"/>
              </a:spcBef>
              <a:buNone/>
            </a:pPr>
            <a:r>
              <a:rPr lang="en-US" sz="2600" dirty="0">
                <a:latin typeface="Tahoma" pitchFamily="34" charset="0"/>
                <a:ea typeface="Tahoma" pitchFamily="34" charset="0"/>
                <a:cs typeface="Tahoma" pitchFamily="34" charset="0"/>
              </a:rPr>
              <a:t>                                  which so easily entangles us…</a:t>
            </a:r>
            <a:br>
              <a:rPr lang="en-US" sz="2600" dirty="0">
                <a:latin typeface="Tahoma" pitchFamily="34" charset="0"/>
                <a:ea typeface="Tahoma" pitchFamily="34" charset="0"/>
                <a:cs typeface="Tahoma" pitchFamily="34" charset="0"/>
              </a:rPr>
            </a:br>
            <a:endParaRPr lang="en-US" sz="2600" dirty="0">
              <a:latin typeface="Tahoma" pitchFamily="34" charset="0"/>
              <a:ea typeface="Tahoma" pitchFamily="34" charset="0"/>
              <a:cs typeface="Tahoma" pitchFamily="34" charset="0"/>
            </a:endParaRPr>
          </a:p>
          <a:p>
            <a:pPr>
              <a:lnSpc>
                <a:spcPct val="95000"/>
              </a:lnSpc>
              <a:spcBef>
                <a:spcPts val="0"/>
              </a:spcBef>
            </a:pPr>
            <a:endParaRPr lang="en-US" sz="2600" dirty="0">
              <a:solidFill>
                <a:schemeClr val="accent1">
                  <a:lumMod val="50000"/>
                </a:schemeClr>
              </a:solidFill>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normAutofit/>
          </a:bodyPr>
          <a:lstStyle/>
          <a:p>
            <a:pPr algn="ctr"/>
            <a:r>
              <a:rPr lang="en-US" sz="4400" b="0" dirty="0">
                <a:solidFill>
                  <a:srgbClr val="C00000"/>
                </a:solidFill>
                <a:effectLst/>
                <a:latin typeface="Tahoma" pitchFamily="34" charset="0"/>
                <a:ea typeface="Tahoma" pitchFamily="34" charset="0"/>
                <a:cs typeface="Tahoma" pitchFamily="34" charset="0"/>
              </a:rPr>
              <a:t>THE PRODUCT OF ABIDING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914400"/>
          </a:xfrm>
        </p:spPr>
        <p:txBody>
          <a:bodyPr>
            <a:normAutofit/>
          </a:bodyPr>
          <a:lstStyle/>
          <a:p>
            <a:pPr algn="ctr"/>
            <a:r>
              <a:rPr lang="en-US" sz="4400" b="0" dirty="0">
                <a:solidFill>
                  <a:srgbClr val="C00000"/>
                </a:solidFill>
                <a:effectLst/>
                <a:latin typeface="Tahoma" panose="020B0604030504040204" pitchFamily="34" charset="0"/>
                <a:ea typeface="Tahoma" panose="020B0604030504040204" pitchFamily="34" charset="0"/>
                <a:cs typeface="Tahoma" panose="020B0604030504040204" pitchFamily="34" charset="0"/>
              </a:rPr>
              <a:t>OVERCOMING</a:t>
            </a:r>
          </a:p>
        </p:txBody>
      </p:sp>
      <p:sp>
        <p:nvSpPr>
          <p:cNvPr id="4" name="Content Placeholder 3"/>
          <p:cNvSpPr>
            <a:spLocks noGrp="1"/>
          </p:cNvSpPr>
          <p:nvPr>
            <p:ph idx="1"/>
          </p:nvPr>
        </p:nvSpPr>
        <p:spPr>
          <a:xfrm>
            <a:off x="0" y="1143000"/>
            <a:ext cx="9144000" cy="5715000"/>
          </a:xfrm>
        </p:spPr>
        <p:txBody>
          <a:bodyPr>
            <a:normAutofit lnSpcReduction="10000"/>
          </a:bodyPr>
          <a:lstStyle/>
          <a:p>
            <a:r>
              <a:rPr lang="en-US" sz="2800" b="1" dirty="0">
                <a:latin typeface="Tahoma" pitchFamily="34" charset="0"/>
                <a:ea typeface="Tahoma" pitchFamily="34" charset="0"/>
                <a:cs typeface="Tahoma" pitchFamily="34" charset="0"/>
              </a:rPr>
              <a:t>1 John 3:9-10 </a:t>
            </a:r>
            <a:r>
              <a:rPr lang="en-US" sz="2800" dirty="0">
                <a:latin typeface="Tahoma" pitchFamily="34" charset="0"/>
                <a:ea typeface="Tahoma" pitchFamily="34" charset="0"/>
                <a:cs typeface="Tahoma" pitchFamily="34" charset="0"/>
              </a:rPr>
              <a:t> No one who is born of God practices sin, because His seed abides in him; and he cannot sin, because he is born of God. By this the children of God and the children of the devil are obvious: anyone who does not practice righteousness is not of God, nor the one who does not love his brother. </a:t>
            </a:r>
          </a:p>
          <a:p>
            <a:r>
              <a:rPr lang="en-US" sz="2800" dirty="0">
                <a:latin typeface="Tahoma" pitchFamily="34" charset="0"/>
                <a:ea typeface="Tahoma" pitchFamily="34" charset="0"/>
                <a:cs typeface="Tahoma" pitchFamily="34" charset="0"/>
              </a:rPr>
              <a:t>Cannot: </a:t>
            </a:r>
            <a:r>
              <a:rPr lang="en-US" sz="2800" i="1" dirty="0" err="1">
                <a:latin typeface="Tahoma" pitchFamily="34" charset="0"/>
                <a:ea typeface="Tahoma" pitchFamily="34" charset="0"/>
                <a:cs typeface="Tahoma" pitchFamily="34" charset="0"/>
              </a:rPr>
              <a:t>ou</a:t>
            </a:r>
            <a:r>
              <a:rPr lang="en-US" sz="2800" i="1" dirty="0">
                <a:latin typeface="Tahoma" pitchFamily="34" charset="0"/>
                <a:ea typeface="Tahoma" pitchFamily="34" charset="0"/>
                <a:cs typeface="Tahoma" pitchFamily="34" charset="0"/>
              </a:rPr>
              <a:t> </a:t>
            </a:r>
            <a:r>
              <a:rPr lang="en-US" sz="2800" i="1" dirty="0" err="1">
                <a:latin typeface="Tahoma" pitchFamily="34" charset="0"/>
                <a:ea typeface="Tahoma" pitchFamily="34" charset="0"/>
                <a:cs typeface="Tahoma" pitchFamily="34" charset="0"/>
              </a:rPr>
              <a:t>dunatai</a:t>
            </a:r>
            <a:r>
              <a:rPr lang="en-US" sz="2800" dirty="0">
                <a:latin typeface="Tahoma" pitchFamily="34" charset="0"/>
                <a:ea typeface="Tahoma" pitchFamily="34" charset="0"/>
                <a:cs typeface="Tahoma" pitchFamily="34" charset="0"/>
              </a:rPr>
              <a:t>: is not powerless</a:t>
            </a:r>
          </a:p>
          <a:p>
            <a:r>
              <a:rPr lang="en-US" sz="2800" b="1" dirty="0">
                <a:latin typeface="Tahoma" pitchFamily="34" charset="0"/>
                <a:ea typeface="Tahoma" pitchFamily="34" charset="0"/>
                <a:cs typeface="Tahoma" pitchFamily="34" charset="0"/>
              </a:rPr>
              <a:t>1 John 3:9 (TLB) </a:t>
            </a:r>
            <a:r>
              <a:rPr lang="en-US" sz="2800" dirty="0">
                <a:latin typeface="Tahoma" pitchFamily="34" charset="0"/>
                <a:ea typeface="Tahoma" pitchFamily="34" charset="0"/>
                <a:cs typeface="Tahoma" pitchFamily="34" charset="0"/>
              </a:rPr>
              <a:t>The person who has been born into God’s family does not make a practice of sinning because now God’s life is in him; so he can’t keep on sinning, for this new life has been born into him and </a:t>
            </a:r>
            <a:r>
              <a:rPr lang="en-US" sz="2800" b="1" dirty="0">
                <a:latin typeface="Tahoma" pitchFamily="34" charset="0"/>
                <a:ea typeface="Tahoma" pitchFamily="34" charset="0"/>
                <a:cs typeface="Tahoma" pitchFamily="34" charset="0"/>
              </a:rPr>
              <a:t>controls</a:t>
            </a:r>
            <a:r>
              <a:rPr lang="en-US" sz="2800" dirty="0">
                <a:latin typeface="Tahoma" pitchFamily="34" charset="0"/>
                <a:ea typeface="Tahoma" pitchFamily="34" charset="0"/>
                <a:cs typeface="Tahoma" pitchFamily="34" charset="0"/>
              </a:rPr>
              <a:t> him—he has been </a:t>
            </a:r>
            <a:r>
              <a:rPr lang="en-US" sz="2800" i="1" dirty="0">
                <a:latin typeface="Tahoma" pitchFamily="34" charset="0"/>
                <a:ea typeface="Tahoma" pitchFamily="34" charset="0"/>
                <a:cs typeface="Tahoma" pitchFamily="34" charset="0"/>
              </a:rPr>
              <a:t>born again.</a:t>
            </a:r>
            <a:r>
              <a:rPr lang="en-US" sz="2800" dirty="0">
                <a:latin typeface="Tahoma" pitchFamily="34" charset="0"/>
                <a:ea typeface="Tahoma" pitchFamily="34" charset="0"/>
                <a:cs typeface="Tahoma" pitchFamily="34" charset="0"/>
              </a:rPr>
              <a:t>    </a:t>
            </a:r>
            <a:br>
              <a:rPr lang="en-US" sz="2800" dirty="0">
                <a:latin typeface="Tahoma" pitchFamily="34" charset="0"/>
                <a:ea typeface="Tahoma" pitchFamily="34" charset="0"/>
                <a:cs typeface="Tahoma" pitchFamily="34" charset="0"/>
              </a:rPr>
            </a:br>
            <a:endParaRPr lang="en-US" sz="2800" dirty="0">
              <a:latin typeface="Tahoma" pitchFamily="34" charset="0"/>
              <a:ea typeface="Tahoma" pitchFamily="34" charset="0"/>
              <a:cs typeface="Tahoma" pitchFamily="34" charset="0"/>
            </a:endParaRPr>
          </a:p>
          <a:p>
            <a:endParaRPr lang="en-US" sz="2600" dirty="0">
              <a:solidFill>
                <a:schemeClr val="accent1">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Autofit/>
          </a:bodyPr>
          <a:lstStyle/>
          <a:p>
            <a:pPr>
              <a:lnSpc>
                <a:spcPct val="90000"/>
              </a:lnSpc>
              <a:spcBef>
                <a:spcPts val="0"/>
              </a:spcBef>
            </a:pPr>
            <a:r>
              <a:rPr lang="en-US" sz="2600" b="1" dirty="0">
                <a:latin typeface="Tahoma" pitchFamily="34" charset="0"/>
                <a:ea typeface="Tahoma" pitchFamily="34" charset="0"/>
                <a:cs typeface="Tahoma" pitchFamily="34" charset="0"/>
              </a:rPr>
              <a:t>1 John 3:12 …</a:t>
            </a:r>
            <a:r>
              <a:rPr lang="en-US" sz="2600" dirty="0">
                <a:latin typeface="Tahoma" pitchFamily="34" charset="0"/>
                <a:ea typeface="Tahoma" pitchFamily="34" charset="0"/>
                <a:cs typeface="Tahoma" pitchFamily="34" charset="0"/>
              </a:rPr>
              <a:t>not as Cain, </a:t>
            </a:r>
            <a:r>
              <a:rPr lang="en-US" sz="2600" i="1" dirty="0">
                <a:latin typeface="Tahoma" pitchFamily="34" charset="0"/>
                <a:ea typeface="Tahoma" pitchFamily="34" charset="0"/>
                <a:cs typeface="Tahoma" pitchFamily="34" charset="0"/>
              </a:rPr>
              <a:t>who</a:t>
            </a:r>
            <a:r>
              <a:rPr lang="en-US" sz="2600" dirty="0">
                <a:latin typeface="Tahoma" pitchFamily="34" charset="0"/>
                <a:ea typeface="Tahoma" pitchFamily="34" charset="0"/>
                <a:cs typeface="Tahoma" pitchFamily="34" charset="0"/>
              </a:rPr>
              <a:t> was of the evil one and slew his brother.  And for what reason did he slay him? Because his deeds were evil, and his brother's were righteous. </a:t>
            </a:r>
          </a:p>
          <a:p>
            <a:pPr algn="ctr">
              <a:lnSpc>
                <a:spcPct val="90000"/>
              </a:lnSpc>
              <a:spcBef>
                <a:spcPts val="0"/>
              </a:spcBef>
              <a:buNone/>
            </a:pPr>
            <a:r>
              <a:rPr lang="en-US" sz="2600" b="1" dirty="0">
                <a:latin typeface="Tahoma" pitchFamily="34" charset="0"/>
                <a:ea typeface="Tahoma" pitchFamily="34" charset="0"/>
                <a:cs typeface="Tahoma" pitchFamily="34" charset="0"/>
              </a:rPr>
              <a:t>WHO CONTROLS?  WHO WILL YOU LET</a:t>
            </a:r>
          </a:p>
          <a:p>
            <a:pPr algn="ctr">
              <a:lnSpc>
                <a:spcPct val="90000"/>
              </a:lnSpc>
              <a:spcBef>
                <a:spcPts val="0"/>
              </a:spcBef>
              <a:buNone/>
            </a:pPr>
            <a:r>
              <a:rPr lang="en-US" sz="2600" b="1" dirty="0">
                <a:latin typeface="Tahoma" pitchFamily="34" charset="0"/>
                <a:ea typeface="Tahoma" pitchFamily="34" charset="0"/>
                <a:cs typeface="Tahoma" pitchFamily="34" charset="0"/>
              </a:rPr>
              <a:t> EMPOWER YOUR LIFE?</a:t>
            </a:r>
          </a:p>
          <a:p>
            <a:pPr>
              <a:lnSpc>
                <a:spcPct val="90000"/>
              </a:lnSpc>
              <a:spcBef>
                <a:spcPts val="0"/>
              </a:spcBef>
            </a:pPr>
            <a:r>
              <a:rPr lang="en-US" sz="2600" b="1" dirty="0">
                <a:latin typeface="Tahoma" pitchFamily="34" charset="0"/>
                <a:ea typeface="Tahoma" pitchFamily="34" charset="0"/>
                <a:cs typeface="Tahoma" pitchFamily="34" charset="0"/>
              </a:rPr>
              <a:t>1 John 3:13-14 </a:t>
            </a:r>
            <a:r>
              <a:rPr lang="en-US" sz="2600" baseline="30000"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 Do not be surprised, brethren, if the world hates you.  We know that we have passed out of death into life, because we love the brethren. He who does not love abides in death. </a:t>
            </a:r>
          </a:p>
          <a:p>
            <a:pPr algn="ctr">
              <a:lnSpc>
                <a:spcPct val="90000"/>
              </a:lnSpc>
              <a:spcBef>
                <a:spcPts val="0"/>
              </a:spcBef>
              <a:buNone/>
            </a:pPr>
            <a:r>
              <a:rPr lang="en-US" sz="2600" dirty="0">
                <a:effectLst>
                  <a:outerShdw blurRad="38100" dist="38100" dir="2700000" algn="tl">
                    <a:srgbClr val="000000">
                      <a:alpha val="43137"/>
                    </a:srgbClr>
                  </a:outerShdw>
                </a:effectLst>
                <a:latin typeface="Tahoma" pitchFamily="34" charset="0"/>
                <a:ea typeface="Tahoma" pitchFamily="34" charset="0"/>
                <a:cs typeface="Tahoma" pitchFamily="34" charset="0"/>
              </a:rPr>
              <a:t>Sin and lack of love never come </a:t>
            </a:r>
          </a:p>
          <a:p>
            <a:pPr algn="ctr">
              <a:lnSpc>
                <a:spcPct val="90000"/>
              </a:lnSpc>
              <a:spcBef>
                <a:spcPts val="0"/>
              </a:spcBef>
              <a:buNone/>
            </a:pPr>
            <a:r>
              <a:rPr lang="en-US" sz="2600" dirty="0">
                <a:effectLst>
                  <a:outerShdw blurRad="38100" dist="38100" dir="2700000" algn="tl">
                    <a:srgbClr val="000000">
                      <a:alpha val="43137"/>
                    </a:srgbClr>
                  </a:outerShdw>
                </a:effectLst>
                <a:latin typeface="Tahoma" pitchFamily="34" charset="0"/>
                <a:ea typeface="Tahoma" pitchFamily="34" charset="0"/>
                <a:cs typeface="Tahoma" pitchFamily="34" charset="0"/>
              </a:rPr>
              <a:t>from seeing and knowing God</a:t>
            </a:r>
          </a:p>
          <a:p>
            <a:pPr>
              <a:lnSpc>
                <a:spcPct val="90000"/>
              </a:lnSpc>
              <a:spcBef>
                <a:spcPts val="0"/>
              </a:spcBef>
            </a:pPr>
            <a:r>
              <a:rPr lang="en-US" sz="2600" dirty="0">
                <a:latin typeface="Tahoma" pitchFamily="34" charset="0"/>
                <a:ea typeface="Tahoma" pitchFamily="34" charset="0"/>
                <a:cs typeface="Tahoma" pitchFamily="34" charset="0"/>
              </a:rPr>
              <a:t>Love: </a:t>
            </a:r>
            <a:r>
              <a:rPr lang="en-US" sz="2600" i="1" dirty="0">
                <a:latin typeface="Tahoma" pitchFamily="34" charset="0"/>
                <a:ea typeface="Tahoma" pitchFamily="34" charset="0"/>
                <a:cs typeface="Tahoma" pitchFamily="34" charset="0"/>
              </a:rPr>
              <a:t>agape:</a:t>
            </a:r>
            <a:r>
              <a:rPr lang="en-US" sz="2600" dirty="0">
                <a:latin typeface="Tahoma" pitchFamily="34" charset="0"/>
                <a:ea typeface="Tahoma" pitchFamily="34" charset="0"/>
                <a:cs typeface="Tahoma" pitchFamily="34" charset="0"/>
              </a:rPr>
              <a:t> an action putting another’s best interest first</a:t>
            </a:r>
          </a:p>
          <a:p>
            <a:pPr>
              <a:lnSpc>
                <a:spcPct val="90000"/>
              </a:lnSpc>
              <a:spcBef>
                <a:spcPts val="0"/>
              </a:spcBef>
              <a:buNone/>
            </a:pPr>
            <a:r>
              <a:rPr lang="en-US" sz="2600" dirty="0">
                <a:latin typeface="Tahoma" pitchFamily="34" charset="0"/>
                <a:ea typeface="Tahoma" pitchFamily="34" charset="0"/>
                <a:cs typeface="Tahoma" pitchFamily="34" charset="0"/>
              </a:rPr>
              <a:t>           helps in time of need; shares; values commitment; </a:t>
            </a:r>
          </a:p>
          <a:p>
            <a:pPr>
              <a:lnSpc>
                <a:spcPct val="90000"/>
              </a:lnSpc>
              <a:spcBef>
                <a:spcPts val="0"/>
              </a:spcBef>
              <a:buNone/>
            </a:pPr>
            <a:r>
              <a:rPr lang="en-US" sz="2600" dirty="0">
                <a:latin typeface="Tahoma" pitchFamily="34" charset="0"/>
                <a:ea typeface="Tahoma" pitchFamily="34" charset="0"/>
                <a:cs typeface="Tahoma" pitchFamily="34" charset="0"/>
              </a:rPr>
              <a:t>                          patient, kind, humble, forgiving</a:t>
            </a:r>
          </a:p>
        </p:txBody>
      </p:sp>
      <p:sp>
        <p:nvSpPr>
          <p:cNvPr id="3" name="Title 2"/>
          <p:cNvSpPr>
            <a:spLocks noGrp="1"/>
          </p:cNvSpPr>
          <p:nvPr>
            <p:ph type="title"/>
          </p:nvPr>
        </p:nvSpPr>
        <p:spPr>
          <a:xfrm>
            <a:off x="457200" y="0"/>
            <a:ext cx="8229600" cy="1066800"/>
          </a:xfrm>
        </p:spPr>
        <p:txBody>
          <a:bodyPr>
            <a:normAutofit/>
          </a:bodyPr>
          <a:lstStyle/>
          <a:p>
            <a:pPr algn="ctr"/>
            <a:r>
              <a:rPr lang="en-US" sz="4400" b="0" dirty="0">
                <a:solidFill>
                  <a:srgbClr val="C00000"/>
                </a:solidFill>
                <a:effectLst/>
                <a:latin typeface="Tahoma" pitchFamily="34" charset="0"/>
                <a:ea typeface="Tahoma" pitchFamily="34" charset="0"/>
                <a:cs typeface="Tahoma" pitchFamily="34" charset="0"/>
              </a:rPr>
              <a:t>LACK OF LOVE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2965</TotalTime>
  <Words>1647</Words>
  <Application>Microsoft Office PowerPoint</Application>
  <PresentationFormat>On-screen Show (4:3)</PresentationFormat>
  <Paragraphs>78</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Calibri</vt:lpstr>
      <vt:lpstr>Lucida Sans Unicode</vt:lpstr>
      <vt:lpstr>Tahoma</vt:lpstr>
      <vt:lpstr>Verdana</vt:lpstr>
      <vt:lpstr>Wingdings 2</vt:lpstr>
      <vt:lpstr>Wingdings 3</vt:lpstr>
      <vt:lpstr>Concourse</vt:lpstr>
      <vt:lpstr>JoLynn Gower summer 2021 352-6151 jgower@guardingthetruth.org</vt:lpstr>
      <vt:lpstr>WORD FOR THE JOURNEY</vt:lpstr>
      <vt:lpstr>LACK OF UNDERSTANDING</vt:lpstr>
      <vt:lpstr>CHRISTIAN PERCEPTION</vt:lpstr>
      <vt:lpstr>IMMORTAL BODY</vt:lpstr>
      <vt:lpstr>A REDEEMED BODY</vt:lpstr>
      <vt:lpstr>THE PRODUCT OF ABIDING</vt:lpstr>
      <vt:lpstr>OVERCOMING</vt:lpstr>
      <vt:lpstr>LACK OF LOVE</vt:lpstr>
      <vt:lpstr>SOMETIMES LOVE MUST BE TOUGH</vt:lpstr>
      <vt:lpstr>HOW ARE WE SURE</vt:lpstr>
      <vt:lpstr>ASKING IN HIS NAME</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21</cp:revision>
  <cp:lastPrinted>2021-06-23T17:33:07Z</cp:lastPrinted>
  <dcterms:created xsi:type="dcterms:W3CDTF">2015-09-06T18:58:25Z</dcterms:created>
  <dcterms:modified xsi:type="dcterms:W3CDTF">2021-06-27T18:27:49Z</dcterms:modified>
</cp:coreProperties>
</file>