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handoutMasterIdLst>
    <p:handoutMasterId r:id="rId16"/>
  </p:handoutMasterIdLst>
  <p:sldIdLst>
    <p:sldId id="257" r:id="rId2"/>
    <p:sldId id="258" r:id="rId3"/>
    <p:sldId id="267" r:id="rId4"/>
    <p:sldId id="270" r:id="rId5"/>
    <p:sldId id="259" r:id="rId6"/>
    <p:sldId id="271" r:id="rId7"/>
    <p:sldId id="273" r:id="rId8"/>
    <p:sldId id="260" r:id="rId9"/>
    <p:sldId id="263" r:id="rId10"/>
    <p:sldId id="274" r:id="rId11"/>
    <p:sldId id="264" r:id="rId12"/>
    <p:sldId id="265" r:id="rId13"/>
    <p:sldId id="275"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varScale="1">
        <p:scale>
          <a:sx n="55" d="100"/>
          <a:sy n="55" d="100"/>
        </p:scale>
        <p:origin x="1267"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2/29/2020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06F4F880-F025-409B-8C99-FB036D38A3F5}" type="datetimeFigureOut">
              <a:rPr lang="en-US" smtClean="0"/>
              <a:t>2/29/2020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308371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5</a:t>
            </a:fld>
            <a:endParaRPr lang="en-US"/>
          </a:p>
        </p:txBody>
      </p:sp>
    </p:spTree>
    <p:extLst>
      <p:ext uri="{BB962C8B-B14F-4D97-AF65-F5344CB8AC3E}">
        <p14:creationId xmlns:p14="http://schemas.microsoft.com/office/powerpoint/2010/main" val="41732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990600"/>
          </a:xfrm>
        </p:spPr>
        <p:txBody>
          <a:bodyPr>
            <a:normAutofit/>
          </a:bodyPr>
          <a:lstStyle/>
          <a:p>
            <a:pPr>
              <a:buNone/>
            </a:pPr>
            <a:r>
              <a:rPr lang="en-US" dirty="0"/>
              <a:t>SEED SNATCHER / TARE SOWER</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990600"/>
            <a:ext cx="9144000" cy="5867400"/>
          </a:xfrm>
        </p:spPr>
        <p:txBody>
          <a:bodyPr>
            <a:noAutofit/>
          </a:bodyPr>
          <a:lstStyle/>
          <a:p>
            <a:pPr>
              <a:lnSpc>
                <a:spcPct val="90000"/>
              </a:lnSpc>
              <a:spcBef>
                <a:spcPts val="0"/>
              </a:spcBef>
            </a:pPr>
            <a:r>
              <a:rPr lang="en-US" sz="2800" dirty="0"/>
              <a:t>Cherub    Proud    Fallen   Liar    Murderer   Accuser</a:t>
            </a:r>
          </a:p>
          <a:p>
            <a:pPr marL="0" indent="0">
              <a:lnSpc>
                <a:spcPct val="90000"/>
              </a:lnSpc>
              <a:spcBef>
                <a:spcPts val="0"/>
              </a:spcBef>
              <a:buNone/>
            </a:pPr>
            <a:r>
              <a:rPr lang="en-US" sz="2800" dirty="0"/>
              <a:t>   Adversary    Tempter    Enemy</a:t>
            </a:r>
          </a:p>
          <a:p>
            <a:pPr>
              <a:lnSpc>
                <a:spcPct val="90000"/>
              </a:lnSpc>
              <a:spcBef>
                <a:spcPts val="0"/>
              </a:spcBef>
            </a:pPr>
            <a:r>
              <a:rPr lang="en-US" sz="2800" b="1" dirty="0"/>
              <a:t>Matthew </a:t>
            </a:r>
            <a:r>
              <a:rPr lang="en-US" sz="2800" b="1" spc="-150" dirty="0"/>
              <a:t>13:19 </a:t>
            </a:r>
            <a:r>
              <a:rPr lang="en-US" sz="2800" spc="-150" dirty="0"/>
              <a:t>"When </a:t>
            </a:r>
            <a:r>
              <a:rPr lang="en-US" sz="2800" dirty="0"/>
              <a:t>anyone hears the word of the kingdom and does not understand</a:t>
            </a:r>
            <a:r>
              <a:rPr lang="en-US" sz="2800" spc="-150" dirty="0"/>
              <a:t> it, the evil </a:t>
            </a:r>
            <a:r>
              <a:rPr lang="en-US" sz="2800" i="1" spc="-150" dirty="0"/>
              <a:t>one</a:t>
            </a:r>
            <a:r>
              <a:rPr lang="en-US" sz="2800" spc="-150" dirty="0"/>
              <a:t> </a:t>
            </a:r>
            <a:r>
              <a:rPr lang="en-US" sz="2800" dirty="0"/>
              <a:t>comes and snatches away what has been sown in his heart. This </a:t>
            </a:r>
            <a:r>
              <a:rPr lang="en-US" sz="2800" spc="-150" dirty="0"/>
              <a:t>is the one on </a:t>
            </a:r>
            <a:r>
              <a:rPr lang="en-US" sz="2800" dirty="0"/>
              <a:t>whom </a:t>
            </a:r>
            <a:r>
              <a:rPr lang="en-US" sz="2800" spc="-150" dirty="0"/>
              <a:t>seed was sown </a:t>
            </a:r>
            <a:r>
              <a:rPr lang="en-US" sz="2800" dirty="0"/>
              <a:t>beside the road. </a:t>
            </a:r>
          </a:p>
          <a:p>
            <a:pPr>
              <a:lnSpc>
                <a:spcPct val="90000"/>
              </a:lnSpc>
              <a:spcBef>
                <a:spcPts val="0"/>
              </a:spcBef>
            </a:pPr>
            <a:r>
              <a:rPr lang="en-US" sz="2800" b="1" dirty="0"/>
              <a:t>Matthew 13:36-41 </a:t>
            </a:r>
            <a:r>
              <a:rPr lang="en-US" sz="2800" dirty="0"/>
              <a:t> Then He left the crowds and went into the house. And His disciples came to Him and said, "Explain to us the parable of the tares of the field." And He said, "The one who sows the good seed is the Son of Man, and the field is the world; and </a:t>
            </a:r>
            <a:r>
              <a:rPr lang="en-US" sz="2800" i="1" dirty="0"/>
              <a:t>as for</a:t>
            </a:r>
            <a:r>
              <a:rPr lang="en-US" sz="2800" dirty="0"/>
              <a:t> the good seed, these are the sons of the kingdom; and the tares are the sons of the evil </a:t>
            </a:r>
            <a:r>
              <a:rPr lang="en-US" sz="2800" i="1" dirty="0"/>
              <a:t>one;</a:t>
            </a:r>
            <a:r>
              <a:rPr lang="en-US" sz="2800" dirty="0"/>
              <a:t> and the enemy who sowed them is the devil, and the harvest is the end of the age; and the reapers are angels. </a:t>
            </a:r>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BETRAYAL OF JESUS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John 13:26-27 </a:t>
            </a:r>
            <a:r>
              <a:rPr lang="en-US" sz="2800" dirty="0"/>
              <a:t>Jesus then *answered, "That is the one for whom I shall dip the morsel and give it to him." So when He had dipped the morsel, He took and gave it to Judas, </a:t>
            </a:r>
            <a:r>
              <a:rPr lang="en-US" sz="2800" i="1" dirty="0"/>
              <a:t>the son</a:t>
            </a:r>
            <a:r>
              <a:rPr lang="en-US" sz="2800" dirty="0"/>
              <a:t> of Simon Iscariot. After the morsel, Satan then entered into him. Therefore Jesus said to him, "What you do, do quickly." </a:t>
            </a:r>
          </a:p>
          <a:p>
            <a:pPr>
              <a:lnSpc>
                <a:spcPct val="95000"/>
              </a:lnSpc>
              <a:spcBef>
                <a:spcPts val="400"/>
              </a:spcBef>
            </a:pPr>
            <a:r>
              <a:rPr lang="en-US" sz="2800" b="1" dirty="0"/>
              <a:t>John 6:70 </a:t>
            </a:r>
            <a:r>
              <a:rPr lang="en-US" sz="2800" dirty="0"/>
              <a:t>Jesus answered them, "Did I Myself not choose you, the twelve, and </a:t>
            </a:r>
            <a:r>
              <a:rPr lang="en-US" sz="2800" i="1" dirty="0"/>
              <a:t>yet</a:t>
            </a:r>
            <a:r>
              <a:rPr lang="en-US" sz="2800" dirty="0"/>
              <a:t> one of you is a devil?“</a:t>
            </a:r>
          </a:p>
          <a:p>
            <a:pPr>
              <a:lnSpc>
                <a:spcPct val="95000"/>
              </a:lnSpc>
              <a:spcBef>
                <a:spcPts val="400"/>
              </a:spcBef>
            </a:pPr>
            <a:r>
              <a:rPr lang="en-US" sz="2800" dirty="0"/>
              <a:t> </a:t>
            </a:r>
            <a:r>
              <a:rPr lang="en-US" sz="2800" b="1" dirty="0"/>
              <a:t>Luke 22:52-53 </a:t>
            </a:r>
            <a:r>
              <a:rPr lang="en-US" sz="2800" dirty="0"/>
              <a:t> Then Jesus said to the chief priests and officers of the temple and elders who had come against Him, "Have you come out with swords and clubs as you would against a robber? While I was with you daily in the temple, you did not lay hands on Me; but this hour and the </a:t>
            </a:r>
            <a:r>
              <a:rPr lang="en-US" sz="2800" dirty="0">
                <a:effectLst>
                  <a:outerShdw blurRad="38100" dist="38100" dir="2700000" algn="tl">
                    <a:srgbClr val="000000">
                      <a:alpha val="43137"/>
                    </a:srgbClr>
                  </a:outerShdw>
                </a:effectLst>
              </a:rPr>
              <a:t>power of darkness </a:t>
            </a:r>
            <a:r>
              <a:rPr lang="en-US" sz="2800" dirty="0"/>
              <a:t>are yours." </a:t>
            </a:r>
            <a:br>
              <a:rPr lang="en-US" sz="2800" dirty="0"/>
            </a:b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SATAN’S EARTHLY THRONES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Revelation 2:8-9 </a:t>
            </a:r>
            <a:r>
              <a:rPr lang="en-US" sz="2800" dirty="0"/>
              <a:t>"And to the angel of the church in Smyrna write: The first and the last, who was dead, and has come to life, says this: 'I know your tribulation and your poverty (but you are rich), and the blasphemy by those who say they are Jews and are not, but are a synagogue of Satan.’ </a:t>
            </a:r>
          </a:p>
          <a:p>
            <a:pPr>
              <a:lnSpc>
                <a:spcPct val="90000"/>
              </a:lnSpc>
              <a:spcBef>
                <a:spcPts val="0"/>
              </a:spcBef>
            </a:pPr>
            <a:r>
              <a:rPr lang="en-US" sz="2800" b="1" dirty="0"/>
              <a:t>Revelation 2:12-13 </a:t>
            </a:r>
            <a:r>
              <a:rPr lang="en-US" sz="2800" dirty="0"/>
              <a:t> "And to the angel of the church in Pergamum write: The One who has the sharp two-edged sword says this: 'I know where you dwell, where Satan's throne is; and you hold fast My name, and did not deny My faith even in the days of Antipas, My witness, My faithful one, who was killed among you, where Satan dwells. </a:t>
            </a:r>
          </a:p>
          <a:p>
            <a:pPr>
              <a:lnSpc>
                <a:spcPct val="90000"/>
              </a:lnSpc>
              <a:spcBef>
                <a:spcPts val="0"/>
              </a:spcBef>
            </a:pPr>
            <a:r>
              <a:rPr lang="en-US" sz="2800" dirty="0"/>
              <a:t>The Babylonian cult religions were headquartered in Pergamum at this time</a:t>
            </a:r>
          </a:p>
          <a:p>
            <a:pPr>
              <a:lnSpc>
                <a:spcPct val="90000"/>
              </a:lnSpc>
              <a:spcBef>
                <a:spcPts val="0"/>
              </a:spcBef>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6BF25-2E75-4169-BBC2-79D891644190}"/>
              </a:ext>
            </a:extLst>
          </p:cNvPr>
          <p:cNvSpPr>
            <a:spLocks noGrp="1"/>
          </p:cNvSpPr>
          <p:nvPr>
            <p:ph type="title"/>
          </p:nvPr>
        </p:nvSpPr>
        <p:spPr/>
        <p:txBody>
          <a:bodyPr/>
          <a:lstStyle/>
          <a:p>
            <a:pPr>
              <a:buNone/>
            </a:pPr>
            <a:r>
              <a:rPr lang="en-US" dirty="0"/>
              <a:t>PERGAMUM ALTAR (BERLIN)</a:t>
            </a:r>
          </a:p>
        </p:txBody>
      </p:sp>
      <p:pic>
        <p:nvPicPr>
          <p:cNvPr id="5" name="Content Placeholder 4">
            <a:extLst>
              <a:ext uri="{FF2B5EF4-FFF2-40B4-BE49-F238E27FC236}">
                <a16:creationId xmlns:a16="http://schemas.microsoft.com/office/drawing/2014/main" id="{C096FAA9-FC55-4212-A314-D5C810E457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575" y="1143000"/>
            <a:ext cx="8568850" cy="5715000"/>
          </a:xfrm>
        </p:spPr>
      </p:pic>
    </p:spTree>
    <p:extLst>
      <p:ext uri="{BB962C8B-B14F-4D97-AF65-F5344CB8AC3E}">
        <p14:creationId xmlns:p14="http://schemas.microsoft.com/office/powerpoint/2010/main" val="4051698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SATAN AND GOD’S THRONE</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b="1" dirty="0"/>
              <a:t>Genesis 3:1 </a:t>
            </a:r>
            <a:r>
              <a:rPr lang="en-US" sz="2800" dirty="0"/>
              <a:t>Now the serpent was more crafty than any beast of the field which the </a:t>
            </a:r>
            <a:r>
              <a:rPr lang="en-US" sz="2800" cap="small" dirty="0"/>
              <a:t>LORD</a:t>
            </a:r>
            <a:r>
              <a:rPr lang="en-US" sz="2800" dirty="0"/>
              <a:t> God had made. And he said to the woman, "Indeed, has God said, 'You shall not eat from any tree of the garden’?” </a:t>
            </a:r>
          </a:p>
          <a:p>
            <a:pPr>
              <a:lnSpc>
                <a:spcPct val="88000"/>
              </a:lnSpc>
              <a:spcBef>
                <a:spcPts val="200"/>
              </a:spcBef>
            </a:pPr>
            <a:r>
              <a:rPr lang="en-US" sz="2800" b="1" dirty="0"/>
              <a:t>Revelation 12:9 </a:t>
            </a:r>
            <a:r>
              <a:rPr lang="en-US" sz="2800" dirty="0"/>
              <a:t> And the great dragon was thrown down, the serpent of old who is called the devil and Satan, who deceives the whole world; he was thrown down to the earth, and his angels were thrown down with him. </a:t>
            </a:r>
          </a:p>
          <a:p>
            <a:pPr>
              <a:lnSpc>
                <a:spcPct val="88000"/>
              </a:lnSpc>
              <a:spcBef>
                <a:spcPts val="200"/>
              </a:spcBef>
            </a:pPr>
            <a:r>
              <a:rPr lang="en-US" sz="2800" b="1" dirty="0"/>
              <a:t>Revelation 20:1-3 </a:t>
            </a:r>
            <a:r>
              <a:rPr lang="en-US" sz="2800" dirty="0"/>
              <a:t>Then I saw an angel coming down from heaven, holding the key of the abyss and a great chain in his hand. And he laid hold of the dragon, the serpent of old, who is the devil and Satan, and bound him for a thousand years; and he threw him into the abyss…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A LEADER AND A KING</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sz="2800" b="1" dirty="0"/>
              <a:t>Ezeki</a:t>
            </a:r>
            <a:r>
              <a:rPr lang="en-US" sz="2800" b="1" spc="-150" dirty="0"/>
              <a:t>el </a:t>
            </a:r>
            <a:r>
              <a:rPr lang="en-US" sz="2800" b="1" dirty="0"/>
              <a:t>28:1</a:t>
            </a:r>
            <a:r>
              <a:rPr lang="en-US" sz="2800" b="1" spc="-150" dirty="0"/>
              <a:t>-2, 9 </a:t>
            </a:r>
            <a:r>
              <a:rPr lang="en-US" sz="2800" spc="-150" dirty="0"/>
              <a:t>The </a:t>
            </a:r>
            <a:r>
              <a:rPr lang="en-US" sz="2800" dirty="0"/>
              <a:t>word</a:t>
            </a:r>
            <a:r>
              <a:rPr lang="en-US" sz="2800" spc="-150" dirty="0"/>
              <a:t> of </a:t>
            </a:r>
            <a:r>
              <a:rPr lang="en-US" sz="2800" dirty="0"/>
              <a:t>the</a:t>
            </a:r>
            <a:r>
              <a:rPr lang="en-US" sz="2400" dirty="0"/>
              <a:t> </a:t>
            </a:r>
            <a:r>
              <a:rPr lang="en-US" sz="2400" cap="small" dirty="0"/>
              <a:t>LORD</a:t>
            </a:r>
            <a:r>
              <a:rPr lang="en-US" sz="2400" dirty="0"/>
              <a:t> </a:t>
            </a:r>
            <a:r>
              <a:rPr lang="en-US" sz="2800" dirty="0"/>
              <a:t>came again</a:t>
            </a:r>
            <a:r>
              <a:rPr lang="en-US" sz="2800" spc="-150" dirty="0"/>
              <a:t> to me</a:t>
            </a:r>
            <a:r>
              <a:rPr lang="en-US" sz="2800" dirty="0"/>
              <a:t> saying, "Son of man, say to the </a:t>
            </a:r>
            <a:r>
              <a:rPr lang="en-US" sz="2800" b="1" dirty="0"/>
              <a:t>leader</a:t>
            </a:r>
            <a:r>
              <a:rPr lang="en-US" sz="2800" dirty="0"/>
              <a:t> of </a:t>
            </a:r>
            <a:r>
              <a:rPr lang="en-US" sz="2800" dirty="0" err="1"/>
              <a:t>Tyre</a:t>
            </a:r>
            <a:r>
              <a:rPr lang="en-US" sz="2800" dirty="0"/>
              <a:t>, 'Thus says</a:t>
            </a:r>
            <a:r>
              <a:rPr lang="en-US" sz="2800" spc="-150" dirty="0"/>
              <a:t> the </a:t>
            </a:r>
            <a:r>
              <a:rPr lang="en-US" sz="2800" dirty="0"/>
              <a:t>Lord </a:t>
            </a:r>
            <a:r>
              <a:rPr lang="en-US" sz="2400" cap="small" dirty="0"/>
              <a:t>GOD</a:t>
            </a:r>
            <a:r>
              <a:rPr lang="en-US" sz="2400" dirty="0"/>
              <a:t>, </a:t>
            </a:r>
            <a:r>
              <a:rPr lang="en-US" sz="2800" dirty="0"/>
              <a:t>"Because your heart is lifted up and you have said, 'I am a god, I sit in the seat of gods in the heart of the </a:t>
            </a:r>
            <a:r>
              <a:rPr lang="en-US" sz="2800" spc="-150" dirty="0"/>
              <a:t>seas'; Yet </a:t>
            </a:r>
            <a:r>
              <a:rPr lang="en-US" sz="2800" dirty="0"/>
              <a:t>you are a man and not God, although you make your heart like the heart of God….will you still say, "I am a god," in the presence of your slayer, though you are a man and not God, in the hands of those who wound you? </a:t>
            </a:r>
          </a:p>
          <a:p>
            <a:pPr>
              <a:lnSpc>
                <a:spcPct val="90000"/>
              </a:lnSpc>
              <a:spcBef>
                <a:spcPts val="300"/>
              </a:spcBef>
            </a:pPr>
            <a:r>
              <a:rPr lang="en-US" sz="2800" b="1" dirty="0"/>
              <a:t>Ezekiel 28:11-12 </a:t>
            </a:r>
            <a:r>
              <a:rPr lang="en-US" sz="2800" dirty="0"/>
              <a:t> Again the word of the</a:t>
            </a:r>
            <a:r>
              <a:rPr lang="en-US" sz="2400" dirty="0"/>
              <a:t> </a:t>
            </a:r>
            <a:r>
              <a:rPr lang="en-US" sz="2400" cap="small" dirty="0"/>
              <a:t>LORD</a:t>
            </a:r>
            <a:r>
              <a:rPr lang="en-US" sz="2400" dirty="0"/>
              <a:t> </a:t>
            </a:r>
            <a:r>
              <a:rPr lang="en-US" sz="2800" dirty="0"/>
              <a:t>came to me saying, "Son of man, take up a lamentation over the king of </a:t>
            </a:r>
            <a:r>
              <a:rPr lang="en-US" sz="2800" dirty="0" err="1"/>
              <a:t>Tyre</a:t>
            </a:r>
            <a:r>
              <a:rPr lang="en-US" sz="2800" dirty="0"/>
              <a:t> and say to him, 'Thus says the Lord </a:t>
            </a:r>
            <a:r>
              <a:rPr lang="en-US" sz="2400" cap="small" dirty="0"/>
              <a:t>GOD</a:t>
            </a:r>
            <a:r>
              <a:rPr lang="en-US" sz="2400" dirty="0"/>
              <a:t>, </a:t>
            </a:r>
            <a:r>
              <a:rPr lang="en-US" sz="2800" dirty="0"/>
              <a:t>"You had the seal of perfection, full of wisdom and perfect in beauty. </a:t>
            </a:r>
            <a:br>
              <a:rPr lang="en-US" sz="2800" dirty="0"/>
            </a:br>
            <a:r>
              <a:rPr lang="en-US" sz="2800" dirty="0"/>
              <a:t> </a:t>
            </a:r>
          </a:p>
          <a:p>
            <a:pPr>
              <a:lnSpc>
                <a:spcPct val="90000"/>
              </a:lnSpc>
              <a:spcBef>
                <a:spcPts val="300"/>
              </a:spcBef>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MORE ON THE KING OF TYRE</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Ezekiel 28:13-16 </a:t>
            </a:r>
            <a:r>
              <a:rPr lang="en-US" sz="2800" dirty="0"/>
              <a:t> "You were in </a:t>
            </a:r>
            <a:r>
              <a:rPr lang="en-US" sz="2800" b="1" dirty="0"/>
              <a:t>Eden</a:t>
            </a:r>
            <a:r>
              <a:rPr lang="en-US" sz="2800" dirty="0"/>
              <a:t>, the garden of God; Every precious stone was your covering: The ruby, the topaz and the diamond; The beryl, the onyx and the jasper; The lapis lazuli, the turquoise and the emerald; And the gold, the workmanship of your </a:t>
            </a:r>
            <a:r>
              <a:rPr lang="en-US" sz="2800" b="1" dirty="0"/>
              <a:t>settings and sockets</a:t>
            </a:r>
            <a:r>
              <a:rPr lang="en-US" sz="2800" dirty="0"/>
              <a:t>, was in you. On the day that you were </a:t>
            </a:r>
            <a:r>
              <a:rPr lang="en-US" sz="2800" b="1" dirty="0"/>
              <a:t>created</a:t>
            </a:r>
            <a:r>
              <a:rPr lang="en-US" sz="2800" dirty="0"/>
              <a:t> they were prepared. You were the anointed </a:t>
            </a:r>
            <a:r>
              <a:rPr lang="en-US" sz="2800" b="1" spc="-150" dirty="0"/>
              <a:t>cherub who covers</a:t>
            </a:r>
            <a:r>
              <a:rPr lang="en-US" sz="2800" dirty="0"/>
              <a:t>, and I placed you </a:t>
            </a:r>
            <a:r>
              <a:rPr lang="en-US" sz="2800" i="1" dirty="0"/>
              <a:t>there.</a:t>
            </a:r>
            <a:r>
              <a:rPr lang="en-US" sz="2800" dirty="0"/>
              <a:t> You were on the holy mountain of God; You walked in the midst of the stones of fire. "You were blameless in your ways From the day you were created until unrighteousness was found in you. By the abundance of your trade You were internally filled with violence, and you sinned; Therefore I have cast you as profane From the mountain of God.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COVERING CHERUBIM</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100"/>
              </a:spcBef>
            </a:pPr>
            <a:r>
              <a:rPr lang="en-US" sz="2800" b="1" dirty="0"/>
              <a:t>Exodus 25:19-20 </a:t>
            </a:r>
            <a:r>
              <a:rPr lang="en-US" sz="2800" dirty="0"/>
              <a:t>"Make one cherub at one end and one cherub at the other end; you shall make the cherubim </a:t>
            </a:r>
            <a:r>
              <a:rPr lang="en-US" sz="2800" i="1" dirty="0"/>
              <a:t>of one piece</a:t>
            </a:r>
            <a:r>
              <a:rPr lang="en-US" sz="2800" dirty="0"/>
              <a:t> with the mercy seat at its two ends. The </a:t>
            </a:r>
            <a:r>
              <a:rPr lang="en-US" sz="2800" b="1" dirty="0"/>
              <a:t>cherubim </a:t>
            </a:r>
            <a:r>
              <a:rPr lang="en-US" sz="2800" dirty="0"/>
              <a:t>shall have </a:t>
            </a:r>
            <a:r>
              <a:rPr lang="en-US" sz="2800" i="1" dirty="0"/>
              <a:t>their</a:t>
            </a:r>
            <a:r>
              <a:rPr lang="en-US" sz="2800" dirty="0"/>
              <a:t> wings spread upward, </a:t>
            </a:r>
            <a:r>
              <a:rPr lang="en-US" sz="2800" b="1" dirty="0"/>
              <a:t>covering the mercy seat </a:t>
            </a:r>
            <a:r>
              <a:rPr lang="en-US" sz="2800" dirty="0"/>
              <a:t>with their wings and facing one another; the faces of the cherubim are to be </a:t>
            </a:r>
            <a:r>
              <a:rPr lang="en-US" sz="2800" i="1" dirty="0"/>
              <a:t>turned</a:t>
            </a:r>
            <a:r>
              <a:rPr lang="en-US" sz="2800" dirty="0"/>
              <a:t> toward the mercy seat. </a:t>
            </a:r>
          </a:p>
          <a:p>
            <a:pPr>
              <a:lnSpc>
                <a:spcPct val="88000"/>
              </a:lnSpc>
              <a:spcBef>
                <a:spcPts val="100"/>
              </a:spcBef>
            </a:pPr>
            <a:endParaRPr lang="en-US" sz="2700" dirty="0"/>
          </a:p>
        </p:txBody>
      </p:sp>
      <p:pic>
        <p:nvPicPr>
          <p:cNvPr id="5" name="Picture 4">
            <a:extLst>
              <a:ext uri="{FF2B5EF4-FFF2-40B4-BE49-F238E27FC236}">
                <a16:creationId xmlns:a16="http://schemas.microsoft.com/office/drawing/2014/main" id="{532D0CB6-0939-412C-B468-2FA5E573A7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641035"/>
            <a:ext cx="5564757" cy="3190461"/>
          </a:xfrm>
          <a:prstGeom prst="rect">
            <a:avLst/>
          </a:prstGeom>
        </p:spPr>
      </p:pic>
      <p:sp>
        <p:nvSpPr>
          <p:cNvPr id="6" name="TextBox 5">
            <a:extLst>
              <a:ext uri="{FF2B5EF4-FFF2-40B4-BE49-F238E27FC236}">
                <a16:creationId xmlns:a16="http://schemas.microsoft.com/office/drawing/2014/main" id="{CDAC1976-D0FA-49D4-A8EA-328361569F51}"/>
              </a:ext>
            </a:extLst>
          </p:cNvPr>
          <p:cNvSpPr txBox="1"/>
          <p:nvPr/>
        </p:nvSpPr>
        <p:spPr>
          <a:xfrm>
            <a:off x="6021957" y="3659257"/>
            <a:ext cx="3122042" cy="3108543"/>
          </a:xfrm>
          <a:prstGeom prst="rect">
            <a:avLst/>
          </a:prstGeom>
          <a:noFill/>
        </p:spPr>
        <p:txBody>
          <a:bodyPr wrap="square" rtlCol="0">
            <a:spAutoFit/>
          </a:bodyPr>
          <a:lstStyle/>
          <a:p>
            <a:r>
              <a:rPr lang="en-US" sz="2800" dirty="0">
                <a:solidFill>
                  <a:srgbClr val="003366"/>
                </a:solidFill>
              </a:rPr>
              <a:t>Do these angels look like the ones that Ezekiel saw?</a:t>
            </a:r>
          </a:p>
          <a:p>
            <a:r>
              <a:rPr lang="en-US" sz="2800" dirty="0">
                <a:solidFill>
                  <a:srgbClr val="003366"/>
                </a:solidFill>
              </a:rPr>
              <a:t>Four wings; Four faces; covered with eyes; wheels?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SIN OF PRIDE</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sz="2800" b="1" dirty="0"/>
              <a:t>Isaiah 14:12-15 </a:t>
            </a:r>
            <a:r>
              <a:rPr lang="en-US" sz="2800" dirty="0"/>
              <a:t>"How you have fallen from heaven, O </a:t>
            </a:r>
            <a:r>
              <a:rPr lang="en-US" sz="2800" u="sng" dirty="0"/>
              <a:t>star of the morning</a:t>
            </a:r>
            <a:r>
              <a:rPr lang="en-US" sz="2800" dirty="0"/>
              <a:t>, son of the dawn! You have been cut down to the earth, you who have weakened the nations! But you said in your heart, 'I will ascend to heaven; I will raise my throne above the stars of God, and I will sit on the mount of assembly In the recesses of the north. 'I will ascend above the heights of the clouds; I will make myself like the Most High.' </a:t>
            </a:r>
            <a:br>
              <a:rPr lang="en-US" sz="2800" dirty="0"/>
            </a:br>
            <a:r>
              <a:rPr lang="en-US" sz="2800" dirty="0"/>
              <a:t>Nevertheless you will be thrust down to </a:t>
            </a:r>
            <a:r>
              <a:rPr lang="en-US" sz="2800" dirty="0" err="1"/>
              <a:t>Sheol</a:t>
            </a:r>
            <a:r>
              <a:rPr lang="en-US" sz="2800" dirty="0"/>
              <a:t>, to the recesses of the pit.</a:t>
            </a:r>
          </a:p>
          <a:p>
            <a:pPr>
              <a:lnSpc>
                <a:spcPct val="90000"/>
              </a:lnSpc>
              <a:spcBef>
                <a:spcPts val="400"/>
              </a:spcBef>
            </a:pPr>
            <a:r>
              <a:rPr lang="en-US" sz="2800" b="1" dirty="0"/>
              <a:t>Isaiah 14:12 (KJV)(AV)</a:t>
            </a:r>
            <a:r>
              <a:rPr lang="en-US" sz="2800" dirty="0"/>
              <a:t> How art thou fallen from </a:t>
            </a:r>
            <a:r>
              <a:rPr lang="en-US" sz="2800" spc="-150" dirty="0"/>
              <a:t>heaven, O </a:t>
            </a:r>
            <a:r>
              <a:rPr lang="en-US" sz="2800" dirty="0"/>
              <a:t>Lucifer, son of the morning! </a:t>
            </a:r>
            <a:r>
              <a:rPr lang="en-US" sz="2800" i="1" dirty="0"/>
              <a:t>how</a:t>
            </a:r>
            <a:r>
              <a:rPr lang="en-US" sz="2800" dirty="0"/>
              <a:t> art thou cut down to the ground, which didst weaken the nations!  </a:t>
            </a:r>
          </a:p>
          <a:p>
            <a:pPr>
              <a:lnSpc>
                <a:spcPct val="90000"/>
              </a:lnSpc>
              <a:spcBef>
                <a:spcPts val="400"/>
              </a:spcBef>
            </a:pPr>
            <a:r>
              <a:rPr lang="it-IT" sz="2800" i="1" dirty="0"/>
              <a:t>quomodo cecidisti de caelo </a:t>
            </a:r>
            <a:r>
              <a:rPr lang="it-IT" sz="2800" b="1" i="1" dirty="0"/>
              <a:t>lucifer</a:t>
            </a:r>
            <a:r>
              <a:rPr lang="it-IT" sz="2800" i="1" dirty="0"/>
              <a:t> qui mane oriebaris corruisti in terram qui vulnerabas gentes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pPr>
              <a:buNone/>
            </a:pPr>
            <a:r>
              <a:rPr lang="en-US" dirty="0"/>
              <a:t>OBVIOUSLY SATAN FELL</a:t>
            </a:r>
          </a:p>
        </p:txBody>
      </p:sp>
      <p:sp>
        <p:nvSpPr>
          <p:cNvPr id="3" name="Content Placeholder 2"/>
          <p:cNvSpPr>
            <a:spLocks noGrp="1"/>
          </p:cNvSpPr>
          <p:nvPr>
            <p:ph idx="1"/>
          </p:nvPr>
        </p:nvSpPr>
        <p:spPr>
          <a:xfrm>
            <a:off x="0" y="762000"/>
            <a:ext cx="9144000" cy="6096000"/>
          </a:xfrm>
        </p:spPr>
        <p:txBody>
          <a:bodyPr>
            <a:noAutofit/>
          </a:bodyPr>
          <a:lstStyle/>
          <a:p>
            <a:pPr>
              <a:lnSpc>
                <a:spcPct val="88000"/>
              </a:lnSpc>
              <a:spcBef>
                <a:spcPts val="100"/>
              </a:spcBef>
            </a:pPr>
            <a:r>
              <a:rPr lang="en-US" sz="2800" dirty="0">
                <a:effectLst>
                  <a:outerShdw blurRad="38100" dist="38100" dir="2700000" algn="tl">
                    <a:srgbClr val="000000">
                      <a:alpha val="43137"/>
                    </a:srgbClr>
                  </a:outerShdw>
                </a:effectLst>
              </a:rPr>
              <a:t>Satan</a:t>
            </a:r>
            <a:r>
              <a:rPr lang="en-US" sz="2800" dirty="0"/>
              <a:t> (H): adversary, accuser: </a:t>
            </a:r>
            <a:r>
              <a:rPr lang="en-US" sz="2800" dirty="0" err="1">
                <a:effectLst>
                  <a:outerShdw blurRad="38100" dist="38100" dir="2700000" algn="tl">
                    <a:srgbClr val="000000">
                      <a:alpha val="43137"/>
                    </a:srgbClr>
                  </a:outerShdw>
                </a:effectLst>
              </a:rPr>
              <a:t>Satanas</a:t>
            </a:r>
            <a:r>
              <a:rPr lang="en-US" sz="2800" dirty="0"/>
              <a:t> (G): accuser</a:t>
            </a:r>
          </a:p>
          <a:p>
            <a:pPr>
              <a:lnSpc>
                <a:spcPct val="88000"/>
              </a:lnSpc>
              <a:spcBef>
                <a:spcPts val="100"/>
              </a:spcBef>
            </a:pPr>
            <a:r>
              <a:rPr lang="en-US" sz="2800" b="1" dirty="0"/>
              <a:t>Revelation 12:3,4 </a:t>
            </a:r>
            <a:r>
              <a:rPr lang="en-US" sz="2800" dirty="0"/>
              <a:t>Then another sign appeared in heaven: and behold, a great red dragon having seven heads and ten horns, and on his heads </a:t>
            </a:r>
            <a:r>
              <a:rPr lang="en-US" sz="2800" i="1" dirty="0"/>
              <a:t>were</a:t>
            </a:r>
            <a:r>
              <a:rPr lang="en-US" sz="2800" dirty="0"/>
              <a:t> seven diadems. And his tail swept away a third of the stars of heaven and threw them to the earth. </a:t>
            </a:r>
          </a:p>
          <a:p>
            <a:pPr>
              <a:lnSpc>
                <a:spcPct val="88000"/>
              </a:lnSpc>
              <a:spcBef>
                <a:spcPts val="100"/>
              </a:spcBef>
            </a:pPr>
            <a:r>
              <a:rPr lang="en-US" sz="2800" b="1" dirty="0"/>
              <a:t>Job 1:6 </a:t>
            </a:r>
            <a:r>
              <a:rPr lang="en-US" sz="2800" dirty="0"/>
              <a:t>Now there was a day when the sons of God came to present themselves before the </a:t>
            </a:r>
            <a:r>
              <a:rPr lang="en-US" sz="2800" cap="small" dirty="0"/>
              <a:t>LORD</a:t>
            </a:r>
            <a:r>
              <a:rPr lang="en-US" sz="2800" dirty="0"/>
              <a:t>, and Satan also came among them. </a:t>
            </a:r>
          </a:p>
          <a:p>
            <a:pPr>
              <a:lnSpc>
                <a:spcPct val="88000"/>
              </a:lnSpc>
              <a:spcBef>
                <a:spcPts val="100"/>
              </a:spcBef>
            </a:pPr>
            <a:r>
              <a:rPr lang="en-US" sz="2800" b="1" dirty="0"/>
              <a:t>Job 2:1-2 </a:t>
            </a:r>
            <a:r>
              <a:rPr lang="en-US" sz="2800" dirty="0"/>
              <a:t>Again there was a day when the sons of God came to present themselves before the </a:t>
            </a:r>
            <a:r>
              <a:rPr lang="en-US" sz="2800" cap="small" dirty="0"/>
              <a:t>LORD</a:t>
            </a:r>
            <a:r>
              <a:rPr lang="en-US" sz="2800" dirty="0"/>
              <a:t>, and Satan also came among them to present himself before the </a:t>
            </a:r>
            <a:r>
              <a:rPr lang="en-US" sz="2800" cap="small" dirty="0"/>
              <a:t>LORD</a:t>
            </a:r>
            <a:r>
              <a:rPr lang="en-US" sz="2800" dirty="0"/>
              <a:t>. The </a:t>
            </a:r>
            <a:r>
              <a:rPr lang="en-US" sz="2800" cap="small" dirty="0"/>
              <a:t>LORD</a:t>
            </a:r>
            <a:r>
              <a:rPr lang="en-US" sz="2800" dirty="0"/>
              <a:t> said to Satan, "Where have you come from?" Then Satan answered the </a:t>
            </a:r>
            <a:r>
              <a:rPr lang="en-US" sz="2800" cap="small" dirty="0"/>
              <a:t>LORD</a:t>
            </a:r>
            <a:r>
              <a:rPr lang="en-US" sz="2800" dirty="0"/>
              <a:t> and said, "From roaming about on the earth and walking around on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ACCESS TO HEAVEN</a:t>
            </a:r>
          </a:p>
        </p:txBody>
      </p:sp>
      <p:sp>
        <p:nvSpPr>
          <p:cNvPr id="3" name="Content Placeholder 2"/>
          <p:cNvSpPr>
            <a:spLocks noGrp="1"/>
          </p:cNvSpPr>
          <p:nvPr>
            <p:ph idx="1"/>
          </p:nvPr>
        </p:nvSpPr>
        <p:spPr>
          <a:xfrm>
            <a:off x="0" y="838200"/>
            <a:ext cx="9144000" cy="8382000"/>
          </a:xfrm>
        </p:spPr>
        <p:txBody>
          <a:bodyPr>
            <a:noAutofit/>
          </a:bodyPr>
          <a:lstStyle/>
          <a:p>
            <a:pPr>
              <a:lnSpc>
                <a:spcPct val="88000"/>
              </a:lnSpc>
              <a:spcBef>
                <a:spcPts val="0"/>
              </a:spcBef>
            </a:pPr>
            <a:r>
              <a:rPr lang="en-US" sz="2800" dirty="0"/>
              <a:t>Lost his position but still has access to heaven/God</a:t>
            </a:r>
          </a:p>
          <a:p>
            <a:pPr>
              <a:lnSpc>
                <a:spcPct val="84000"/>
              </a:lnSpc>
              <a:spcBef>
                <a:spcPts val="0"/>
              </a:spcBef>
            </a:pPr>
            <a:r>
              <a:rPr lang="en-US" sz="2800" b="1" dirty="0"/>
              <a:t>Revelation 12:10 </a:t>
            </a:r>
            <a:r>
              <a:rPr lang="en-US" sz="2800" dirty="0"/>
              <a:t>I heard a loud voice in heaven, saying</a:t>
            </a:r>
            <a:r>
              <a:rPr lang="en-US" sz="2800" spc="-150" dirty="0"/>
              <a:t>, "Now </a:t>
            </a:r>
            <a:r>
              <a:rPr lang="en-US" sz="2800" dirty="0"/>
              <a:t>the salvation, </a:t>
            </a:r>
            <a:r>
              <a:rPr lang="en-US" sz="2800" spc="-150" dirty="0"/>
              <a:t>and the </a:t>
            </a:r>
            <a:r>
              <a:rPr lang="en-US" sz="2800" dirty="0"/>
              <a:t>power</a:t>
            </a:r>
            <a:r>
              <a:rPr lang="en-US" sz="2800" spc="-150" dirty="0"/>
              <a:t>, and the</a:t>
            </a:r>
            <a:r>
              <a:rPr lang="en-US" sz="2800" dirty="0"/>
              <a:t> king-</a:t>
            </a:r>
            <a:r>
              <a:rPr lang="en-US" sz="2800" dirty="0" err="1"/>
              <a:t>dom</a:t>
            </a:r>
            <a:r>
              <a:rPr lang="en-US" sz="2800" dirty="0"/>
              <a:t> </a:t>
            </a:r>
            <a:r>
              <a:rPr lang="en-US" sz="2800" spc="-150" dirty="0"/>
              <a:t>of our God </a:t>
            </a:r>
            <a:r>
              <a:rPr lang="en-US" sz="2800" dirty="0"/>
              <a:t>and the authority of His Christ have come for the accuser of our brethren has been thrown down, he who accuses them before our God day and night. </a:t>
            </a:r>
          </a:p>
          <a:p>
            <a:pPr>
              <a:lnSpc>
                <a:spcPct val="88000"/>
              </a:lnSpc>
              <a:spcBef>
                <a:spcPts val="0"/>
              </a:spcBef>
            </a:pPr>
            <a:r>
              <a:rPr lang="en-US" sz="2800" b="1" dirty="0"/>
              <a:t>Zechariah 3:1 </a:t>
            </a:r>
            <a:r>
              <a:rPr lang="en-US" sz="2800" dirty="0"/>
              <a:t>Then he showed me Joshua the high priest standing before the angel of the </a:t>
            </a:r>
            <a:r>
              <a:rPr lang="en-US" sz="2800" cap="small" dirty="0"/>
              <a:t>LORD</a:t>
            </a:r>
            <a:r>
              <a:rPr lang="en-US" sz="2800" dirty="0"/>
              <a:t>, and Satan standing at his right hand to accuse him. </a:t>
            </a:r>
          </a:p>
          <a:p>
            <a:pPr>
              <a:lnSpc>
                <a:spcPct val="88000"/>
              </a:lnSpc>
              <a:spcBef>
                <a:spcPts val="0"/>
              </a:spcBef>
            </a:pPr>
            <a:r>
              <a:rPr lang="en-US" sz="2800" b="1" dirty="0"/>
              <a:t>Matthew 4:1 </a:t>
            </a:r>
            <a:r>
              <a:rPr lang="en-US" sz="2800" dirty="0"/>
              <a:t>Then Jesus was led up by the Spirit into the wilderness to be tempted by the devil. </a:t>
            </a:r>
          </a:p>
          <a:p>
            <a:pPr>
              <a:lnSpc>
                <a:spcPct val="88000"/>
              </a:lnSpc>
              <a:spcBef>
                <a:spcPts val="0"/>
              </a:spcBef>
            </a:pPr>
            <a:r>
              <a:rPr lang="en-US" sz="2800" b="1" dirty="0"/>
              <a:t>John 8:43-44 </a:t>
            </a:r>
            <a:r>
              <a:rPr lang="en-US" sz="2800" dirty="0"/>
              <a:t>"Why do you not understand what I am saying? </a:t>
            </a:r>
            <a:r>
              <a:rPr lang="en-US" sz="2800" i="1" dirty="0"/>
              <a:t>It is</a:t>
            </a:r>
            <a:r>
              <a:rPr lang="en-US" sz="2800" dirty="0"/>
              <a:t> because you cannot hear My word. </a:t>
            </a:r>
            <a:br>
              <a:rPr lang="en-US" sz="2800" dirty="0"/>
            </a:br>
            <a:r>
              <a:rPr lang="en-US" sz="2800" dirty="0"/>
              <a:t>You are of </a:t>
            </a:r>
            <a:r>
              <a:rPr lang="en-US" sz="2800" i="1" dirty="0"/>
              <a:t>your</a:t>
            </a:r>
            <a:r>
              <a:rPr lang="en-US" sz="2800" dirty="0"/>
              <a:t> father the devil, and you want to do the desires of your father.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3636</TotalTime>
  <Words>1758</Words>
  <Application>Microsoft Office PowerPoint</Application>
  <PresentationFormat>On-screen Show (4:3)</PresentationFormat>
  <Paragraphs>58</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Tahoma</vt:lpstr>
      <vt:lpstr>Wingdings</vt:lpstr>
      <vt:lpstr>Office Theme</vt:lpstr>
      <vt:lpstr>PowerPoint Presentation</vt:lpstr>
      <vt:lpstr>VERSE FOR THE JOURNEY</vt:lpstr>
      <vt:lpstr>SATAN AND GOD’S THRONE</vt:lpstr>
      <vt:lpstr>A LEADER AND A KING</vt:lpstr>
      <vt:lpstr>MORE ON THE KING OF TYRE</vt:lpstr>
      <vt:lpstr>COVERING CHERUBIM</vt:lpstr>
      <vt:lpstr>SIN OF PRIDE</vt:lpstr>
      <vt:lpstr>OBVIOUSLY SATAN FELL</vt:lpstr>
      <vt:lpstr>ACCESS TO HEAVEN</vt:lpstr>
      <vt:lpstr>SEED SNATCHER / TARE SOWER</vt:lpstr>
      <vt:lpstr>BETRAYAL OF JESUS</vt:lpstr>
      <vt:lpstr>SATAN’S EARTHLY THRONES</vt:lpstr>
      <vt:lpstr>PERGAMUM ALTAR (BERLIN)</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Gower</cp:lastModifiedBy>
  <cp:revision>83</cp:revision>
  <cp:lastPrinted>2020-02-28T17:09:48Z</cp:lastPrinted>
  <dcterms:created xsi:type="dcterms:W3CDTF">2019-12-19T15:54:54Z</dcterms:created>
  <dcterms:modified xsi:type="dcterms:W3CDTF">2020-02-29T16:29:04Z</dcterms:modified>
</cp:coreProperties>
</file>