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handoutMasterIdLst>
    <p:handoutMasterId r:id="rId16"/>
  </p:handoutMasterIdLst>
  <p:sldIdLst>
    <p:sldId id="257" r:id="rId2"/>
    <p:sldId id="258" r:id="rId3"/>
    <p:sldId id="259" r:id="rId4"/>
    <p:sldId id="267" r:id="rId5"/>
    <p:sldId id="270" r:id="rId6"/>
    <p:sldId id="273" r:id="rId7"/>
    <p:sldId id="271" r:id="rId8"/>
    <p:sldId id="260" r:id="rId9"/>
    <p:sldId id="263" r:id="rId10"/>
    <p:sldId id="274" r:id="rId11"/>
    <p:sldId id="264" r:id="rId12"/>
    <p:sldId id="265" r:id="rId13"/>
    <p:sldId id="272"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varScale="1">
        <p:scale>
          <a:sx n="85" d="100"/>
          <a:sy n="85" d="100"/>
        </p:scale>
        <p:origin x="9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2/20/2020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06F4F880-F025-409B-8C99-FB036D38A3F5}" type="datetimeFigureOut">
              <a:rPr lang="en-US" smtClean="0"/>
              <a:t>2/20/2020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3</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5</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p:txBody>
          <a:bodyPr/>
          <a:lstStyle/>
          <a:p>
            <a:pPr>
              <a:buNone/>
            </a:pPr>
            <a:r>
              <a:rPr lang="en-US" dirty="0"/>
              <a:t>GOD’S THRONE</a:t>
            </a:r>
          </a:p>
        </p:txBody>
      </p:sp>
      <p:pic>
        <p:nvPicPr>
          <p:cNvPr id="5" name="Content Placeholder 4">
            <a:extLst>
              <a:ext uri="{FF2B5EF4-FFF2-40B4-BE49-F238E27FC236}">
                <a16:creationId xmlns:a16="http://schemas.microsoft.com/office/drawing/2014/main" id="{68331659-3BC3-46A9-9D58-FBA283699787}"/>
              </a:ext>
            </a:extLst>
          </p:cNvPr>
          <p:cNvPicPr>
            <a:picLocks noGrp="1" noChangeAspect="1"/>
          </p:cNvPicPr>
          <p:nvPr>
            <p:ph idx="1"/>
          </p:nvPr>
        </p:nvPicPr>
        <p:blipFill>
          <a:blip r:embed="rId2"/>
          <a:stretch>
            <a:fillRect/>
          </a:stretch>
        </p:blipFill>
        <p:spPr>
          <a:xfrm>
            <a:off x="351836" y="1209285"/>
            <a:ext cx="8440328" cy="5582429"/>
          </a:xfrm>
          <a:prstGeom prst="rect">
            <a:avLst/>
          </a:prstGeom>
        </p:spPr>
      </p:pic>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AROUND THE THRONE</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Revelation 4:6-9 …</a:t>
            </a:r>
            <a:r>
              <a:rPr lang="en-US" sz="2800" dirty="0"/>
              <a:t>before the throne </a:t>
            </a:r>
            <a:r>
              <a:rPr lang="en-US" sz="2800" i="1" dirty="0"/>
              <a:t>there was something</a:t>
            </a:r>
            <a:r>
              <a:rPr lang="en-US" sz="2800" dirty="0"/>
              <a:t> like a sea of glass, like crystal; and in the center and around the throne, four living creatures full of eyes in front and behind. The first creature </a:t>
            </a:r>
            <a:r>
              <a:rPr lang="en-US" sz="2800" i="1" dirty="0"/>
              <a:t>was</a:t>
            </a:r>
            <a:r>
              <a:rPr lang="en-US" sz="2800" dirty="0"/>
              <a:t> like a lion, and the second creature like a calf, and the third creature had a face like that of a man, and the fourth creature </a:t>
            </a:r>
            <a:r>
              <a:rPr lang="en-US" sz="2800" i="1" dirty="0"/>
              <a:t>was</a:t>
            </a:r>
            <a:r>
              <a:rPr lang="en-US" sz="2800" dirty="0"/>
              <a:t> like a flying eagle. And the four living creatures, each one of them having six wings, are full of eyes around and within; and day and night they do not cease to say, "</a:t>
            </a:r>
            <a:r>
              <a:rPr lang="en-US" sz="2400" cap="small" dirty="0"/>
              <a:t>HOLY</a:t>
            </a:r>
            <a:r>
              <a:rPr lang="en-US" sz="2400" dirty="0"/>
              <a:t>, </a:t>
            </a:r>
            <a:r>
              <a:rPr lang="en-US" sz="2400" cap="small" dirty="0"/>
              <a:t>HOLY</a:t>
            </a:r>
            <a:r>
              <a:rPr lang="en-US" sz="2400" dirty="0"/>
              <a:t>, </a:t>
            </a:r>
            <a:r>
              <a:rPr lang="en-US" sz="2400" cap="small" dirty="0"/>
              <a:t>HOLY</a:t>
            </a:r>
            <a:r>
              <a:rPr lang="en-US" sz="2400" dirty="0"/>
              <a:t> </a:t>
            </a:r>
            <a:r>
              <a:rPr lang="en-US" sz="2400" i="1" dirty="0"/>
              <a:t>is</a:t>
            </a:r>
            <a:r>
              <a:rPr lang="en-US" sz="2400" dirty="0"/>
              <a:t> </a:t>
            </a:r>
            <a:r>
              <a:rPr lang="en-US" sz="2400" cap="small" dirty="0"/>
              <a:t>THE</a:t>
            </a:r>
            <a:r>
              <a:rPr lang="en-US" sz="2400" dirty="0"/>
              <a:t> </a:t>
            </a:r>
            <a:r>
              <a:rPr lang="en-US" sz="2400" cap="small" dirty="0"/>
              <a:t>LORD</a:t>
            </a:r>
            <a:r>
              <a:rPr lang="en-US" sz="2400" dirty="0"/>
              <a:t> </a:t>
            </a:r>
            <a:r>
              <a:rPr lang="en-US" sz="2400" cap="small" dirty="0"/>
              <a:t>GOD</a:t>
            </a:r>
            <a:r>
              <a:rPr lang="en-US" sz="2400" dirty="0"/>
              <a:t>, </a:t>
            </a:r>
            <a:r>
              <a:rPr lang="en-US" sz="2400" cap="small" dirty="0"/>
              <a:t>THE</a:t>
            </a:r>
            <a:r>
              <a:rPr lang="en-US" sz="2400" dirty="0"/>
              <a:t> </a:t>
            </a:r>
            <a:r>
              <a:rPr lang="en-US" sz="2400" cap="small" dirty="0"/>
              <a:t>ALMIGHTY</a:t>
            </a:r>
            <a:r>
              <a:rPr lang="en-US" sz="2400" dirty="0"/>
              <a:t>, </a:t>
            </a:r>
            <a:r>
              <a:rPr lang="en-US" sz="2400" cap="small" dirty="0"/>
              <a:t>WHO WAS AND WHO IS AND WHO</a:t>
            </a:r>
            <a:r>
              <a:rPr lang="en-US" sz="2400" dirty="0"/>
              <a:t> </a:t>
            </a:r>
            <a:r>
              <a:rPr lang="en-US" sz="2400" cap="small" dirty="0"/>
              <a:t>IS TO COME</a:t>
            </a:r>
            <a:r>
              <a:rPr lang="en-US" sz="2400" dirty="0"/>
              <a:t>." </a:t>
            </a:r>
            <a:r>
              <a:rPr lang="en-US" sz="2800" dirty="0"/>
              <a:t>And when the living creatures give glory and honor and thanks to Him who sits on the throne, to Him who lives forever and ever, </a:t>
            </a:r>
            <a:br>
              <a:rPr lang="en-US" sz="2800" dirty="0"/>
            </a:b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THRONE IN HEAVEN</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Psalm 11:4 </a:t>
            </a:r>
            <a:r>
              <a:rPr lang="en-US" sz="2800" dirty="0"/>
              <a:t>The </a:t>
            </a:r>
            <a:r>
              <a:rPr lang="en-US" sz="2800" cap="small" dirty="0"/>
              <a:t>LORD</a:t>
            </a:r>
            <a:r>
              <a:rPr lang="en-US" sz="2800" dirty="0"/>
              <a:t> is in His holy temple; the </a:t>
            </a:r>
            <a:r>
              <a:rPr lang="en-US" sz="2400" cap="small" dirty="0"/>
              <a:t>LORD'S</a:t>
            </a:r>
            <a:r>
              <a:rPr lang="en-US" sz="2800" dirty="0"/>
              <a:t> throne is in heaven; His eyes behold, His eyelids test the sons of men.</a:t>
            </a:r>
          </a:p>
          <a:p>
            <a:pPr>
              <a:lnSpc>
                <a:spcPct val="90000"/>
              </a:lnSpc>
              <a:spcBef>
                <a:spcPts val="0"/>
              </a:spcBef>
            </a:pPr>
            <a:r>
              <a:rPr lang="en-US" sz="2800" b="1" dirty="0"/>
              <a:t>Isaiah 66:1 </a:t>
            </a:r>
            <a:r>
              <a:rPr lang="en-US" sz="2800" dirty="0"/>
              <a:t>Thus says the </a:t>
            </a:r>
            <a:r>
              <a:rPr lang="en-US" sz="2400" cap="small" dirty="0"/>
              <a:t>LORD</a:t>
            </a:r>
            <a:r>
              <a:rPr lang="en-US" sz="2800" dirty="0"/>
              <a:t>, "Heaven is My throne and the earth is My footstool. Where then is a house you could build for Me? And where is a place that I may rest? </a:t>
            </a:r>
          </a:p>
          <a:p>
            <a:pPr>
              <a:lnSpc>
                <a:spcPct val="90000"/>
              </a:lnSpc>
              <a:spcBef>
                <a:spcPts val="0"/>
              </a:spcBef>
            </a:pPr>
            <a:r>
              <a:rPr lang="en-US" sz="2800" b="1" dirty="0"/>
              <a:t>Matthew 5:34-35 </a:t>
            </a:r>
            <a:r>
              <a:rPr lang="en-US" sz="2800" dirty="0"/>
              <a:t> "But I say to you, make no oath at all, either by heaven, for it is the throne of God, </a:t>
            </a:r>
            <a:br>
              <a:rPr lang="en-US" sz="2800" dirty="0"/>
            </a:br>
            <a:r>
              <a:rPr lang="en-US" sz="2800" dirty="0"/>
              <a:t>or by the earth, for it is the footstool of His feet, or by Jerusalem, for it is </a:t>
            </a:r>
            <a:r>
              <a:rPr lang="en-US" sz="2400" cap="small" dirty="0"/>
              <a:t>THE CITY OF THE</a:t>
            </a:r>
            <a:r>
              <a:rPr lang="en-US" sz="2400" dirty="0"/>
              <a:t> </a:t>
            </a:r>
            <a:r>
              <a:rPr lang="en-US" sz="2400" cap="small" dirty="0"/>
              <a:t>GREAT</a:t>
            </a:r>
            <a:r>
              <a:rPr lang="en-US" sz="2400" dirty="0"/>
              <a:t> </a:t>
            </a:r>
            <a:r>
              <a:rPr lang="en-US" sz="2400" cap="small" dirty="0"/>
              <a:t>KING</a:t>
            </a:r>
            <a:r>
              <a:rPr lang="en-US" sz="2400" dirty="0"/>
              <a:t>. </a:t>
            </a:r>
          </a:p>
          <a:p>
            <a:pPr>
              <a:lnSpc>
                <a:spcPct val="90000"/>
              </a:lnSpc>
              <a:spcBef>
                <a:spcPts val="0"/>
              </a:spcBef>
            </a:pPr>
            <a:r>
              <a:rPr lang="en-US" sz="2800" b="1" dirty="0"/>
              <a:t>Psalm 45:6 </a:t>
            </a:r>
            <a:r>
              <a:rPr lang="en-US" sz="2800" dirty="0"/>
              <a:t> Your throne, O God, is forever and ever; A scepter of uprightness is the scepter of Your kingdom. </a:t>
            </a:r>
            <a:br>
              <a:rPr lang="en-US" sz="2800" dirty="0"/>
            </a:b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buNone/>
            </a:pPr>
            <a:r>
              <a:rPr lang="en-US" dirty="0"/>
              <a:t>IN NEW JERUSALEM</a:t>
            </a:r>
          </a:p>
        </p:txBody>
      </p:sp>
      <p:sp>
        <p:nvSpPr>
          <p:cNvPr id="3" name="Content Placeholder 2"/>
          <p:cNvSpPr>
            <a:spLocks noGrp="1"/>
          </p:cNvSpPr>
          <p:nvPr>
            <p:ph idx="1"/>
          </p:nvPr>
        </p:nvSpPr>
        <p:spPr>
          <a:xfrm>
            <a:off x="0" y="914400"/>
            <a:ext cx="9144000" cy="5943600"/>
          </a:xfrm>
        </p:spPr>
        <p:txBody>
          <a:bodyPr>
            <a:normAutofit lnSpcReduction="10000"/>
          </a:bodyPr>
          <a:lstStyle/>
          <a:p>
            <a:pPr>
              <a:spcBef>
                <a:spcPts val="400"/>
              </a:spcBef>
            </a:pPr>
            <a:r>
              <a:rPr lang="en-US" sz="2800" b="1" dirty="0"/>
              <a:t>Revelation 22:1-5  </a:t>
            </a:r>
            <a:r>
              <a:rPr lang="en-US" sz="2800" dirty="0"/>
              <a:t>Then he showed me a river of the water of life, clear as crystal, coming from the throne of God and of the Lamb, in the middle of its street. On either side of the river was the tree of life, bearing twelve </a:t>
            </a:r>
            <a:r>
              <a:rPr lang="en-US" sz="2800" i="1" dirty="0"/>
              <a:t>kinds of</a:t>
            </a:r>
            <a:r>
              <a:rPr lang="en-US" sz="2800" dirty="0"/>
              <a:t> fruit, yielding its fruit every month; and the leaves of the tree were for the healing of the nations. There will no longer be any curse; and the throne of God and of the Lamb will be in it, and His bond-servants will serve Him; they will see His face, and His name </a:t>
            </a:r>
            <a:r>
              <a:rPr lang="en-US" sz="2800" i="1" dirty="0"/>
              <a:t>will be</a:t>
            </a:r>
            <a:r>
              <a:rPr lang="en-US" sz="2800" dirty="0"/>
              <a:t> on their foreheads. And there will no longer be </a:t>
            </a:r>
            <a:r>
              <a:rPr lang="en-US" sz="2800" i="1" dirty="0"/>
              <a:t>any</a:t>
            </a:r>
            <a:r>
              <a:rPr lang="en-US" sz="2800" dirty="0"/>
              <a:t> night; and they will not have need of the light of a lamp nor the light of the sun, because the Lord God will illumine them; and they will reign forever and ever. </a:t>
            </a:r>
          </a:p>
          <a:p>
            <a:pPr>
              <a:spcBef>
                <a:spcPts val="400"/>
              </a:spcBef>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WHERE IS GOD’S THRONE</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Throne is used in three different ways:</a:t>
            </a:r>
          </a:p>
          <a:p>
            <a:pPr marL="0" indent="0">
              <a:lnSpc>
                <a:spcPct val="90000"/>
              </a:lnSpc>
              <a:spcBef>
                <a:spcPts val="200"/>
              </a:spcBef>
              <a:buNone/>
            </a:pPr>
            <a:r>
              <a:rPr lang="en-US" sz="2800" dirty="0"/>
              <a:t>   1.  an exalted position of kings or rulers</a:t>
            </a:r>
          </a:p>
          <a:p>
            <a:pPr marL="0" indent="0">
              <a:lnSpc>
                <a:spcPct val="90000"/>
              </a:lnSpc>
              <a:spcBef>
                <a:spcPts val="200"/>
              </a:spcBef>
              <a:buNone/>
            </a:pPr>
            <a:r>
              <a:rPr lang="en-US" sz="2800" dirty="0"/>
              <a:t>   2.  the power with which a ruler can act</a:t>
            </a:r>
          </a:p>
          <a:p>
            <a:pPr marL="0" indent="0">
              <a:lnSpc>
                <a:spcPct val="90000"/>
              </a:lnSpc>
              <a:spcBef>
                <a:spcPts val="200"/>
              </a:spcBef>
              <a:buNone/>
            </a:pPr>
            <a:r>
              <a:rPr lang="en-US" sz="2800" dirty="0"/>
              <a:t>   3.  the actual reign of a ruler</a:t>
            </a:r>
          </a:p>
          <a:p>
            <a:pPr>
              <a:lnSpc>
                <a:spcPct val="90000"/>
              </a:lnSpc>
              <a:spcBef>
                <a:spcPts val="200"/>
              </a:spcBef>
            </a:pPr>
            <a:r>
              <a:rPr lang="en-US" sz="2800" b="1" dirty="0"/>
              <a:t>1 Samuel 4:4 </a:t>
            </a:r>
            <a:r>
              <a:rPr lang="en-US" sz="2800" dirty="0"/>
              <a:t> So the people sent to Shiloh, and from there they carried the ark of the covenant of the </a:t>
            </a:r>
            <a:r>
              <a:rPr lang="en-US" sz="2800" cap="small" dirty="0"/>
              <a:t>LORD</a:t>
            </a:r>
            <a:r>
              <a:rPr lang="en-US" sz="2800" dirty="0"/>
              <a:t> of hosts who sits </a:t>
            </a:r>
            <a:r>
              <a:rPr lang="en-US" sz="2800" i="1" dirty="0"/>
              <a:t>above</a:t>
            </a:r>
            <a:r>
              <a:rPr lang="en-US" sz="2800" dirty="0"/>
              <a:t> the cherubim; and the two sons of Eli, Hophni and Phinehas, </a:t>
            </a:r>
            <a:r>
              <a:rPr lang="en-US" sz="2800" i="1" dirty="0"/>
              <a:t>were</a:t>
            </a:r>
            <a:r>
              <a:rPr lang="en-US" sz="2800" dirty="0"/>
              <a:t> there with the ark of the covenant of God. </a:t>
            </a:r>
          </a:p>
          <a:p>
            <a:pPr>
              <a:lnSpc>
                <a:spcPct val="90000"/>
              </a:lnSpc>
              <a:spcBef>
                <a:spcPts val="200"/>
              </a:spcBef>
            </a:pPr>
            <a:r>
              <a:rPr lang="en-US" sz="2800" b="1" dirty="0"/>
              <a:t>2 Samuel 6:2 </a:t>
            </a:r>
            <a:r>
              <a:rPr lang="en-US" sz="2800" dirty="0"/>
              <a:t>And David arose and went with all the people who were with him to </a:t>
            </a:r>
            <a:r>
              <a:rPr lang="en-US" sz="2800" dirty="0" err="1"/>
              <a:t>Baale-judah</a:t>
            </a:r>
            <a:r>
              <a:rPr lang="en-US" sz="2800" dirty="0"/>
              <a:t>, to bring up from there the ark of God which is called by the Name, the very name of the </a:t>
            </a:r>
            <a:r>
              <a:rPr lang="en-US" sz="2800" cap="small" dirty="0"/>
              <a:t>LORD</a:t>
            </a:r>
            <a:r>
              <a:rPr lang="en-US" sz="2800" dirty="0"/>
              <a:t> of hosts who is enthroned </a:t>
            </a:r>
            <a:r>
              <a:rPr lang="en-US" sz="2800" i="1" dirty="0"/>
              <a:t>above</a:t>
            </a:r>
            <a:r>
              <a:rPr lang="en-US" sz="2800" dirty="0"/>
              <a:t> the cherubim. </a:t>
            </a:r>
            <a:br>
              <a:rPr lang="en-US" sz="2800" dirty="0"/>
            </a:br>
            <a:br>
              <a:rPr lang="en-US" sz="2800" dirty="0"/>
            </a:br>
            <a:endParaRPr lang="en-US" sz="2800" dirty="0"/>
          </a:p>
          <a:p>
            <a:pPr>
              <a:lnSpc>
                <a:spcPct val="90000"/>
              </a:lnSpc>
              <a:spcBef>
                <a:spcPts val="200"/>
              </a:spcBef>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 FUTURE REIGN</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Jeremiah 3:17 </a:t>
            </a:r>
            <a:r>
              <a:rPr lang="en-US" sz="2800" dirty="0"/>
              <a:t> "At that time they will call Jerusalem 'The Throne of the </a:t>
            </a:r>
            <a:r>
              <a:rPr lang="en-US" sz="2800" cap="small" dirty="0"/>
              <a:t>LORD</a:t>
            </a:r>
            <a:r>
              <a:rPr lang="en-US" sz="2800" dirty="0"/>
              <a:t>,' and all the nations will be gathered to it, to Jerusalem, for the name of the </a:t>
            </a:r>
            <a:r>
              <a:rPr lang="en-US" sz="2800" cap="small" dirty="0"/>
              <a:t>LORD</a:t>
            </a:r>
            <a:r>
              <a:rPr lang="en-US" sz="2800" dirty="0"/>
              <a:t>; nor will they walk anymore after the stubbornness of their evil heart. </a:t>
            </a:r>
          </a:p>
          <a:p>
            <a:pPr>
              <a:lnSpc>
                <a:spcPct val="90000"/>
              </a:lnSpc>
              <a:spcBef>
                <a:spcPts val="200"/>
              </a:spcBef>
            </a:pPr>
            <a:r>
              <a:rPr lang="en-US" sz="2800" b="1" dirty="0"/>
              <a:t>Ezekiel 43:7-8 </a:t>
            </a:r>
            <a:r>
              <a:rPr lang="en-US" sz="2800" dirty="0"/>
              <a:t>He said to me, "Son of man, </a:t>
            </a:r>
            <a:r>
              <a:rPr lang="en-US" sz="2800" i="1" dirty="0"/>
              <a:t>this is</a:t>
            </a:r>
            <a:r>
              <a:rPr lang="en-US" sz="2800" dirty="0"/>
              <a:t> the place </a:t>
            </a:r>
            <a:r>
              <a:rPr lang="en-US" sz="2800" spc="-150" dirty="0"/>
              <a:t>of My </a:t>
            </a:r>
            <a:r>
              <a:rPr lang="en-US" sz="2800" dirty="0"/>
              <a:t>throne and the place of the soles of My feet, where I will dwell </a:t>
            </a:r>
            <a:r>
              <a:rPr lang="en-US" sz="2800" spc="-150" dirty="0"/>
              <a:t>among the sons of </a:t>
            </a:r>
            <a:r>
              <a:rPr lang="en-US" sz="2800" dirty="0"/>
              <a:t>Israel forever. And the house of Israel will not again defile My holy name, neither they nor their kings, by their harlotry and by the corpses of their kings when they die, by setting their threshold by My threshold and their door post beside My door post, with </a:t>
            </a:r>
            <a:r>
              <a:rPr lang="en-US" sz="2800" i="1" dirty="0"/>
              <a:t>only</a:t>
            </a:r>
            <a:r>
              <a:rPr lang="en-US" sz="2800" dirty="0"/>
              <a:t> the wall between Me and them. And they have defiled My holy name by their abominations which they have committed.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DAVIDIC COVENANT</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sz="2800" b="1" dirty="0"/>
              <a:t>Isaiah 9:6-7 </a:t>
            </a:r>
            <a:r>
              <a:rPr lang="en-US" sz="2800" dirty="0"/>
              <a:t> For a child will be born to us, a son will be given to us; And the government will rest on His shoulders; And His name will be called Wonderful Counselor, Mighty God, Eternal Father, Prince of Peace. </a:t>
            </a:r>
            <a:br>
              <a:rPr lang="en-US" sz="2800" dirty="0"/>
            </a:br>
            <a:r>
              <a:rPr lang="en-US" sz="2800" dirty="0"/>
              <a:t>There will be </a:t>
            </a:r>
            <a:r>
              <a:rPr lang="en-US" sz="2800" spc="-150" dirty="0"/>
              <a:t>no end to </a:t>
            </a:r>
            <a:r>
              <a:rPr lang="en-US" sz="2800" dirty="0"/>
              <a:t>the increase of </a:t>
            </a:r>
            <a:r>
              <a:rPr lang="en-US" sz="2800" i="1" dirty="0"/>
              <a:t>His</a:t>
            </a:r>
            <a:r>
              <a:rPr lang="en-US" sz="2800" dirty="0"/>
              <a:t> government or of peace, on the throne of David and over his kingdom, to establish it and to uphold it with justice and righteousness from then on and forevermore. The zeal of the </a:t>
            </a:r>
            <a:r>
              <a:rPr lang="en-US" sz="2800" cap="small" dirty="0"/>
              <a:t>LORD</a:t>
            </a:r>
            <a:r>
              <a:rPr lang="en-US" sz="2800" dirty="0"/>
              <a:t> of hosts will accomplish this. </a:t>
            </a:r>
          </a:p>
          <a:p>
            <a:pPr>
              <a:lnSpc>
                <a:spcPct val="90000"/>
              </a:lnSpc>
              <a:spcBef>
                <a:spcPts val="300"/>
              </a:spcBef>
            </a:pPr>
            <a:r>
              <a:rPr lang="en-US" sz="2800" dirty="0"/>
              <a:t>Unconditional covenant:</a:t>
            </a:r>
          </a:p>
          <a:p>
            <a:pPr>
              <a:lnSpc>
                <a:spcPct val="90000"/>
              </a:lnSpc>
              <a:spcBef>
                <a:spcPts val="300"/>
              </a:spcBef>
            </a:pPr>
            <a:r>
              <a:rPr lang="en-US" sz="2800" b="1" dirty="0"/>
              <a:t>2 Samuel 7:16-17 </a:t>
            </a:r>
            <a:r>
              <a:rPr lang="en-US" sz="2800" dirty="0"/>
              <a:t> "Your house and your kingdom shall endure before Me forever; your throne shall be established forever." In accordance with all these words and all this vision, so Nathan spoke to David. </a:t>
            </a:r>
          </a:p>
          <a:p>
            <a:pPr>
              <a:lnSpc>
                <a:spcPct val="90000"/>
              </a:lnSpc>
              <a:spcBef>
                <a:spcPts val="30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FULFILLED IN JESUS</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sz="2800" b="1" dirty="0"/>
              <a:t>Luke </a:t>
            </a:r>
            <a:r>
              <a:rPr lang="en-US" sz="2800" b="1" spc="-150" dirty="0"/>
              <a:t>1:30-33 </a:t>
            </a:r>
            <a:r>
              <a:rPr lang="en-US" sz="2800" spc="-150" dirty="0"/>
              <a:t> The angel </a:t>
            </a:r>
            <a:r>
              <a:rPr lang="en-US" sz="2800" dirty="0"/>
              <a:t>said to her, "Do not be afraid, Mary; for you have found favor with God. And behold, you will conceive in your womb </a:t>
            </a:r>
            <a:r>
              <a:rPr lang="en-US" sz="2800" spc="-150" dirty="0"/>
              <a:t>and bear a son, </a:t>
            </a:r>
            <a:r>
              <a:rPr lang="en-US" sz="2800" dirty="0"/>
              <a:t>and you </a:t>
            </a:r>
            <a:r>
              <a:rPr lang="en-US" sz="2800" spc="-150" dirty="0"/>
              <a:t>shall name </a:t>
            </a:r>
            <a:r>
              <a:rPr lang="en-US" sz="2800" dirty="0"/>
              <a:t>Him Jesus. He will be </a:t>
            </a:r>
            <a:r>
              <a:rPr lang="en-US" sz="2800" spc="-150" dirty="0"/>
              <a:t>great and will be </a:t>
            </a:r>
            <a:r>
              <a:rPr lang="en-US" sz="2800" dirty="0"/>
              <a:t>called the Son of the Most High; the Lord God will give Him the throne of His father David; He will reign over the house of </a:t>
            </a:r>
            <a:r>
              <a:rPr lang="en-US" sz="2800" spc="-150" dirty="0"/>
              <a:t>Jacob forever, and His </a:t>
            </a:r>
            <a:r>
              <a:rPr lang="en-US" sz="2800" dirty="0"/>
              <a:t>kingdom will have </a:t>
            </a:r>
            <a:r>
              <a:rPr lang="en-US" sz="2800" spc="-150" dirty="0"/>
              <a:t>no end”</a:t>
            </a:r>
          </a:p>
          <a:p>
            <a:pPr>
              <a:lnSpc>
                <a:spcPct val="90000"/>
              </a:lnSpc>
              <a:spcBef>
                <a:spcPts val="0"/>
              </a:spcBef>
            </a:pPr>
            <a:r>
              <a:rPr lang="en-US" sz="2800" b="1" dirty="0"/>
              <a:t>Acts 2:29-32 </a:t>
            </a:r>
            <a:r>
              <a:rPr lang="en-US" sz="2800" dirty="0"/>
              <a:t>"Brethren, I may confidently say to you regarding the patriarch David </a:t>
            </a:r>
            <a:r>
              <a:rPr lang="en-US" sz="2800" spc="-150" dirty="0"/>
              <a:t>that he both </a:t>
            </a:r>
            <a:r>
              <a:rPr lang="en-US" sz="2800" dirty="0"/>
              <a:t>died and was buried, and his tomb is with us </a:t>
            </a:r>
            <a:r>
              <a:rPr lang="en-US" sz="2800" spc="-150" dirty="0"/>
              <a:t>to this </a:t>
            </a:r>
            <a:r>
              <a:rPr lang="en-US" sz="2800" dirty="0"/>
              <a:t>day. So, because he was a prophet and knew that </a:t>
            </a:r>
            <a:r>
              <a:rPr lang="en-US" sz="2400" cap="small" dirty="0"/>
              <a:t>GOD HAD SWORN TO HIM WITH AN OATH TO SEAT</a:t>
            </a:r>
            <a:r>
              <a:rPr lang="en-US" sz="2400" dirty="0"/>
              <a:t> </a:t>
            </a:r>
            <a:r>
              <a:rPr lang="en-US" sz="2400" i="1" dirty="0"/>
              <a:t>one</a:t>
            </a:r>
            <a:r>
              <a:rPr lang="en-US" sz="2400" dirty="0"/>
              <a:t> </a:t>
            </a:r>
            <a:r>
              <a:rPr lang="en-US" sz="2400" cap="small" dirty="0"/>
              <a:t>OF HIS DESCENDANTS ON HIS THRONE,</a:t>
            </a:r>
            <a:r>
              <a:rPr lang="en-US" sz="2800" dirty="0"/>
              <a:t> </a:t>
            </a:r>
            <a:r>
              <a:rPr lang="en-US" sz="2800" spc="-150" dirty="0"/>
              <a:t>he looked ahead and spoke </a:t>
            </a:r>
            <a:r>
              <a:rPr lang="en-US" sz="2800" dirty="0"/>
              <a:t>of the resurrection of the Christ, that </a:t>
            </a:r>
            <a:r>
              <a:rPr lang="en-US" sz="2400" cap="small" dirty="0"/>
              <a:t>HE WAS NEITHER ABANDONED TO</a:t>
            </a:r>
            <a:r>
              <a:rPr lang="en-US" sz="2400" dirty="0"/>
              <a:t> </a:t>
            </a:r>
            <a:r>
              <a:rPr lang="en-US" sz="2400" cap="small" dirty="0"/>
              <a:t>HADES, NOR DID</a:t>
            </a:r>
            <a:r>
              <a:rPr lang="en-US" sz="2400" dirty="0"/>
              <a:t> </a:t>
            </a:r>
            <a:r>
              <a:rPr lang="en-US" sz="2800" dirty="0"/>
              <a:t>His flesh </a:t>
            </a:r>
            <a:r>
              <a:rPr lang="en-US" sz="2400" cap="small" dirty="0"/>
              <a:t>SUFFER DECAY</a:t>
            </a:r>
            <a:r>
              <a:rPr lang="en-US" sz="2400" dirty="0"/>
              <a:t>.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ABSOLUTE SOVEREIGNTY</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100"/>
              </a:spcBef>
            </a:pPr>
            <a:r>
              <a:rPr lang="en-US" sz="2800" b="1" dirty="0"/>
              <a:t>1 Kings 22:19 </a:t>
            </a:r>
            <a:r>
              <a:rPr lang="en-US" sz="2800" dirty="0"/>
              <a:t> Micaiah said, "Therefore, hear the word of the </a:t>
            </a:r>
            <a:r>
              <a:rPr lang="en-US" sz="2800" cap="small" dirty="0"/>
              <a:t>LORD</a:t>
            </a:r>
            <a:r>
              <a:rPr lang="en-US" sz="2800" dirty="0"/>
              <a:t>. I saw the </a:t>
            </a:r>
            <a:r>
              <a:rPr lang="en-US" sz="2800" cap="small" dirty="0"/>
              <a:t>LORD</a:t>
            </a:r>
            <a:r>
              <a:rPr lang="en-US" sz="2800" dirty="0"/>
              <a:t> sitting on His throne, and all the host of heaven standing by Him on His right and on His left. </a:t>
            </a:r>
          </a:p>
          <a:p>
            <a:pPr>
              <a:lnSpc>
                <a:spcPct val="88000"/>
              </a:lnSpc>
              <a:spcBef>
                <a:spcPts val="100"/>
              </a:spcBef>
            </a:pPr>
            <a:r>
              <a:rPr lang="en-US" sz="2800" b="1" dirty="0"/>
              <a:t>2 Chronicles 18:18 </a:t>
            </a:r>
            <a:r>
              <a:rPr lang="en-US" sz="2800" dirty="0"/>
              <a:t> Micaiah said, "Therefore, hear the word of the </a:t>
            </a:r>
            <a:r>
              <a:rPr lang="en-US" sz="2800" cap="small" dirty="0"/>
              <a:t>LORD</a:t>
            </a:r>
            <a:r>
              <a:rPr lang="en-US" sz="2800" dirty="0"/>
              <a:t>. I saw the </a:t>
            </a:r>
            <a:r>
              <a:rPr lang="en-US" sz="2800" cap="small" dirty="0"/>
              <a:t>LORD</a:t>
            </a:r>
            <a:r>
              <a:rPr lang="en-US" sz="2800" dirty="0"/>
              <a:t> sitting on His throne, and all the host of heaven standing on His right and on His left. </a:t>
            </a:r>
          </a:p>
          <a:p>
            <a:pPr>
              <a:lnSpc>
                <a:spcPct val="88000"/>
              </a:lnSpc>
              <a:spcBef>
                <a:spcPts val="100"/>
              </a:spcBef>
            </a:pPr>
            <a:r>
              <a:rPr lang="en-US" sz="2800" b="1" dirty="0"/>
              <a:t>Isaiah 6:1-3 </a:t>
            </a:r>
            <a:r>
              <a:rPr lang="en-US" sz="2800" dirty="0"/>
              <a:t> In the year of King Uzziah's death I saw the Lord sitting on a throne, lofty and exalted, with the train of His robe filling the temple. Seraphim stood above Him, each having six wings: with two he covered his face, and with two he covered his feet, and with two he flew. And one called out to another and said, "Holy, Holy, Holy, is the </a:t>
            </a:r>
            <a:r>
              <a:rPr lang="en-US" sz="2800" cap="small" dirty="0"/>
              <a:t>LORD</a:t>
            </a:r>
            <a:r>
              <a:rPr lang="en-US" sz="2800" dirty="0"/>
              <a:t> of hosts, the whole earth is full of His glory."</a:t>
            </a:r>
            <a:endParaRPr lang="en-US" sz="2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 GLIMPSE OF HEAVEN</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sz="2800" b="1" dirty="0"/>
              <a:t>Ezekiel 1:26-28 </a:t>
            </a:r>
            <a:r>
              <a:rPr lang="en-US" sz="2800" dirty="0"/>
              <a:t>Now above the expanse that was over their heads there was something resembling a throne, like lapis lazuli in appearance; and on that which resembled a throne, high up, </a:t>
            </a:r>
            <a:r>
              <a:rPr lang="en-US" sz="2800" i="1" dirty="0"/>
              <a:t>was</a:t>
            </a:r>
            <a:r>
              <a:rPr lang="en-US" sz="2800" dirty="0"/>
              <a:t> a figure with the appearance of a man. Then I noticed from the appearance of His loins and upward something like glowing metal that looked like fire all around within it, and from the appearance of His loins and downward I saw something like fire; and </a:t>
            </a:r>
            <a:r>
              <a:rPr lang="en-US" sz="2800" i="1" dirty="0"/>
              <a:t>there was</a:t>
            </a:r>
            <a:r>
              <a:rPr lang="en-US" sz="2800" dirty="0"/>
              <a:t> a radiance around Him. As the appearance of the rainbow in the clouds on a rainy day, so </a:t>
            </a:r>
            <a:r>
              <a:rPr lang="en-US" sz="2800" i="1" dirty="0"/>
              <a:t>was</a:t>
            </a:r>
            <a:r>
              <a:rPr lang="en-US" sz="2800" dirty="0"/>
              <a:t> the appearance of the surrounding radiance. Such </a:t>
            </a:r>
            <a:r>
              <a:rPr lang="en-US" sz="2800" i="1" dirty="0"/>
              <a:t>was</a:t>
            </a:r>
            <a:r>
              <a:rPr lang="en-US" sz="2800" dirty="0"/>
              <a:t> the appearance of the likeness of the glory of the </a:t>
            </a:r>
            <a:r>
              <a:rPr lang="en-US" sz="2800" cap="small" dirty="0"/>
              <a:t>LORD</a:t>
            </a:r>
            <a:r>
              <a:rPr lang="en-US" sz="2800" dirty="0"/>
              <a:t>. And when I saw </a:t>
            </a:r>
            <a:r>
              <a:rPr lang="en-US" sz="2800" i="1" dirty="0"/>
              <a:t>it,</a:t>
            </a:r>
            <a:r>
              <a:rPr lang="en-US" sz="2800" dirty="0"/>
              <a:t> I fell on my face…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JOHN’S VIEW INTO HEAVEN</a:t>
            </a: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sz="2700" b="1" dirty="0"/>
              <a:t>Revelation</a:t>
            </a:r>
            <a:r>
              <a:rPr lang="en-US" sz="2700" b="1" spc="-150" dirty="0"/>
              <a:t> 4:2-5 </a:t>
            </a:r>
            <a:r>
              <a:rPr lang="en-US" sz="2700" dirty="0"/>
              <a:t>Immediately I was in the Spirit; and </a:t>
            </a:r>
            <a:r>
              <a:rPr lang="en-US" sz="2700" spc="-150" dirty="0"/>
              <a:t>behold, a </a:t>
            </a:r>
            <a:r>
              <a:rPr lang="en-US" sz="2700" dirty="0"/>
              <a:t>throne was standing in </a:t>
            </a:r>
            <a:r>
              <a:rPr lang="en-US" sz="2700" spc="-150" dirty="0"/>
              <a:t>heaven, and One </a:t>
            </a:r>
            <a:r>
              <a:rPr lang="en-US" sz="2700" dirty="0"/>
              <a:t>sitting on the throne</a:t>
            </a:r>
            <a:r>
              <a:rPr lang="en-US" sz="2700" spc="-150" dirty="0"/>
              <a:t>-</a:t>
            </a:r>
            <a:r>
              <a:rPr lang="en-US" sz="2700" dirty="0"/>
              <a:t>who was sitting </a:t>
            </a:r>
            <a:r>
              <a:rPr lang="en-US" sz="2700" i="1" dirty="0"/>
              <a:t>was</a:t>
            </a:r>
            <a:r>
              <a:rPr lang="en-US" sz="2700" dirty="0"/>
              <a:t> like a </a:t>
            </a:r>
            <a:r>
              <a:rPr lang="en-US" sz="2700" spc="-150" dirty="0"/>
              <a:t>jasper stone </a:t>
            </a:r>
            <a:r>
              <a:rPr lang="en-US" sz="2700" dirty="0"/>
              <a:t>and a </a:t>
            </a:r>
            <a:r>
              <a:rPr lang="en-US" sz="2700" dirty="0" err="1"/>
              <a:t>sardius</a:t>
            </a:r>
            <a:r>
              <a:rPr lang="en-US" sz="2700" dirty="0"/>
              <a:t> in appearance; and </a:t>
            </a:r>
            <a:r>
              <a:rPr lang="en-US" sz="2700" i="1" dirty="0"/>
              <a:t>there was</a:t>
            </a:r>
            <a:r>
              <a:rPr lang="en-US" sz="2700" dirty="0"/>
              <a:t> a rainbow </a:t>
            </a:r>
            <a:r>
              <a:rPr lang="en-US" sz="2700" spc="-150" dirty="0"/>
              <a:t>around the throne, like an emerald in appearance. Around the </a:t>
            </a:r>
            <a:r>
              <a:rPr lang="en-US" sz="2700" dirty="0"/>
              <a:t>throne </a:t>
            </a:r>
            <a:r>
              <a:rPr lang="en-US" sz="2700" i="1" spc="-150" dirty="0"/>
              <a:t>were</a:t>
            </a:r>
            <a:r>
              <a:rPr lang="en-US" sz="2700" spc="-150" dirty="0"/>
              <a:t> </a:t>
            </a:r>
            <a:r>
              <a:rPr lang="en-US" sz="2700" dirty="0"/>
              <a:t>twenty -four thrones; and </a:t>
            </a:r>
            <a:r>
              <a:rPr lang="en-US" sz="2700" spc="-150" dirty="0"/>
              <a:t>upon the </a:t>
            </a:r>
            <a:r>
              <a:rPr lang="en-US" sz="2700" dirty="0"/>
              <a:t>thrones </a:t>
            </a:r>
            <a:r>
              <a:rPr lang="en-US" sz="2700" i="1" dirty="0"/>
              <a:t>I saw</a:t>
            </a:r>
            <a:r>
              <a:rPr lang="en-US" sz="2700" dirty="0"/>
              <a:t> </a:t>
            </a:r>
            <a:r>
              <a:rPr lang="en-US" sz="2700" spc="-150" dirty="0"/>
              <a:t>twenty-four elders sitting, clothed </a:t>
            </a:r>
            <a:r>
              <a:rPr lang="en-US" sz="2700" dirty="0"/>
              <a:t>in white </a:t>
            </a:r>
            <a:r>
              <a:rPr lang="en-US" sz="2700" spc="-150" dirty="0"/>
              <a:t>garm</a:t>
            </a:r>
            <a:r>
              <a:rPr lang="en-US" sz="2700" dirty="0"/>
              <a:t>ents and golden crowns on their heads. Out from the throne come flashes of lightning and sounds and peals of thunder</a:t>
            </a:r>
            <a:r>
              <a:rPr lang="en-US" sz="2700" spc="-150" dirty="0"/>
              <a:t>. And </a:t>
            </a:r>
            <a:r>
              <a:rPr lang="en-US" sz="2700" i="1" spc="-150" dirty="0"/>
              <a:t>there were</a:t>
            </a:r>
            <a:r>
              <a:rPr lang="en-US" sz="2700" spc="-150" dirty="0"/>
              <a:t> </a:t>
            </a:r>
            <a:r>
              <a:rPr lang="en-US" sz="2700" dirty="0"/>
              <a:t>seven lamps of fire burning before the throne, which are the seven Spirits of God; </a:t>
            </a:r>
          </a:p>
          <a:p>
            <a:pPr>
              <a:lnSpc>
                <a:spcPct val="87000"/>
              </a:lnSpc>
              <a:spcBef>
                <a:spcPts val="0"/>
              </a:spcBef>
            </a:pPr>
            <a:r>
              <a:rPr lang="en-US" sz="2700" b="1" dirty="0"/>
              <a:t>Isaiah 11:2-3 </a:t>
            </a:r>
            <a:r>
              <a:rPr lang="en-US" sz="2700" dirty="0"/>
              <a:t>The Spirit of the </a:t>
            </a:r>
            <a:r>
              <a:rPr lang="en-US" sz="2700" cap="small" dirty="0"/>
              <a:t>LORD</a:t>
            </a:r>
            <a:r>
              <a:rPr lang="en-US" sz="2700" dirty="0"/>
              <a:t> will rest on Him, the spirit of wisdom and understanding, the spirit of counsel and strength, the spirit of knowledge and the fear of the </a:t>
            </a:r>
            <a:r>
              <a:rPr lang="en-US" sz="2700" cap="small" dirty="0"/>
              <a:t>LORD.</a:t>
            </a:r>
            <a:r>
              <a:rPr lang="en-US" sz="2700" baseline="30000" dirty="0"/>
              <a:t> </a:t>
            </a:r>
            <a:r>
              <a:rPr lang="en-US" sz="2700" dirty="0"/>
              <a:t> And He will delight in the fear of the </a:t>
            </a:r>
            <a:r>
              <a:rPr lang="en-US" sz="2700" cap="small" dirty="0"/>
              <a:t>LORD</a:t>
            </a:r>
            <a:r>
              <a:rPr lang="en-US" sz="2700" dirty="0"/>
              <a:t>, and He will not judge by what His eyes see, nor make a decision by what His ears hear; </a:t>
            </a:r>
          </a:p>
          <a:p>
            <a:pPr>
              <a:lnSpc>
                <a:spcPct val="90000"/>
              </a:lnSpc>
              <a:spcBef>
                <a:spcPts val="300"/>
              </a:spcBef>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3471</TotalTime>
  <Words>1811</Words>
  <Application>Microsoft Office PowerPoint</Application>
  <PresentationFormat>On-screen Show (4:3)</PresentationFormat>
  <Paragraphs>52</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Tahoma</vt:lpstr>
      <vt:lpstr>Wingdings</vt:lpstr>
      <vt:lpstr>Office Theme</vt:lpstr>
      <vt:lpstr>PowerPoint Presentation</vt:lpstr>
      <vt:lpstr>VERSE FOR THE JOURNEY</vt:lpstr>
      <vt:lpstr>WHERE IS GOD’S THRONE</vt:lpstr>
      <vt:lpstr>A FUTURE REIGN</vt:lpstr>
      <vt:lpstr>DAVIDIC COVENANT</vt:lpstr>
      <vt:lpstr>FULFILLED IN JESUS</vt:lpstr>
      <vt:lpstr>ABSOLUTE SOVEREIGNTY</vt:lpstr>
      <vt:lpstr>A GLIMPSE OF HEAVEN</vt:lpstr>
      <vt:lpstr>JOHN’S VIEW INTO HEAVEN</vt:lpstr>
      <vt:lpstr>GOD’S THRONE</vt:lpstr>
      <vt:lpstr>AROUND THE THRONE</vt:lpstr>
      <vt:lpstr>THRONE IN HEAVEN</vt:lpstr>
      <vt:lpstr>IN NEW JERUSALEM</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69</cp:revision>
  <cp:lastPrinted>2020-02-20T20:43:55Z</cp:lastPrinted>
  <dcterms:created xsi:type="dcterms:W3CDTF">2019-12-19T15:54:54Z</dcterms:created>
  <dcterms:modified xsi:type="dcterms:W3CDTF">2020-02-20T23:03:31Z</dcterms:modified>
</cp:coreProperties>
</file>