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59" r:id="rId4"/>
    <p:sldId id="267" r:id="rId5"/>
    <p:sldId id="270" r:id="rId6"/>
    <p:sldId id="273" r:id="rId7"/>
    <p:sldId id="271" r:id="rId8"/>
    <p:sldId id="260" r:id="rId9"/>
    <p:sldId id="263" r:id="rId10"/>
    <p:sldId id="264" r:id="rId11"/>
    <p:sldId id="265" r:id="rId12"/>
    <p:sldId id="272"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2/12/2020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2438"/>
          </a:xfrm>
          <a:prstGeom prst="rect">
            <a:avLst/>
          </a:prstGeom>
        </p:spPr>
        <p:txBody>
          <a:bodyPr vert="horz" lIns="91440" tIns="45720" rIns="91440" bIns="45720" rtlCol="0"/>
          <a:lstStyle>
            <a:lvl1pPr algn="r">
              <a:defRPr sz="1200"/>
            </a:lvl1pPr>
          </a:lstStyle>
          <a:p>
            <a:fld id="{06F4F880-F025-409B-8C99-FB036D38A3F5}" type="datetimeFigureOut">
              <a:rPr lang="en-US" smtClean="0"/>
              <a:t>2/12/2020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3400"/>
            <a:ext cx="5670550" cy="35528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2438"/>
          </a:xfrm>
          <a:prstGeom prst="rect">
            <a:avLst/>
          </a:prstGeom>
        </p:spPr>
        <p:txBody>
          <a:bodyPr vert="horz" lIns="91440" tIns="45720" rIns="91440" bIns="45720"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3</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5</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2/12/2020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CREATED BEINGS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dirty="0"/>
              <a:t>Angels are created beings; are not to be worshiped</a:t>
            </a:r>
          </a:p>
          <a:p>
            <a:pPr>
              <a:lnSpc>
                <a:spcPct val="95000"/>
              </a:lnSpc>
              <a:spcBef>
                <a:spcPts val="400"/>
              </a:spcBef>
            </a:pPr>
            <a:r>
              <a:rPr lang="en-US" sz="2800" b="1" dirty="0"/>
              <a:t>Colossians 2:18 </a:t>
            </a:r>
            <a:r>
              <a:rPr lang="en-US" sz="2800" dirty="0"/>
              <a:t>Let no one keep defrauding you of your prize by delighting in self-abasement and the worship of the angels, taking his stand on </a:t>
            </a:r>
            <a:r>
              <a:rPr lang="en-US" sz="2800" i="1" dirty="0"/>
              <a:t>visions</a:t>
            </a:r>
            <a:r>
              <a:rPr lang="en-US" sz="2800" dirty="0"/>
              <a:t> he has seen, inflated without cause by his fleshly mind…</a:t>
            </a:r>
          </a:p>
          <a:p>
            <a:pPr>
              <a:lnSpc>
                <a:spcPct val="95000"/>
              </a:lnSpc>
              <a:spcBef>
                <a:spcPts val="400"/>
              </a:spcBef>
            </a:pPr>
            <a:r>
              <a:rPr lang="en-US" sz="2800" b="1" dirty="0"/>
              <a:t>Colossians 1:15-17 </a:t>
            </a:r>
            <a:r>
              <a:rPr lang="en-US" sz="2800" dirty="0"/>
              <a:t> He is the image of the invisible God, the firstborn of all creation. For by Him all things were created, </a:t>
            </a:r>
            <a:r>
              <a:rPr lang="en-US" sz="2800" i="1" dirty="0"/>
              <a:t>both</a:t>
            </a:r>
            <a:r>
              <a:rPr lang="en-US" sz="2800" dirty="0"/>
              <a:t> in the heavens and on earth, visible and invisible, whether thrones or dominions or rulers or authorities—all things have been created through Him and for Him. He is before all things, and in Him all things hold together. </a:t>
            </a:r>
          </a:p>
          <a:p>
            <a:pPr>
              <a:lnSpc>
                <a:spcPct val="95000"/>
              </a:lnSpc>
              <a:spcBef>
                <a:spcPts val="400"/>
              </a:spcBef>
            </a:pPr>
            <a:r>
              <a:rPr lang="en-US" sz="2800" b="1" dirty="0"/>
              <a:t>Nehemiah 9:6 “</a:t>
            </a:r>
            <a:r>
              <a:rPr lang="en-US" sz="2800" dirty="0"/>
              <a:t>You alone are the </a:t>
            </a:r>
            <a:r>
              <a:rPr lang="en-US" sz="2800" cap="small" dirty="0"/>
              <a:t>LORD…</a:t>
            </a:r>
            <a:r>
              <a:rPr lang="en-US" sz="2800" dirty="0"/>
              <a:t>. And the heavenly host bows down before You.” </a:t>
            </a:r>
            <a:br>
              <a:rPr lang="en-US" sz="2800" dirty="0"/>
            </a:br>
            <a:endParaRPr lang="en-US" sz="2800" dirty="0"/>
          </a:p>
          <a:p>
            <a:pPr>
              <a:lnSpc>
                <a:spcPct val="95000"/>
              </a:lnSpc>
              <a:spcBef>
                <a:spcPts val="400"/>
              </a:spcBef>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SONS OF GOD</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pPr>
            <a:r>
              <a:rPr lang="en-US" sz="2800" b="1" dirty="0"/>
              <a:t>Job 1:6 </a:t>
            </a:r>
            <a:r>
              <a:rPr lang="en-US" sz="2800" dirty="0"/>
              <a:t>Now there was a day when the </a:t>
            </a:r>
            <a:r>
              <a:rPr lang="en-US" sz="2800" b="1" dirty="0"/>
              <a:t>sons of God </a:t>
            </a:r>
            <a:r>
              <a:rPr lang="en-US" sz="2800" dirty="0"/>
              <a:t>came to present themselves before the </a:t>
            </a:r>
            <a:r>
              <a:rPr lang="en-US" sz="2800" cap="small" dirty="0"/>
              <a:t>LORD</a:t>
            </a:r>
            <a:r>
              <a:rPr lang="en-US" sz="2800" dirty="0"/>
              <a:t>, and Satan also came among them. </a:t>
            </a:r>
          </a:p>
          <a:p>
            <a:pPr>
              <a:lnSpc>
                <a:spcPct val="90000"/>
              </a:lnSpc>
              <a:spcBef>
                <a:spcPts val="0"/>
              </a:spcBef>
            </a:pPr>
            <a:r>
              <a:rPr lang="en-US" sz="2800" b="1" dirty="0"/>
              <a:t>Job 38:4-7 </a:t>
            </a:r>
            <a:r>
              <a:rPr lang="en-US" sz="2800" dirty="0"/>
              <a:t>"Where were you when I laid the foundation of the earth? Tell </a:t>
            </a:r>
            <a:r>
              <a:rPr lang="en-US" sz="2800" i="1" dirty="0"/>
              <a:t>Me,</a:t>
            </a:r>
            <a:r>
              <a:rPr lang="en-US" sz="2800" dirty="0"/>
              <a:t> if you have understanding, who set its measurements? Since you know. Or who stretched the line on it? On what were its bases sunk? Or who laid its cornerstone, when the morning stars sang together and all the </a:t>
            </a:r>
            <a:r>
              <a:rPr lang="en-US" sz="2800" b="1" dirty="0"/>
              <a:t>sons of God </a:t>
            </a:r>
            <a:r>
              <a:rPr lang="en-US" sz="2800" dirty="0"/>
              <a:t>shouted for joy? </a:t>
            </a:r>
          </a:p>
          <a:p>
            <a:pPr>
              <a:lnSpc>
                <a:spcPct val="90000"/>
              </a:lnSpc>
              <a:spcBef>
                <a:spcPts val="0"/>
              </a:spcBef>
            </a:pPr>
            <a:r>
              <a:rPr lang="en-US" sz="2800" b="1" dirty="0"/>
              <a:t>Genesis 6:1-2 </a:t>
            </a:r>
            <a:r>
              <a:rPr lang="en-US" sz="2800" dirty="0"/>
              <a:t>Now it came about, when men began to multiply on the face of the land, and daughters were born to them that the </a:t>
            </a:r>
            <a:r>
              <a:rPr lang="en-US" sz="2800" b="1" dirty="0"/>
              <a:t>sons of God </a:t>
            </a:r>
            <a:r>
              <a:rPr lang="en-US" sz="2800" dirty="0"/>
              <a:t>saw that the daughters of men were beautiful; and they took wives for themselves, whomever they chose. </a:t>
            </a:r>
          </a:p>
          <a:p>
            <a:pPr>
              <a:lnSpc>
                <a:spcPct val="88000"/>
              </a:lnSpc>
              <a:spcBef>
                <a:spcPts val="0"/>
              </a:spcBef>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pPr>
              <a:buNone/>
            </a:pPr>
            <a:r>
              <a:rPr lang="en-US" dirty="0"/>
              <a:t>MORE ABOUT ANGELS</a:t>
            </a:r>
          </a:p>
        </p:txBody>
      </p:sp>
      <p:sp>
        <p:nvSpPr>
          <p:cNvPr id="3" name="Content Placeholder 2"/>
          <p:cNvSpPr>
            <a:spLocks noGrp="1"/>
          </p:cNvSpPr>
          <p:nvPr>
            <p:ph idx="1"/>
          </p:nvPr>
        </p:nvSpPr>
        <p:spPr>
          <a:xfrm>
            <a:off x="0" y="914400"/>
            <a:ext cx="9144000" cy="5943600"/>
          </a:xfrm>
        </p:spPr>
        <p:txBody>
          <a:bodyPr>
            <a:normAutofit/>
          </a:bodyPr>
          <a:lstStyle/>
          <a:p>
            <a:pPr>
              <a:spcBef>
                <a:spcPts val="400"/>
              </a:spcBef>
            </a:pPr>
            <a:r>
              <a:rPr lang="en-US" sz="2800" b="1" dirty="0"/>
              <a:t>Psalm 89:5 </a:t>
            </a:r>
            <a:r>
              <a:rPr lang="en-US" sz="2800" dirty="0"/>
              <a:t> The heavens will praise Your wonders, O </a:t>
            </a:r>
            <a:r>
              <a:rPr lang="en-US" sz="2800" cap="small" dirty="0"/>
              <a:t>LORD</a:t>
            </a:r>
            <a:r>
              <a:rPr lang="en-US" sz="2800" dirty="0"/>
              <a:t>; Your faithfulness also in the assembly of the holy ones. </a:t>
            </a:r>
          </a:p>
          <a:p>
            <a:pPr>
              <a:spcBef>
                <a:spcPts val="400"/>
              </a:spcBef>
            </a:pPr>
            <a:r>
              <a:rPr lang="en-US" sz="2800" b="1" dirty="0"/>
              <a:t>Matthew 25:31 </a:t>
            </a:r>
            <a:r>
              <a:rPr lang="en-US" sz="2800" dirty="0"/>
              <a:t>"But when the Son of Man comes in His glory, and all the angels with Him, then He will sit on His glorious throne.”</a:t>
            </a:r>
          </a:p>
          <a:p>
            <a:pPr>
              <a:spcBef>
                <a:spcPts val="400"/>
              </a:spcBef>
            </a:pPr>
            <a:r>
              <a:rPr lang="en-US" sz="2800" dirty="0"/>
              <a:t>People who die do not become angels – or guardian angels </a:t>
            </a:r>
          </a:p>
          <a:p>
            <a:pPr>
              <a:spcBef>
                <a:spcPts val="400"/>
              </a:spcBef>
            </a:pPr>
            <a:r>
              <a:rPr lang="en-US" sz="2800" dirty="0"/>
              <a:t>Nothing in scripture mentions the number 222, or angel feathers, gold dust, or finding pennies</a:t>
            </a:r>
          </a:p>
          <a:p>
            <a:pPr>
              <a:spcBef>
                <a:spcPts val="400"/>
              </a:spcBef>
            </a:pPr>
            <a:r>
              <a:rPr lang="en-US" sz="2800" dirty="0"/>
              <a:t>Angels are God’s messengers and warriors to worship Him and to help us</a:t>
            </a:r>
            <a:br>
              <a:rPr lang="en-US" sz="2800" dirty="0"/>
            </a:br>
            <a:endParaRPr lang="en-US" sz="2800" dirty="0"/>
          </a:p>
          <a:p>
            <a:pPr>
              <a:spcBef>
                <a:spcPts val="400"/>
              </a:spcBef>
            </a:pP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WHAT ARE ANGELS?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Exo</a:t>
            </a:r>
            <a:r>
              <a:rPr lang="en-US" sz="2800" b="1" spc="-150" dirty="0"/>
              <a:t>dus 33:1-2 </a:t>
            </a:r>
            <a:r>
              <a:rPr lang="en-US" sz="2800" spc="-150" dirty="0"/>
              <a:t>Then </a:t>
            </a:r>
            <a:r>
              <a:rPr lang="en-US" sz="2800" dirty="0"/>
              <a:t>the </a:t>
            </a:r>
            <a:r>
              <a:rPr lang="en-US" sz="2800" cap="small" dirty="0"/>
              <a:t>LORD</a:t>
            </a:r>
            <a:r>
              <a:rPr lang="en-US" sz="2800" dirty="0"/>
              <a:t> spoke to Moses,</a:t>
            </a:r>
            <a:r>
              <a:rPr lang="en-US" sz="1600" dirty="0"/>
              <a:t> </a:t>
            </a:r>
            <a:r>
              <a:rPr lang="en-US" sz="2800" spc="-150" dirty="0"/>
              <a:t>"Depart </a:t>
            </a:r>
            <a:r>
              <a:rPr lang="en-US" sz="2800" dirty="0"/>
              <a:t>go up from here, you and the people whom you have brought</a:t>
            </a:r>
            <a:r>
              <a:rPr lang="en-US" sz="2800" spc="-150" dirty="0"/>
              <a:t> up from the </a:t>
            </a:r>
            <a:r>
              <a:rPr lang="en-US" sz="2800" dirty="0"/>
              <a:t>land of Egypt, to the land of which I swore to Abraham, Isaac</a:t>
            </a:r>
            <a:r>
              <a:rPr lang="en-US" sz="2800" spc="-150" dirty="0"/>
              <a:t>, and </a:t>
            </a:r>
            <a:r>
              <a:rPr lang="en-US" sz="2800" dirty="0"/>
              <a:t>Jacob, saying, 'To your descendants I will give it.' I will send an </a:t>
            </a:r>
            <a:r>
              <a:rPr lang="en-US" sz="2800" b="1" dirty="0"/>
              <a:t>angel</a:t>
            </a:r>
            <a:r>
              <a:rPr lang="en-US" sz="2800" dirty="0"/>
              <a:t> before you and I will drive out the Canaanite, the Amorite, the Hittite, the Perizzite, the Hivite and the Jebusite.</a:t>
            </a:r>
          </a:p>
          <a:p>
            <a:pPr>
              <a:lnSpc>
                <a:spcPct val="90000"/>
              </a:lnSpc>
              <a:spcBef>
                <a:spcPts val="200"/>
              </a:spcBef>
            </a:pPr>
            <a:r>
              <a:rPr lang="en-US" sz="2800" dirty="0"/>
              <a:t>Angel: </a:t>
            </a:r>
            <a:r>
              <a:rPr lang="en-US" sz="2800" i="1" dirty="0" err="1"/>
              <a:t>malak</a:t>
            </a:r>
            <a:r>
              <a:rPr lang="en-US" sz="2800" i="1" dirty="0"/>
              <a:t>: </a:t>
            </a:r>
            <a:r>
              <a:rPr lang="en-US" sz="2800" dirty="0"/>
              <a:t>messenger, ambassador </a:t>
            </a:r>
          </a:p>
          <a:p>
            <a:pPr>
              <a:lnSpc>
                <a:spcPct val="90000"/>
              </a:lnSpc>
              <a:spcBef>
                <a:spcPts val="200"/>
              </a:spcBef>
            </a:pPr>
            <a:r>
              <a:rPr lang="en-US" sz="2800" b="1" dirty="0"/>
              <a:t>Galatians 1:8 </a:t>
            </a:r>
            <a:r>
              <a:rPr lang="en-US" sz="2800" dirty="0"/>
              <a:t> But even if we, or an </a:t>
            </a:r>
            <a:r>
              <a:rPr lang="en-US" sz="2800" b="1" dirty="0"/>
              <a:t>angel</a:t>
            </a:r>
            <a:r>
              <a:rPr lang="en-US" sz="2800" dirty="0"/>
              <a:t> from heaven, should preach to you a gospel contrary to what we have preached to you, he is to be accursed! </a:t>
            </a:r>
          </a:p>
          <a:p>
            <a:pPr>
              <a:lnSpc>
                <a:spcPct val="90000"/>
              </a:lnSpc>
              <a:spcBef>
                <a:spcPts val="200"/>
              </a:spcBef>
            </a:pPr>
            <a:r>
              <a:rPr lang="en-US" sz="2800" dirty="0"/>
              <a:t>Angel: </a:t>
            </a:r>
            <a:r>
              <a:rPr lang="en-US" sz="2800" i="1" dirty="0" err="1"/>
              <a:t>aggelos</a:t>
            </a:r>
            <a:r>
              <a:rPr lang="en-US" sz="2800" i="1" dirty="0"/>
              <a:t>: </a:t>
            </a:r>
            <a:r>
              <a:rPr lang="en-US" sz="2800" dirty="0"/>
              <a:t>messenger</a:t>
            </a:r>
          </a:p>
          <a:p>
            <a:pPr>
              <a:lnSpc>
                <a:spcPct val="90000"/>
              </a:lnSpc>
              <a:spcBef>
                <a:spcPts val="200"/>
              </a:spcBef>
            </a:pPr>
            <a:r>
              <a:rPr lang="en-US" sz="2800" dirty="0"/>
              <a:t>Most scholars believe that Old Testament references to “</a:t>
            </a:r>
            <a:r>
              <a:rPr lang="en-US" sz="2800" b="1" dirty="0"/>
              <a:t>the</a:t>
            </a:r>
            <a:r>
              <a:rPr lang="en-US" sz="2800" dirty="0"/>
              <a:t> angel of the Lord” are appearances of pre-incarnate Christ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b="1" dirty="0"/>
              <a:t>THE</a:t>
            </a:r>
            <a:r>
              <a:rPr lang="en-US" dirty="0"/>
              <a:t> ANGEL OF THE LORD</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Genesis 22:11 </a:t>
            </a:r>
            <a:r>
              <a:rPr lang="en-US" sz="2800" dirty="0"/>
              <a:t> But the angel of the </a:t>
            </a:r>
            <a:r>
              <a:rPr lang="en-US" sz="2800" cap="small" dirty="0"/>
              <a:t>LORD</a:t>
            </a:r>
            <a:r>
              <a:rPr lang="en-US" sz="2800" dirty="0"/>
              <a:t> called to him from heaven and said, "Abraham, Abraham!" And he said, "Here I am." </a:t>
            </a:r>
          </a:p>
          <a:p>
            <a:pPr>
              <a:lnSpc>
                <a:spcPct val="90000"/>
              </a:lnSpc>
              <a:spcBef>
                <a:spcPts val="200"/>
              </a:spcBef>
            </a:pPr>
            <a:r>
              <a:rPr lang="en-US" sz="2800" b="1" dirty="0"/>
              <a:t>Exodus 3:2-3 </a:t>
            </a:r>
            <a:r>
              <a:rPr lang="en-US" sz="2800" dirty="0"/>
              <a:t> The angel of the </a:t>
            </a:r>
            <a:r>
              <a:rPr lang="en-US" sz="2800" cap="small" dirty="0"/>
              <a:t>LORD</a:t>
            </a:r>
            <a:r>
              <a:rPr lang="en-US" sz="2800" dirty="0"/>
              <a:t> appeared to him in a blazing fire from the midst of a bush; and he looked, and behold, the bush was burning with fire, yet the bush was not consumed. So Moses said, "I must turn aside now and see this marvelous sight, why the bush is not burned up." </a:t>
            </a:r>
          </a:p>
          <a:p>
            <a:pPr>
              <a:lnSpc>
                <a:spcPct val="90000"/>
              </a:lnSpc>
              <a:spcBef>
                <a:spcPts val="200"/>
              </a:spcBef>
            </a:pPr>
            <a:r>
              <a:rPr lang="en-US" sz="2800" b="1" dirty="0"/>
              <a:t>Judges 6:22 </a:t>
            </a:r>
            <a:r>
              <a:rPr lang="en-US" sz="2800" dirty="0"/>
              <a:t> When Gideon saw that he was the angel of the </a:t>
            </a:r>
            <a:r>
              <a:rPr lang="en-US" sz="2800" cap="small" dirty="0"/>
              <a:t>LORD</a:t>
            </a:r>
            <a:r>
              <a:rPr lang="en-US" sz="2800" dirty="0"/>
              <a:t>, he said, "Alas, O Lord </a:t>
            </a:r>
            <a:r>
              <a:rPr lang="en-US" sz="2800" cap="small" dirty="0"/>
              <a:t>GOD</a:t>
            </a:r>
            <a:r>
              <a:rPr lang="en-US" sz="2800" dirty="0"/>
              <a:t>! For now I have seen the angel of the </a:t>
            </a:r>
            <a:r>
              <a:rPr lang="en-US" sz="2800" cap="small" dirty="0"/>
              <a:t>LORD</a:t>
            </a:r>
            <a:r>
              <a:rPr lang="en-US" sz="2800" dirty="0"/>
              <a:t> face to face." </a:t>
            </a:r>
          </a:p>
          <a:p>
            <a:pPr>
              <a:lnSpc>
                <a:spcPct val="90000"/>
              </a:lnSpc>
              <a:spcBef>
                <a:spcPts val="200"/>
              </a:spcBef>
            </a:pPr>
            <a:r>
              <a:rPr lang="en-US" sz="2800" b="1" dirty="0"/>
              <a:t>Zechariah 3:6-7 </a:t>
            </a:r>
            <a:r>
              <a:rPr lang="en-US" sz="2800" dirty="0"/>
              <a:t>And the angel of the </a:t>
            </a:r>
            <a:r>
              <a:rPr lang="en-US" sz="2800" cap="small" dirty="0"/>
              <a:t>LORD</a:t>
            </a:r>
            <a:r>
              <a:rPr lang="en-US" sz="2800" dirty="0"/>
              <a:t> admonished Joshua, saying, "Thus says the </a:t>
            </a:r>
            <a:r>
              <a:rPr lang="en-US" sz="2800" cap="small" dirty="0"/>
              <a:t>LORD</a:t>
            </a:r>
            <a:r>
              <a:rPr lang="en-US" sz="2800" dirty="0"/>
              <a:t> of hosts…</a:t>
            </a:r>
            <a:br>
              <a:rPr lang="en-US" sz="2800" dirty="0"/>
            </a:b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HUMAN FORM</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sz="2800" dirty="0"/>
              <a:t>Angels are spiritual beings; They are usually unseen, living in a different dimension than humans</a:t>
            </a:r>
          </a:p>
          <a:p>
            <a:pPr>
              <a:lnSpc>
                <a:spcPct val="90000"/>
              </a:lnSpc>
              <a:spcBef>
                <a:spcPts val="300"/>
              </a:spcBef>
            </a:pPr>
            <a:r>
              <a:rPr lang="en-US" sz="2800" dirty="0"/>
              <a:t>They can manifest as angels when directed by God</a:t>
            </a:r>
          </a:p>
          <a:p>
            <a:pPr>
              <a:lnSpc>
                <a:spcPct val="90000"/>
              </a:lnSpc>
              <a:spcBef>
                <a:spcPts val="300"/>
              </a:spcBef>
            </a:pPr>
            <a:r>
              <a:rPr lang="en-US" sz="2800" dirty="0"/>
              <a:t>Angels can also appear in human form; when they do they are usually male; when age is mentioned, young</a:t>
            </a:r>
          </a:p>
          <a:p>
            <a:pPr>
              <a:lnSpc>
                <a:spcPct val="90000"/>
              </a:lnSpc>
              <a:spcBef>
                <a:spcPts val="300"/>
              </a:spcBef>
            </a:pPr>
            <a:r>
              <a:rPr lang="en-US" sz="2800" dirty="0"/>
              <a:t>Angels appeared as men to Abram (Genesis 18-10)</a:t>
            </a:r>
          </a:p>
          <a:p>
            <a:pPr>
              <a:lnSpc>
                <a:spcPct val="90000"/>
              </a:lnSpc>
              <a:spcBef>
                <a:spcPts val="300"/>
              </a:spcBef>
            </a:pPr>
            <a:r>
              <a:rPr lang="en-US" sz="2800" b="1" dirty="0"/>
              <a:t>Hebrews 13:1-2 </a:t>
            </a:r>
            <a:r>
              <a:rPr lang="en-US" sz="2800" dirty="0"/>
              <a:t>Let love of the brethren continue. </a:t>
            </a:r>
            <a:br>
              <a:rPr lang="en-US" sz="2800" dirty="0"/>
            </a:br>
            <a:r>
              <a:rPr lang="en-US" sz="2800" dirty="0"/>
              <a:t>Do not neglect to show hospitality to strangers, for by this some have entertained angels without knowing it. </a:t>
            </a:r>
          </a:p>
          <a:p>
            <a:pPr>
              <a:lnSpc>
                <a:spcPct val="90000"/>
              </a:lnSpc>
              <a:spcBef>
                <a:spcPts val="300"/>
              </a:spcBef>
            </a:pPr>
            <a:r>
              <a:rPr lang="en-US" sz="2800" b="1" dirty="0"/>
              <a:t>Mark 16:3-5</a:t>
            </a:r>
            <a:r>
              <a:rPr lang="en-US" sz="2800" dirty="0"/>
              <a:t> They were saying to one another, "Who will roll away the stone for us from the entrance of the tomb?" Looking up, they saw that the stone had been rolled away, although it was extremely large.</a:t>
            </a:r>
            <a:r>
              <a:rPr lang="en-US" sz="2800" baseline="30000" dirty="0"/>
              <a:t> </a:t>
            </a:r>
            <a:r>
              <a:rPr lang="en-US" sz="2800" dirty="0"/>
              <a:t> Entering the tomb, they saw a young man sitting at the right, wearing a white robe; and they were amazed. </a:t>
            </a:r>
            <a:br>
              <a:rPr lang="en-US" sz="2800" dirty="0"/>
            </a:b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AN ARMY</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sz="2800" b="1" dirty="0"/>
              <a:t>Nehemiah 9:6 </a:t>
            </a:r>
            <a:r>
              <a:rPr lang="en-US" sz="2800" dirty="0"/>
              <a:t>"You alone are the </a:t>
            </a:r>
            <a:r>
              <a:rPr lang="en-US" sz="2800" cap="small" dirty="0"/>
              <a:t>LORD</a:t>
            </a:r>
            <a:r>
              <a:rPr lang="en-US" sz="2800" dirty="0"/>
              <a:t>. You have made the heavens, the heaven of heavens with all their host, the earth and all that is on it, The seas and all that is in them. You give life to all of them And the heavenly</a:t>
            </a:r>
            <a:r>
              <a:rPr lang="en-US" sz="2800" b="1" dirty="0"/>
              <a:t> host </a:t>
            </a:r>
            <a:r>
              <a:rPr lang="en-US" sz="2800" dirty="0"/>
              <a:t>bows down before You. </a:t>
            </a:r>
          </a:p>
          <a:p>
            <a:pPr>
              <a:lnSpc>
                <a:spcPct val="90000"/>
              </a:lnSpc>
              <a:spcBef>
                <a:spcPts val="300"/>
              </a:spcBef>
            </a:pPr>
            <a:r>
              <a:rPr lang="en-US" sz="2800" dirty="0"/>
              <a:t>Host: </a:t>
            </a:r>
            <a:r>
              <a:rPr lang="en-US" sz="2800" i="1" dirty="0" err="1"/>
              <a:t>tsaba</a:t>
            </a:r>
            <a:r>
              <a:rPr lang="en-US" sz="2800" i="1" dirty="0"/>
              <a:t>: </a:t>
            </a:r>
            <a:r>
              <a:rPr lang="en-US" sz="2800" dirty="0"/>
              <a:t>army</a:t>
            </a:r>
          </a:p>
          <a:p>
            <a:pPr>
              <a:lnSpc>
                <a:spcPct val="90000"/>
              </a:lnSpc>
              <a:spcBef>
                <a:spcPts val="300"/>
              </a:spcBef>
            </a:pPr>
            <a:r>
              <a:rPr lang="en-US" sz="2800" b="1" dirty="0"/>
              <a:t>Luke 2:13-14 </a:t>
            </a:r>
            <a:r>
              <a:rPr lang="en-US" sz="2800" dirty="0"/>
              <a:t> And suddenly there appeared with the angel a multitude of the heavenly</a:t>
            </a:r>
            <a:r>
              <a:rPr lang="en-US" sz="2800" b="1" dirty="0"/>
              <a:t> host </a:t>
            </a:r>
            <a:r>
              <a:rPr lang="en-US" sz="2800" dirty="0"/>
              <a:t>praising God and saying, "Glory to God in the highest, And on earth peace among men with whom He is pleased." </a:t>
            </a:r>
          </a:p>
          <a:p>
            <a:pPr>
              <a:lnSpc>
                <a:spcPct val="90000"/>
              </a:lnSpc>
              <a:spcBef>
                <a:spcPts val="300"/>
              </a:spcBef>
            </a:pPr>
            <a:r>
              <a:rPr lang="en-US" sz="2800" dirty="0"/>
              <a:t>Host: </a:t>
            </a:r>
            <a:r>
              <a:rPr lang="en-US" sz="2800" i="1" dirty="0" err="1"/>
              <a:t>stratia</a:t>
            </a:r>
            <a:r>
              <a:rPr lang="en-US" sz="2800" i="1" dirty="0"/>
              <a:t>: </a:t>
            </a:r>
            <a:r>
              <a:rPr lang="en-US" sz="2800" dirty="0"/>
              <a:t>army</a:t>
            </a:r>
          </a:p>
          <a:p>
            <a:pPr>
              <a:lnSpc>
                <a:spcPct val="90000"/>
              </a:lnSpc>
              <a:spcBef>
                <a:spcPts val="300"/>
              </a:spcBef>
            </a:pPr>
            <a:r>
              <a:rPr lang="en-US" sz="2800" b="1" dirty="0"/>
              <a:t>Malachi </a:t>
            </a:r>
            <a:r>
              <a:rPr lang="en-US" sz="2800" b="1" spc="-150" dirty="0"/>
              <a:t>3:12</a:t>
            </a:r>
            <a:r>
              <a:rPr lang="en-US" sz="2800" spc="-150" dirty="0"/>
              <a:t> "All </a:t>
            </a:r>
            <a:r>
              <a:rPr lang="en-US" sz="2800" dirty="0"/>
              <a:t>the nations will call you blessed, for you shall be a delightful land,</a:t>
            </a:r>
            <a:r>
              <a:rPr lang="en-US" sz="2800" spc="-150" dirty="0"/>
              <a:t>" says the </a:t>
            </a:r>
            <a:r>
              <a:rPr lang="en-US" sz="2800" cap="small" dirty="0"/>
              <a:t>LORD</a:t>
            </a:r>
            <a:r>
              <a:rPr lang="en-US" sz="2800" dirty="0"/>
              <a:t> of hosts.</a:t>
            </a:r>
          </a:p>
          <a:p>
            <a:pPr>
              <a:lnSpc>
                <a:spcPct val="90000"/>
              </a:lnSpc>
              <a:spcBef>
                <a:spcPts val="300"/>
              </a:spcBef>
            </a:pPr>
            <a:r>
              <a:rPr lang="en-US" sz="2800" dirty="0"/>
              <a:t>LORD of hosts: YHWH </a:t>
            </a:r>
            <a:r>
              <a:rPr lang="en-US" sz="2800" dirty="0" err="1"/>
              <a:t>Tsabaot</a:t>
            </a:r>
            <a:r>
              <a:rPr lang="en-US" sz="2800" dirty="0"/>
              <a:t> </a:t>
            </a:r>
            <a:br>
              <a:rPr lang="en-US" sz="2800" dirty="0"/>
            </a:br>
            <a:endParaRPr lang="en-US" sz="2800" dirty="0"/>
          </a:p>
          <a:p>
            <a:pPr>
              <a:lnSpc>
                <a:spcPct val="90000"/>
              </a:lnSpc>
              <a:spcBef>
                <a:spcPts val="0"/>
              </a:spcBef>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CHERUBIM DESCRIPTION</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100"/>
              </a:spcBef>
            </a:pPr>
            <a:r>
              <a:rPr lang="en-US" sz="2700" b="1" dirty="0"/>
              <a:t>Ezekiel 1:5-11 …</a:t>
            </a:r>
            <a:r>
              <a:rPr lang="en-US" sz="2700" dirty="0"/>
              <a:t>figures resembling four living beings. This was their appearance: they had human form. </a:t>
            </a:r>
            <a:r>
              <a:rPr lang="en-US" sz="2700" spc="-150" dirty="0"/>
              <a:t>Each of them </a:t>
            </a:r>
            <a:r>
              <a:rPr lang="en-US" sz="2700" dirty="0"/>
              <a:t>had four faces and four wings. Their legs were </a:t>
            </a:r>
            <a:r>
              <a:rPr lang="en-US" sz="2700" spc="-150" dirty="0"/>
              <a:t>strai</a:t>
            </a:r>
            <a:r>
              <a:rPr lang="en-US" sz="2700" dirty="0"/>
              <a:t>ght </a:t>
            </a:r>
            <a:r>
              <a:rPr lang="en-US" sz="2700" spc="-150" dirty="0"/>
              <a:t>and their feet were like </a:t>
            </a:r>
            <a:r>
              <a:rPr lang="en-US" sz="2700" dirty="0"/>
              <a:t>a calf's hoo</a:t>
            </a:r>
            <a:r>
              <a:rPr lang="en-US" sz="2700" spc="-150" dirty="0"/>
              <a:t>f, and </a:t>
            </a:r>
            <a:r>
              <a:rPr lang="en-US" sz="2700" dirty="0"/>
              <a:t>they </a:t>
            </a:r>
            <a:r>
              <a:rPr lang="en-US" sz="2700" spc="-150" dirty="0"/>
              <a:t>gleam</a:t>
            </a:r>
            <a:r>
              <a:rPr lang="en-US" sz="2700" dirty="0"/>
              <a:t>-ed like burnished bronze</a:t>
            </a:r>
            <a:r>
              <a:rPr lang="en-US" sz="2700" spc="-150" dirty="0"/>
              <a:t>. Under their </a:t>
            </a:r>
            <a:r>
              <a:rPr lang="en-US" sz="2700" dirty="0"/>
              <a:t>wings on their four sides </a:t>
            </a:r>
            <a:r>
              <a:rPr lang="en-US" sz="2700" i="1" dirty="0"/>
              <a:t>were</a:t>
            </a:r>
            <a:r>
              <a:rPr lang="en-US" sz="2700" dirty="0"/>
              <a:t> human hands</a:t>
            </a:r>
            <a:r>
              <a:rPr lang="en-US" sz="2700" spc="-150" dirty="0"/>
              <a:t>. As for the faces and wings of </a:t>
            </a:r>
            <a:r>
              <a:rPr lang="en-US" sz="2700" dirty="0"/>
              <a:t>the </a:t>
            </a:r>
            <a:r>
              <a:rPr lang="en-US" sz="2700" spc="-150" dirty="0"/>
              <a:t>four of </a:t>
            </a:r>
            <a:r>
              <a:rPr lang="en-US" sz="2700" dirty="0"/>
              <a:t>them, their wings touched</a:t>
            </a:r>
            <a:r>
              <a:rPr lang="en-US" sz="2700" spc="-150" dirty="0"/>
              <a:t> one </a:t>
            </a:r>
            <a:r>
              <a:rPr lang="en-US" sz="2700" dirty="0"/>
              <a:t>another; </a:t>
            </a:r>
            <a:r>
              <a:rPr lang="en-US" sz="2700" i="1" spc="-150" dirty="0"/>
              <a:t>their faces</a:t>
            </a:r>
            <a:r>
              <a:rPr lang="en-US" sz="2700" spc="-150" dirty="0"/>
              <a:t> </a:t>
            </a:r>
            <a:r>
              <a:rPr lang="en-US" sz="2700" dirty="0"/>
              <a:t>did </a:t>
            </a:r>
            <a:r>
              <a:rPr lang="en-US" sz="2700" spc="-150" dirty="0"/>
              <a:t>not turn when they </a:t>
            </a:r>
            <a:r>
              <a:rPr lang="en-US" sz="2700" dirty="0"/>
              <a:t>moved, each went straight forward. As for the form of their </a:t>
            </a:r>
            <a:r>
              <a:rPr lang="en-US" sz="2700" spc="-150" dirty="0"/>
              <a:t>faces, </a:t>
            </a:r>
            <a:r>
              <a:rPr lang="en-US" sz="2700" i="1" spc="-150" dirty="0"/>
              <a:t>each</a:t>
            </a:r>
            <a:r>
              <a:rPr lang="en-US" sz="2700" spc="-150" dirty="0"/>
              <a:t> </a:t>
            </a:r>
            <a:r>
              <a:rPr lang="en-US" sz="2700" dirty="0"/>
              <a:t>had the face of a man</a:t>
            </a:r>
            <a:r>
              <a:rPr lang="en-US" sz="2700" spc="-150" dirty="0"/>
              <a:t>; all four had the face </a:t>
            </a:r>
            <a:r>
              <a:rPr lang="en-US" sz="2700" dirty="0"/>
              <a:t>of a lion </a:t>
            </a:r>
            <a:r>
              <a:rPr lang="en-US" sz="2700" spc="-150" dirty="0"/>
              <a:t>on the right </a:t>
            </a:r>
            <a:r>
              <a:rPr lang="en-US" sz="2700" dirty="0"/>
              <a:t>and the face of a bull on the left</a:t>
            </a:r>
            <a:r>
              <a:rPr lang="en-US" sz="2700" spc="-150" dirty="0"/>
              <a:t>; all four had </a:t>
            </a:r>
            <a:r>
              <a:rPr lang="en-US" sz="2700" dirty="0"/>
              <a:t>the face of </a:t>
            </a:r>
            <a:r>
              <a:rPr lang="en-US" sz="2700" spc="-150" dirty="0"/>
              <a:t>an eagle. Such </a:t>
            </a:r>
            <a:r>
              <a:rPr lang="en-US" sz="2700" dirty="0"/>
              <a:t>were their </a:t>
            </a:r>
            <a:r>
              <a:rPr lang="en-US" sz="2700" spc="-150" dirty="0"/>
              <a:t>faces. Their wings </a:t>
            </a:r>
            <a:r>
              <a:rPr lang="en-US" sz="2700" dirty="0"/>
              <a:t>were spread out above; each had two </a:t>
            </a:r>
            <a:r>
              <a:rPr lang="en-US" sz="2700" spc="-150" dirty="0"/>
              <a:t>touching another </a:t>
            </a:r>
            <a:r>
              <a:rPr lang="en-US" sz="2700" i="1" spc="-150" dirty="0"/>
              <a:t>being,</a:t>
            </a:r>
            <a:r>
              <a:rPr lang="en-US" sz="2700" spc="-150" dirty="0"/>
              <a:t> </a:t>
            </a:r>
            <a:r>
              <a:rPr lang="en-US" sz="2700" dirty="0"/>
              <a:t>and two covering their bodies.</a:t>
            </a:r>
          </a:p>
          <a:p>
            <a:pPr>
              <a:lnSpc>
                <a:spcPct val="90000"/>
              </a:lnSpc>
              <a:spcBef>
                <a:spcPts val="100"/>
              </a:spcBef>
            </a:pPr>
            <a:r>
              <a:rPr lang="en-US" sz="2700" b="1" dirty="0"/>
              <a:t>Ezekiel 10:20 </a:t>
            </a:r>
            <a:r>
              <a:rPr lang="en-US" sz="2700" dirty="0"/>
              <a:t> These are the living beings that I saw beneath the God of Israel by the river </a:t>
            </a:r>
            <a:r>
              <a:rPr lang="en-US" sz="2700" dirty="0" err="1"/>
              <a:t>Chebar</a:t>
            </a:r>
            <a:r>
              <a:rPr lang="en-US" sz="2700" dirty="0"/>
              <a:t>; so I knew that they </a:t>
            </a:r>
            <a:r>
              <a:rPr lang="en-US" sz="2700" i="1" dirty="0"/>
              <a:t>were</a:t>
            </a:r>
            <a:r>
              <a:rPr lang="en-US" sz="2700" dirty="0"/>
              <a:t> cherubim. </a:t>
            </a:r>
            <a:br>
              <a:rPr lang="en-US" sz="2700" dirty="0"/>
            </a:br>
            <a:r>
              <a:rPr lang="en-US" sz="27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SERAPHIM DESCRIPTION</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700" b="1" dirty="0"/>
              <a:t>Isaiah 6:1-7 </a:t>
            </a:r>
            <a:r>
              <a:rPr lang="en-US" sz="2700" dirty="0"/>
              <a:t>In the year of King Uzziah's death I saw the Lord </a:t>
            </a:r>
            <a:r>
              <a:rPr lang="en-US" sz="2700" spc="-150" dirty="0"/>
              <a:t>sitting on a </a:t>
            </a:r>
            <a:r>
              <a:rPr lang="en-US" sz="2700" dirty="0"/>
              <a:t>throne, lofty and exalted, with the </a:t>
            </a:r>
            <a:r>
              <a:rPr lang="en-US" sz="2700" spc="-150" dirty="0"/>
              <a:t>train of His robe </a:t>
            </a:r>
            <a:r>
              <a:rPr lang="en-US" sz="2700" dirty="0"/>
              <a:t>filling the temple. Seraphim stood above Him, each having six wings</a:t>
            </a:r>
            <a:r>
              <a:rPr lang="en-US" sz="2700" spc="-150" dirty="0"/>
              <a:t>: with two </a:t>
            </a:r>
            <a:r>
              <a:rPr lang="en-US" sz="2700" dirty="0"/>
              <a:t>he covered his face, and with two he covered his feet, and with two he flew. </a:t>
            </a:r>
            <a:r>
              <a:rPr lang="en-US" sz="2700" spc="-150" dirty="0"/>
              <a:t>And one </a:t>
            </a:r>
            <a:r>
              <a:rPr lang="en-US" sz="2700" dirty="0"/>
              <a:t>called out to another and said, "Holy, Holy, Holy, is the </a:t>
            </a:r>
            <a:r>
              <a:rPr lang="en-US" sz="2400" cap="small" dirty="0"/>
              <a:t>LORD</a:t>
            </a:r>
            <a:r>
              <a:rPr lang="en-US" sz="2700" dirty="0"/>
              <a:t> of hosts</a:t>
            </a:r>
            <a:r>
              <a:rPr lang="en-US" sz="2700" spc="-150" dirty="0"/>
              <a:t>, the whole earth </a:t>
            </a:r>
            <a:r>
              <a:rPr lang="en-US" sz="2700" dirty="0"/>
              <a:t>is full of </a:t>
            </a:r>
            <a:r>
              <a:rPr lang="en-US" sz="2700" spc="-150" dirty="0"/>
              <a:t>His glory." And </a:t>
            </a:r>
            <a:r>
              <a:rPr lang="en-US" sz="2700" dirty="0"/>
              <a:t>the foundations of the thresholds trembled at the voice of him who called out, while the temple was filling with </a:t>
            </a:r>
            <a:r>
              <a:rPr lang="en-US" sz="2700" spc="-150" dirty="0"/>
              <a:t>smoke. Then I said, "Woe is me, for I am ruined! Because</a:t>
            </a:r>
            <a:r>
              <a:rPr lang="en-US" sz="2700" dirty="0"/>
              <a:t> I am a man of </a:t>
            </a:r>
            <a:r>
              <a:rPr lang="en-US" sz="2700" spc="-150" dirty="0"/>
              <a:t>unclean lips, and I live </a:t>
            </a:r>
            <a:r>
              <a:rPr lang="en-US" sz="2700" dirty="0"/>
              <a:t>among a people of unclean lips; </a:t>
            </a:r>
            <a:r>
              <a:rPr lang="en-US" sz="2700" spc="-150" dirty="0"/>
              <a:t>For my eyes </a:t>
            </a:r>
            <a:r>
              <a:rPr lang="en-US" sz="2700" dirty="0"/>
              <a:t>have seen the King, the </a:t>
            </a:r>
            <a:r>
              <a:rPr lang="en-US" sz="2400" cap="small" dirty="0"/>
              <a:t>LORD</a:t>
            </a:r>
            <a:r>
              <a:rPr lang="en-US" sz="2700" dirty="0"/>
              <a:t> of hosts." </a:t>
            </a:r>
            <a:r>
              <a:rPr lang="en-US" sz="2700" spc="-150" dirty="0"/>
              <a:t>One of the seraphim flew to me with a burning coal in his </a:t>
            </a:r>
            <a:r>
              <a:rPr lang="en-US" sz="2700" dirty="0"/>
              <a:t>hand, </a:t>
            </a:r>
            <a:r>
              <a:rPr lang="en-US" sz="2700" spc="-150" dirty="0"/>
              <a:t>which he had taken from the altar </a:t>
            </a:r>
            <a:r>
              <a:rPr lang="en-US" sz="2700" dirty="0"/>
              <a:t>with tongs</a:t>
            </a:r>
            <a:r>
              <a:rPr lang="en-US" sz="2700" spc="-150" dirty="0"/>
              <a:t>. He </a:t>
            </a:r>
            <a:r>
              <a:rPr lang="en-US" sz="2700" dirty="0"/>
              <a:t>touched my mouth </a:t>
            </a:r>
            <a:r>
              <a:rPr lang="en-US" sz="2700" i="1" dirty="0"/>
              <a:t>with it</a:t>
            </a:r>
            <a:r>
              <a:rPr lang="en-US" sz="2700" dirty="0"/>
              <a:t> and said, "Behold, this has touched your </a:t>
            </a:r>
            <a:r>
              <a:rPr lang="en-US" sz="2700" spc="-150" dirty="0"/>
              <a:t>lips; your iniquity </a:t>
            </a:r>
            <a:r>
              <a:rPr lang="en-US" sz="2700" dirty="0"/>
              <a:t>is taken away and your sin is forgiven." </a:t>
            </a:r>
          </a:p>
          <a:p>
            <a:pPr>
              <a:lnSpc>
                <a:spcPct val="95000"/>
              </a:lnSpc>
              <a:spcBef>
                <a:spcPts val="300"/>
              </a:spcBef>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FOUR LIVING CREATURES</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sz="2800" b="1" dirty="0"/>
              <a:t>Revelation 4:6-8 …</a:t>
            </a:r>
            <a:r>
              <a:rPr lang="en-US" sz="2800" dirty="0"/>
              <a:t>and before the throne </a:t>
            </a:r>
            <a:r>
              <a:rPr lang="en-US" sz="2800" i="1" dirty="0"/>
              <a:t>there was something</a:t>
            </a:r>
            <a:r>
              <a:rPr lang="en-US" sz="2800" dirty="0"/>
              <a:t> like a sea of glass, like crystal; and in the center and around the throne, four living creatures full of eyes in front and behind. The first creature </a:t>
            </a:r>
            <a:r>
              <a:rPr lang="en-US" sz="2800" i="1" dirty="0"/>
              <a:t>was</a:t>
            </a:r>
            <a:r>
              <a:rPr lang="en-US" sz="2800" dirty="0"/>
              <a:t> like a lion, and the second creature like a calf, and the third creature had a face like that of a man, and the fourth creature </a:t>
            </a:r>
            <a:r>
              <a:rPr lang="en-US" sz="2800" i="1" dirty="0"/>
              <a:t>was</a:t>
            </a:r>
            <a:r>
              <a:rPr lang="en-US" sz="2800" dirty="0"/>
              <a:t> like a flying eagle. And the four living creatures, each one of them having six wings, are full of eyes around and within; and day and night they do not cease to say, "</a:t>
            </a:r>
            <a:r>
              <a:rPr lang="en-US" sz="2400" cap="small" dirty="0"/>
              <a:t>HOLY</a:t>
            </a:r>
            <a:r>
              <a:rPr lang="en-US" sz="2400" dirty="0"/>
              <a:t>, </a:t>
            </a:r>
            <a:r>
              <a:rPr lang="en-US" sz="2400" cap="small" dirty="0"/>
              <a:t>HOLY</a:t>
            </a:r>
            <a:r>
              <a:rPr lang="en-US" sz="2400" dirty="0"/>
              <a:t>, </a:t>
            </a:r>
            <a:r>
              <a:rPr lang="en-US" sz="2400" cap="small" dirty="0"/>
              <a:t>HOLY</a:t>
            </a:r>
            <a:r>
              <a:rPr lang="en-US" sz="2400" dirty="0"/>
              <a:t> </a:t>
            </a:r>
            <a:r>
              <a:rPr lang="en-US" sz="2400" i="1" dirty="0"/>
              <a:t>is</a:t>
            </a:r>
            <a:r>
              <a:rPr lang="en-US" sz="2400" dirty="0"/>
              <a:t> </a:t>
            </a:r>
            <a:r>
              <a:rPr lang="en-US" sz="2400" cap="small" dirty="0"/>
              <a:t>THE</a:t>
            </a:r>
            <a:r>
              <a:rPr lang="en-US" sz="2400" dirty="0"/>
              <a:t> </a:t>
            </a:r>
            <a:r>
              <a:rPr lang="en-US" sz="2400" cap="small" dirty="0"/>
              <a:t>LORD</a:t>
            </a:r>
            <a:r>
              <a:rPr lang="en-US" sz="2400" dirty="0"/>
              <a:t> </a:t>
            </a:r>
            <a:r>
              <a:rPr lang="en-US" sz="2400" cap="small" dirty="0"/>
              <a:t>GOD</a:t>
            </a:r>
            <a:r>
              <a:rPr lang="en-US" sz="2400" dirty="0"/>
              <a:t>, </a:t>
            </a:r>
            <a:r>
              <a:rPr lang="en-US" sz="2400" cap="small" dirty="0"/>
              <a:t>THE</a:t>
            </a:r>
            <a:r>
              <a:rPr lang="en-US" sz="2400" dirty="0"/>
              <a:t> </a:t>
            </a:r>
            <a:r>
              <a:rPr lang="en-US" sz="2400" cap="small" dirty="0"/>
              <a:t>ALMIGHTY</a:t>
            </a:r>
            <a:r>
              <a:rPr lang="en-US" sz="2400" dirty="0"/>
              <a:t>, </a:t>
            </a:r>
            <a:r>
              <a:rPr lang="en-US" sz="2400" cap="small" dirty="0"/>
              <a:t>WHO WAS AND WHO IS AND WHO</a:t>
            </a:r>
            <a:r>
              <a:rPr lang="en-US" sz="2400" dirty="0"/>
              <a:t> </a:t>
            </a:r>
            <a:r>
              <a:rPr lang="en-US" sz="2400" cap="small" dirty="0"/>
              <a:t>IS TO COME</a:t>
            </a:r>
            <a:r>
              <a:rPr lang="en-US" sz="2400" dirty="0"/>
              <a:t>." </a:t>
            </a:r>
          </a:p>
          <a:p>
            <a:pPr>
              <a:lnSpc>
                <a:spcPct val="90000"/>
              </a:lnSpc>
              <a:spcBef>
                <a:spcPts val="300"/>
              </a:spcBef>
            </a:pPr>
            <a:r>
              <a:rPr lang="en-US" sz="2800" dirty="0"/>
              <a:t>There are no descriptions of the elders seen with these creatures</a:t>
            </a:r>
          </a:p>
          <a:p>
            <a:pPr>
              <a:lnSpc>
                <a:spcPct val="90000"/>
              </a:lnSpc>
              <a:spcBef>
                <a:spcPts val="300"/>
              </a:spcBef>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2897</TotalTime>
  <Words>1744</Words>
  <Application>Microsoft Office PowerPoint</Application>
  <PresentationFormat>On-screen Show (4:3)</PresentationFormat>
  <Paragraphs>64</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WHAT ARE ANGELS?</vt:lpstr>
      <vt:lpstr>THE ANGEL OF THE LORD</vt:lpstr>
      <vt:lpstr>HUMAN FORM</vt:lpstr>
      <vt:lpstr>AN ARMY</vt:lpstr>
      <vt:lpstr>CHERUBIM DESCRIPTION</vt:lpstr>
      <vt:lpstr>SERAPHIM DESCRIPTION</vt:lpstr>
      <vt:lpstr>FOUR LIVING CREATURES</vt:lpstr>
      <vt:lpstr>CREATED BEINGS</vt:lpstr>
      <vt:lpstr>SONS OF GOD</vt:lpstr>
      <vt:lpstr>MORE ABOUT ANGELS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55</cp:revision>
  <cp:lastPrinted>2020-02-13T00:04:30Z</cp:lastPrinted>
  <dcterms:created xsi:type="dcterms:W3CDTF">2019-12-19T15:54:54Z</dcterms:created>
  <dcterms:modified xsi:type="dcterms:W3CDTF">2020-02-13T00:06:23Z</dcterms:modified>
</cp:coreProperties>
</file>