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7"/>
  </p:handoutMasterIdLst>
  <p:sldIdLst>
    <p:sldId id="257" r:id="rId2"/>
    <p:sldId id="258" r:id="rId3"/>
    <p:sldId id="259" r:id="rId4"/>
    <p:sldId id="267" r:id="rId5"/>
    <p:sldId id="271" r:id="rId6"/>
    <p:sldId id="273" r:id="rId7"/>
    <p:sldId id="260" r:id="rId8"/>
    <p:sldId id="261" r:id="rId9"/>
    <p:sldId id="262" r:id="rId10"/>
    <p:sldId id="263" r:id="rId11"/>
    <p:sldId id="264" r:id="rId12"/>
    <p:sldId id="265" r:id="rId13"/>
    <p:sldId id="272" r:id="rId14"/>
    <p:sldId id="270" r:id="rId15"/>
    <p:sldId id="274" r:id="rId16"/>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1/24/2020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1/24/2020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SUMMARIZING</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People were enslaved to sin</a:t>
            </a:r>
          </a:p>
          <a:p>
            <a:pPr>
              <a:lnSpc>
                <a:spcPct val="90000"/>
              </a:lnSpc>
              <a:spcBef>
                <a:spcPts val="200"/>
              </a:spcBef>
            </a:pPr>
            <a:r>
              <a:rPr lang="en-US" sz="2800" dirty="0"/>
              <a:t>People had lost control of their land (Earth)</a:t>
            </a:r>
          </a:p>
          <a:p>
            <a:pPr>
              <a:lnSpc>
                <a:spcPct val="90000"/>
              </a:lnSpc>
              <a:spcBef>
                <a:spcPts val="200"/>
              </a:spcBef>
            </a:pPr>
            <a:r>
              <a:rPr lang="en-US" sz="2800" dirty="0"/>
              <a:t>God had no heirs</a:t>
            </a:r>
          </a:p>
          <a:p>
            <a:pPr>
              <a:lnSpc>
                <a:spcPct val="90000"/>
              </a:lnSpc>
              <a:spcBef>
                <a:spcPts val="200"/>
              </a:spcBef>
            </a:pPr>
            <a:r>
              <a:rPr lang="en-US" sz="2800" dirty="0"/>
              <a:t>Satan had murdered people</a:t>
            </a:r>
          </a:p>
          <a:p>
            <a:pPr>
              <a:lnSpc>
                <a:spcPct val="90000"/>
              </a:lnSpc>
              <a:spcBef>
                <a:spcPts val="200"/>
              </a:spcBef>
            </a:pPr>
            <a:r>
              <a:rPr lang="en-US" sz="2800" dirty="0"/>
              <a:t>LAW OF KINSMAN REDEEMER ADDRESSED THESE ISSUES</a:t>
            </a:r>
          </a:p>
          <a:p>
            <a:pPr>
              <a:lnSpc>
                <a:spcPct val="90000"/>
              </a:lnSpc>
              <a:spcBef>
                <a:spcPts val="200"/>
              </a:spcBef>
            </a:pPr>
            <a:r>
              <a:rPr lang="en-US" sz="2800" dirty="0"/>
              <a:t>THE LAW DIDN’T WORK FOR US BECAUSE WE HAD NO ELIGIBLE REDEEMER</a:t>
            </a:r>
          </a:p>
          <a:p>
            <a:pPr>
              <a:lnSpc>
                <a:spcPct val="90000"/>
              </a:lnSpc>
              <a:spcBef>
                <a:spcPts val="200"/>
              </a:spcBef>
            </a:pPr>
            <a:r>
              <a:rPr lang="en-US" sz="2800" dirty="0"/>
              <a:t>A kinsman redeemer had to be a blood relative</a:t>
            </a:r>
          </a:p>
          <a:p>
            <a:pPr>
              <a:lnSpc>
                <a:spcPct val="90000"/>
              </a:lnSpc>
              <a:spcBef>
                <a:spcPts val="200"/>
              </a:spcBef>
            </a:pPr>
            <a:r>
              <a:rPr lang="en-US" sz="2800" dirty="0"/>
              <a:t>A kinsman redeemer had to be willing to redeem</a:t>
            </a:r>
          </a:p>
          <a:p>
            <a:pPr>
              <a:lnSpc>
                <a:spcPct val="90000"/>
              </a:lnSpc>
              <a:spcBef>
                <a:spcPts val="200"/>
              </a:spcBef>
            </a:pPr>
            <a:r>
              <a:rPr lang="en-US" sz="2800" dirty="0"/>
              <a:t>A kinsman redeemer had to be </a:t>
            </a:r>
            <a:r>
              <a:rPr lang="en-US" sz="2800" b="1" dirty="0"/>
              <a:t>able</a:t>
            </a:r>
            <a:r>
              <a:rPr lang="en-US" sz="2800" dirty="0"/>
              <a:t> to redeem;</a:t>
            </a:r>
          </a:p>
          <a:p>
            <a:pPr>
              <a:lnSpc>
                <a:spcPct val="90000"/>
              </a:lnSpc>
              <a:spcBef>
                <a:spcPts val="200"/>
              </a:spcBef>
              <a:buNone/>
            </a:pPr>
            <a:r>
              <a:rPr lang="en-US" sz="2800" dirty="0"/>
              <a:t>   a person in slavery who can’t even redeem himself cannot redeem someone else</a:t>
            </a:r>
          </a:p>
          <a:p>
            <a:pPr>
              <a:lnSpc>
                <a:spcPct val="90000"/>
              </a:lnSpc>
              <a:spcBef>
                <a:spcPts val="200"/>
              </a:spcBef>
            </a:pPr>
            <a:r>
              <a:rPr lang="en-US" sz="2800" dirty="0"/>
              <a:t>We became enslaved by being born of Adam’s seed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OUR NEED</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sz="2800" dirty="0"/>
              <a:t>A willing blood relative who was not born of the seed of man</a:t>
            </a:r>
          </a:p>
          <a:p>
            <a:pPr>
              <a:lnSpc>
                <a:spcPct val="90000"/>
              </a:lnSpc>
              <a:spcBef>
                <a:spcPts val="200"/>
              </a:spcBef>
            </a:pPr>
            <a:r>
              <a:rPr lang="en-US" sz="2800" b="1" dirty="0"/>
              <a:t>Hebrews 2:14 </a:t>
            </a:r>
            <a:r>
              <a:rPr lang="en-US" sz="2800" dirty="0"/>
              <a:t> Therefore, since the children share in flesh and blood, He Himself likewise </a:t>
            </a:r>
            <a:r>
              <a:rPr lang="en-US" sz="2800" spc="-150" dirty="0"/>
              <a:t>also partook </a:t>
            </a:r>
            <a:r>
              <a:rPr lang="en-US" sz="2800" dirty="0"/>
              <a:t>of the same, that through death He might render powerless him who had the power of death, that is, the devil…</a:t>
            </a:r>
          </a:p>
          <a:p>
            <a:pPr>
              <a:lnSpc>
                <a:spcPct val="90000"/>
              </a:lnSpc>
              <a:spcBef>
                <a:spcPts val="200"/>
              </a:spcBef>
            </a:pPr>
            <a:r>
              <a:rPr lang="en-US" sz="2800" b="1" dirty="0"/>
              <a:t>Matthew 1:20 </a:t>
            </a:r>
            <a:r>
              <a:rPr lang="en-US" sz="2800" dirty="0"/>
              <a:t> But when he had considered this, behold, an angel of the Lord appeared to him in a dream, saying, "Joseph, son of David, do not be afraid to take Mary as your wife; for the Child who has been conceived in her is of the Holy Spirit.</a:t>
            </a:r>
          </a:p>
          <a:p>
            <a:pPr>
              <a:lnSpc>
                <a:spcPct val="90000"/>
              </a:lnSpc>
              <a:spcBef>
                <a:spcPts val="200"/>
              </a:spcBef>
            </a:pPr>
            <a:r>
              <a:rPr lang="en-US" sz="2800" dirty="0"/>
              <a:t>JESUS IS UNIQUELY QUALIFIED TO BE OUR KINSMAN REDEEMER</a:t>
            </a:r>
          </a:p>
          <a:p>
            <a:pPr>
              <a:lnSpc>
                <a:spcPct val="90000"/>
              </a:lnSpc>
              <a:spcBef>
                <a:spcPts val="200"/>
              </a:spcBef>
            </a:pPr>
            <a:r>
              <a:rPr lang="en-US" sz="2800" dirty="0"/>
              <a:t>What people lost has been partially restored; Jesus paid the price for total restoration </a:t>
            </a:r>
            <a:br>
              <a:rPr lang="en-US" sz="2800" dirty="0"/>
            </a:br>
            <a:r>
              <a:rPr lang="en-US" sz="2800" dirty="0"/>
              <a:t> </a:t>
            </a:r>
            <a:br>
              <a:rPr lang="en-US" sz="2800" dirty="0"/>
            </a:b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OUR POSITION IN CHRIST</a:t>
            </a:r>
          </a:p>
        </p:txBody>
      </p:sp>
      <p:sp>
        <p:nvSpPr>
          <p:cNvPr id="3" name="Content Placeholder 2"/>
          <p:cNvSpPr>
            <a:spLocks noGrp="1"/>
          </p:cNvSpPr>
          <p:nvPr>
            <p:ph idx="1"/>
          </p:nvPr>
        </p:nvSpPr>
        <p:spPr>
          <a:xfrm>
            <a:off x="0" y="838200"/>
            <a:ext cx="9144000" cy="6019800"/>
          </a:xfrm>
        </p:spPr>
        <p:txBody>
          <a:bodyPr>
            <a:normAutofit/>
          </a:bodyPr>
          <a:lstStyle/>
          <a:p>
            <a:pPr marL="514350" indent="-514350">
              <a:lnSpc>
                <a:spcPct val="90000"/>
              </a:lnSpc>
              <a:spcBef>
                <a:spcPts val="200"/>
              </a:spcBef>
              <a:buNone/>
            </a:pPr>
            <a:r>
              <a:rPr lang="en-US" sz="2800" dirty="0"/>
              <a:t>1. He has freed us from bondage to sin; we are no</a:t>
            </a:r>
          </a:p>
          <a:p>
            <a:pPr marL="514350" indent="-514350">
              <a:lnSpc>
                <a:spcPct val="90000"/>
              </a:lnSpc>
              <a:spcBef>
                <a:spcPts val="200"/>
              </a:spcBef>
              <a:buNone/>
            </a:pPr>
            <a:r>
              <a:rPr lang="en-US" sz="2800" dirty="0"/>
              <a:t>   longer slaves; we are redeemed (soul and spirit)</a:t>
            </a:r>
          </a:p>
          <a:p>
            <a:pPr marL="514350" indent="-514350">
              <a:lnSpc>
                <a:spcPct val="90000"/>
              </a:lnSpc>
              <a:spcBef>
                <a:spcPts val="200"/>
              </a:spcBef>
              <a:buNone/>
            </a:pPr>
            <a:r>
              <a:rPr lang="en-US" sz="2800" dirty="0"/>
              <a:t>   There is a future redemption of our bodies (the</a:t>
            </a:r>
          </a:p>
          <a:p>
            <a:pPr marL="514350" indent="-514350">
              <a:lnSpc>
                <a:spcPct val="90000"/>
              </a:lnSpc>
              <a:spcBef>
                <a:spcPts val="200"/>
              </a:spcBef>
              <a:buNone/>
            </a:pPr>
            <a:r>
              <a:rPr lang="en-US" sz="2800" dirty="0"/>
              <a:t>   rapture); this completes our adoption as sons  </a:t>
            </a:r>
          </a:p>
          <a:p>
            <a:pPr>
              <a:lnSpc>
                <a:spcPct val="90000"/>
              </a:lnSpc>
              <a:spcBef>
                <a:spcPts val="200"/>
              </a:spcBef>
            </a:pPr>
            <a:r>
              <a:rPr lang="en-US" sz="2800" b="1" dirty="0"/>
              <a:t>Romans 8:23 </a:t>
            </a:r>
            <a:r>
              <a:rPr lang="en-US" sz="2800" dirty="0"/>
              <a:t>And not only this, but also we ourselves, having the first fruits of the Spirit, even we ourselves groan within ourselves, waiting eagerly for </a:t>
            </a:r>
            <a:r>
              <a:rPr lang="en-US" sz="2800" i="1" dirty="0"/>
              <a:t>our</a:t>
            </a:r>
            <a:r>
              <a:rPr lang="en-US" sz="2800" dirty="0"/>
              <a:t> adoption as sons, the redemption of our body. </a:t>
            </a:r>
          </a:p>
          <a:p>
            <a:pPr>
              <a:lnSpc>
                <a:spcPct val="90000"/>
              </a:lnSpc>
              <a:spcBef>
                <a:spcPts val="200"/>
              </a:spcBef>
              <a:buNone/>
            </a:pPr>
            <a:r>
              <a:rPr lang="en-US" sz="2800" dirty="0"/>
              <a:t>2. He has paid the price for the redemption of the earth but the deed is sealed awaiting a future opening</a:t>
            </a:r>
          </a:p>
          <a:p>
            <a:pPr>
              <a:lnSpc>
                <a:spcPct val="90000"/>
              </a:lnSpc>
              <a:spcBef>
                <a:spcPts val="200"/>
              </a:spcBef>
            </a:pPr>
            <a:r>
              <a:rPr lang="en-US" sz="2800" b="1" dirty="0"/>
              <a:t>Revelation 5:1-2  </a:t>
            </a:r>
            <a:r>
              <a:rPr lang="en-US" sz="2800" dirty="0"/>
              <a:t>I saw in the right hand of Him who sat on the throne a book written inside and on the back, sealed up with seven seals. And I saw a strong angel proclaiming with a loud voice, “Who is worthy to open the book and to break its seals?”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pPr>
              <a:buNone/>
            </a:pPr>
            <a:r>
              <a:rPr lang="en-US" dirty="0"/>
              <a:t>OUR POSITION IN CHRIST </a:t>
            </a:r>
            <a:r>
              <a:rPr lang="en-US" sz="2400" dirty="0"/>
              <a:t>(2)</a:t>
            </a:r>
          </a:p>
        </p:txBody>
      </p:sp>
      <p:sp>
        <p:nvSpPr>
          <p:cNvPr id="3" name="Content Placeholder 2"/>
          <p:cNvSpPr>
            <a:spLocks noGrp="1"/>
          </p:cNvSpPr>
          <p:nvPr>
            <p:ph idx="1"/>
          </p:nvPr>
        </p:nvSpPr>
        <p:spPr>
          <a:xfrm>
            <a:off x="0" y="1066800"/>
            <a:ext cx="9144000" cy="5791200"/>
          </a:xfrm>
        </p:spPr>
        <p:txBody>
          <a:bodyPr>
            <a:normAutofit/>
          </a:bodyPr>
          <a:lstStyle/>
          <a:p>
            <a:pPr>
              <a:spcBef>
                <a:spcPts val="400"/>
              </a:spcBef>
              <a:buNone/>
            </a:pPr>
            <a:r>
              <a:rPr lang="en-US" sz="2800" dirty="0"/>
              <a:t>3. The Kinsman Redeemer married the woman who had no heirs and produced heirs for the original husband </a:t>
            </a:r>
          </a:p>
          <a:p>
            <a:pPr>
              <a:spcBef>
                <a:spcPts val="400"/>
              </a:spcBef>
            </a:pPr>
            <a:r>
              <a:rPr lang="en-US" sz="2800" dirty="0"/>
              <a:t>This is why the church is pictured as the bride of Christ; a marriage is coming after the rapture</a:t>
            </a:r>
          </a:p>
          <a:p>
            <a:pPr>
              <a:spcBef>
                <a:spcPts val="400"/>
              </a:spcBef>
            </a:pPr>
            <a:r>
              <a:rPr lang="en-US" sz="2800" b="1" dirty="0"/>
              <a:t>Revelation 19:7-9 </a:t>
            </a:r>
            <a:r>
              <a:rPr lang="en-US" sz="2800" dirty="0"/>
              <a:t>"Let us rejoice and be glad and give the glory to Him, for the marriage of the Lamb has come and His bride has made herself ready.” It was given to her to clothe herself in fine linen, bright </a:t>
            </a:r>
            <a:r>
              <a:rPr lang="en-US" sz="2800" i="1" dirty="0"/>
              <a:t>and</a:t>
            </a:r>
            <a:r>
              <a:rPr lang="en-US" sz="2800" dirty="0"/>
              <a:t> clean; for the fine </a:t>
            </a:r>
            <a:r>
              <a:rPr lang="en-US" sz="2800" spc="-150" dirty="0"/>
              <a:t>linen is the </a:t>
            </a:r>
            <a:r>
              <a:rPr lang="en-US" sz="2800" dirty="0"/>
              <a:t>righteous acts of the saints. Then he said to me, "Write, 'Blessed are those who are invited to the marriage supper of the Lamb.'" And he said to me, "These are true words of God.”</a:t>
            </a:r>
          </a:p>
          <a:p>
            <a:pPr>
              <a:spcBef>
                <a:spcPts val="400"/>
              </a:spcBef>
              <a:buNone/>
            </a:pP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OUR POSITION IN CHRIST </a:t>
            </a:r>
            <a:r>
              <a:rPr lang="en-US" sz="2400" dirty="0"/>
              <a:t>(3)</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sz="2800" dirty="0"/>
              <a:t>The kinsman redeemer was the guiltless executioner of the murderer of his kinsmen</a:t>
            </a:r>
          </a:p>
          <a:p>
            <a:pPr>
              <a:lnSpc>
                <a:spcPct val="90000"/>
              </a:lnSpc>
              <a:spcBef>
                <a:spcPts val="200"/>
              </a:spcBef>
            </a:pPr>
            <a:r>
              <a:rPr lang="en-US" sz="2800" b="1" dirty="0"/>
              <a:t>Revelation 20:10, 14 </a:t>
            </a:r>
            <a:r>
              <a:rPr lang="en-US" sz="2800" dirty="0"/>
              <a:t> And the devil who deceived them was thrown into the lake of fire and brimstone, where the beast and the false prophet are also; and they will be tormented day and night forever and ever…Then death and Hades were thrown into the lake of fire. This is the second death, the lake of fire. </a:t>
            </a:r>
          </a:p>
          <a:p>
            <a:pPr>
              <a:lnSpc>
                <a:spcPct val="90000"/>
              </a:lnSpc>
              <a:spcBef>
                <a:spcPts val="200"/>
              </a:spcBef>
            </a:pPr>
            <a:r>
              <a:rPr lang="en-US" sz="2800" b="1" dirty="0"/>
              <a:t>JESUS HAS PAID THE PRICE FOR EVERYTHING NEEDED TO MAKE RESTORATION </a:t>
            </a:r>
          </a:p>
          <a:p>
            <a:pPr>
              <a:lnSpc>
                <a:spcPct val="90000"/>
              </a:lnSpc>
              <a:spcBef>
                <a:spcPts val="200"/>
              </a:spcBef>
            </a:pPr>
            <a:r>
              <a:rPr lang="en-US" sz="2800" dirty="0"/>
              <a:t>Now, we are redeemed soul and spirit, not yet redeemed bodily, but in  covenant relationship</a:t>
            </a:r>
          </a:p>
          <a:p>
            <a:pPr>
              <a:lnSpc>
                <a:spcPct val="90000"/>
              </a:lnSpc>
              <a:spcBef>
                <a:spcPts val="200"/>
              </a:spcBef>
            </a:pPr>
            <a:r>
              <a:rPr lang="en-US" sz="2800" b="1" dirty="0"/>
              <a:t>Luke 22:20 </a:t>
            </a:r>
            <a:r>
              <a:rPr lang="en-US" sz="2800" dirty="0"/>
              <a:t> And in the same way </a:t>
            </a:r>
            <a:r>
              <a:rPr lang="en-US" sz="2800" i="1" dirty="0"/>
              <a:t>He took</a:t>
            </a:r>
            <a:r>
              <a:rPr lang="en-US" sz="2800" dirty="0"/>
              <a:t> the cup after they had eaten, saying, "This cup which is poured out for you is the new covenant in My blood. </a:t>
            </a:r>
            <a:br>
              <a:rPr lang="en-US" sz="2800" dirty="0"/>
            </a:br>
            <a:br>
              <a:rPr lang="en-US" sz="2800" dirty="0"/>
            </a:br>
            <a:br>
              <a:rPr lang="en-US" sz="2800" dirty="0"/>
            </a:b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BENEFITS OF COVENANT</a:t>
            </a:r>
          </a:p>
        </p:txBody>
      </p:sp>
      <p:sp>
        <p:nvSpPr>
          <p:cNvPr id="3" name="Content Placeholder 2"/>
          <p:cNvSpPr>
            <a:spLocks noGrp="1"/>
          </p:cNvSpPr>
          <p:nvPr>
            <p:ph idx="1"/>
          </p:nvPr>
        </p:nvSpPr>
        <p:spPr/>
        <p:txBody>
          <a:bodyPr>
            <a:normAutofit/>
          </a:bodyPr>
          <a:lstStyle/>
          <a:p>
            <a:pPr algn="ctr">
              <a:buNone/>
            </a:pPr>
            <a:r>
              <a:rPr lang="en-US" sz="4000" dirty="0"/>
              <a:t>  Because we are in covenant</a:t>
            </a:r>
          </a:p>
          <a:p>
            <a:pPr algn="ctr">
              <a:buNone/>
            </a:pPr>
            <a:r>
              <a:rPr lang="en-US" sz="4000" dirty="0"/>
              <a:t> with Christ, we have </a:t>
            </a:r>
          </a:p>
          <a:p>
            <a:pPr algn="ctr">
              <a:buNone/>
            </a:pPr>
            <a:r>
              <a:rPr lang="en-US" sz="4000" dirty="0"/>
              <a:t>the armor and weaponry</a:t>
            </a:r>
          </a:p>
          <a:p>
            <a:pPr algn="ctr">
              <a:buNone/>
            </a:pPr>
            <a:r>
              <a:rPr lang="en-US" sz="4000" dirty="0"/>
              <a:t> that we need to fight the enemy</a:t>
            </a:r>
          </a:p>
          <a:p>
            <a:pPr>
              <a:buNone/>
            </a:pP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OUR POSITION IN CHRIST</a:t>
            </a:r>
          </a:p>
        </p:txBody>
      </p:sp>
      <p:sp>
        <p:nvSpPr>
          <p:cNvPr id="3" name="Content Placeholder 2"/>
          <p:cNvSpPr>
            <a:spLocks noGrp="1"/>
          </p:cNvSpPr>
          <p:nvPr>
            <p:ph idx="1"/>
          </p:nvPr>
        </p:nvSpPr>
        <p:spPr>
          <a:xfrm>
            <a:off x="0" y="990600"/>
            <a:ext cx="9144000" cy="5867400"/>
          </a:xfrm>
        </p:spPr>
        <p:txBody>
          <a:bodyPr>
            <a:normAutofit lnSpcReduction="10000"/>
          </a:bodyPr>
          <a:lstStyle/>
          <a:p>
            <a:pPr>
              <a:spcBef>
                <a:spcPts val="200"/>
              </a:spcBef>
            </a:pPr>
            <a:r>
              <a:rPr lang="en-US" sz="2800" b="1" dirty="0"/>
              <a:t>2 Corinthians 4:5-6 </a:t>
            </a:r>
            <a:r>
              <a:rPr lang="en-US" sz="2800" dirty="0"/>
              <a:t>For we do not preach ourselves but Christ Jesus as Lord, and ourselves as your bond-servants for Jesus' sake. For God, who said, "Light shall shine out of darkness," is the One who has shone in our hearts to give the Light of the knowledge of the glory of God in the face of Christ. </a:t>
            </a:r>
          </a:p>
          <a:p>
            <a:pPr>
              <a:spcBef>
                <a:spcPts val="200"/>
              </a:spcBef>
            </a:pPr>
            <a:r>
              <a:rPr lang="en-US" sz="2800" dirty="0"/>
              <a:t>The Jews were about seeing God’s light</a:t>
            </a:r>
          </a:p>
          <a:p>
            <a:pPr>
              <a:spcBef>
                <a:spcPts val="200"/>
              </a:spcBef>
            </a:pPr>
            <a:r>
              <a:rPr lang="en-US" sz="2800" dirty="0"/>
              <a:t>The Greeks were all about knowledge</a:t>
            </a:r>
          </a:p>
          <a:p>
            <a:pPr>
              <a:spcBef>
                <a:spcPts val="200"/>
              </a:spcBef>
            </a:pPr>
            <a:r>
              <a:rPr lang="en-US" sz="2800" dirty="0"/>
              <a:t>The Romans were all about glory</a:t>
            </a:r>
          </a:p>
          <a:p>
            <a:pPr>
              <a:spcBef>
                <a:spcPts val="200"/>
              </a:spcBef>
            </a:pPr>
            <a:r>
              <a:rPr lang="en-US" sz="2800" dirty="0"/>
              <a:t>All of what everyone was seeking is present in Christ</a:t>
            </a:r>
          </a:p>
          <a:p>
            <a:pPr>
              <a:spcBef>
                <a:spcPts val="200"/>
              </a:spcBef>
            </a:pPr>
            <a:r>
              <a:rPr lang="en-US" sz="2800" b="1" dirty="0"/>
              <a:t>1 Timothy 1:15 </a:t>
            </a:r>
            <a:r>
              <a:rPr lang="en-US" sz="2800" dirty="0"/>
              <a:t>It is a trustworthy statement, deserving full acceptance, that Christ Jesus came into the world to save sinners, among whom I am foremost </a:t>
            </a:r>
            <a:r>
              <a:rPr lang="en-US" sz="2800" i="1" dirty="0"/>
              <a:t>of all.</a:t>
            </a:r>
            <a:r>
              <a:rPr lang="en-US" sz="28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IN GENESIS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Adam and Eve both sinned</a:t>
            </a:r>
          </a:p>
          <a:p>
            <a:pPr>
              <a:lnSpc>
                <a:spcPct val="90000"/>
              </a:lnSpc>
              <a:spcBef>
                <a:spcPts val="200"/>
              </a:spcBef>
            </a:pPr>
            <a:r>
              <a:rPr lang="en-US" sz="2800" b="1" dirty="0"/>
              <a:t>Genesis 3:12-13 </a:t>
            </a:r>
            <a:r>
              <a:rPr lang="en-US" sz="2800" dirty="0"/>
              <a:t> The man said, "The woman whom You gave </a:t>
            </a:r>
            <a:r>
              <a:rPr lang="en-US" sz="2800" i="1" dirty="0"/>
              <a:t>to be</a:t>
            </a:r>
            <a:r>
              <a:rPr lang="en-US" sz="2800" dirty="0"/>
              <a:t> with me, she gave me from the tree, and I ate. Then the </a:t>
            </a:r>
            <a:r>
              <a:rPr lang="en-US" sz="2800" cap="small" dirty="0"/>
              <a:t>LORD</a:t>
            </a:r>
            <a:r>
              <a:rPr lang="en-US" sz="2800" dirty="0"/>
              <a:t> God said to the woman, "What is this you have done?" And the woman said, "The serpent deceived me, and I ate." </a:t>
            </a:r>
          </a:p>
          <a:p>
            <a:pPr>
              <a:lnSpc>
                <a:spcPct val="90000"/>
              </a:lnSpc>
              <a:spcBef>
                <a:spcPts val="200"/>
              </a:spcBef>
            </a:pPr>
            <a:r>
              <a:rPr lang="en-US" sz="2800" b="1" dirty="0"/>
              <a:t>1 Timothy 2:14 </a:t>
            </a:r>
            <a:r>
              <a:rPr lang="en-US" sz="2800" dirty="0"/>
              <a:t> And </a:t>
            </a:r>
            <a:r>
              <a:rPr lang="en-US" sz="2800" i="1" dirty="0"/>
              <a:t>it was</a:t>
            </a:r>
            <a:r>
              <a:rPr lang="en-US" sz="2800" dirty="0"/>
              <a:t> not Adam </a:t>
            </a:r>
            <a:r>
              <a:rPr lang="en-US" sz="2800" i="1" dirty="0"/>
              <a:t>who</a:t>
            </a:r>
            <a:r>
              <a:rPr lang="en-US" sz="2800" dirty="0"/>
              <a:t> was deceived, but the woman being deceived, fell into transgression. </a:t>
            </a:r>
          </a:p>
          <a:p>
            <a:pPr>
              <a:lnSpc>
                <a:spcPct val="90000"/>
              </a:lnSpc>
              <a:spcBef>
                <a:spcPts val="200"/>
              </a:spcBef>
            </a:pPr>
            <a:r>
              <a:rPr lang="en-US" sz="2800" dirty="0"/>
              <a:t>Having been deceived was considered an unintentional sin under the Law, when the Law was later given</a:t>
            </a:r>
          </a:p>
          <a:p>
            <a:pPr>
              <a:lnSpc>
                <a:spcPct val="90000"/>
              </a:lnSpc>
              <a:spcBef>
                <a:spcPts val="200"/>
              </a:spcBef>
            </a:pPr>
            <a:r>
              <a:rPr lang="en-US" sz="2800" dirty="0"/>
              <a:t>God always cares about whether you know the right thing to do; Eve believe the lie Satan told; Adam apparently did not</a:t>
            </a:r>
            <a:br>
              <a:rPr lang="en-US" sz="2800" dirty="0"/>
            </a:b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DEFINING SIN</a:t>
            </a:r>
          </a:p>
        </p:txBody>
      </p:sp>
      <p:sp>
        <p:nvSpPr>
          <p:cNvPr id="3" name="Content Placeholder 2"/>
          <p:cNvSpPr>
            <a:spLocks noGrp="1"/>
          </p:cNvSpPr>
          <p:nvPr>
            <p:ph idx="1"/>
          </p:nvPr>
        </p:nvSpPr>
        <p:spPr>
          <a:xfrm>
            <a:off x="0" y="914400"/>
            <a:ext cx="9144000" cy="5943600"/>
          </a:xfrm>
        </p:spPr>
        <p:txBody>
          <a:bodyPr>
            <a:normAutofit lnSpcReduction="10000"/>
          </a:bodyPr>
          <a:lstStyle/>
          <a:p>
            <a:pPr>
              <a:lnSpc>
                <a:spcPct val="95000"/>
              </a:lnSpc>
              <a:spcBef>
                <a:spcPts val="100"/>
              </a:spcBef>
            </a:pPr>
            <a:r>
              <a:rPr lang="en-US" sz="2800" b="1" dirty="0"/>
              <a:t>James 4:17</a:t>
            </a:r>
            <a:r>
              <a:rPr lang="en-US" sz="2800" dirty="0"/>
              <a:t> Therefore, to one who knows </a:t>
            </a:r>
            <a:r>
              <a:rPr lang="en-US" sz="2800" i="1" dirty="0"/>
              <a:t>the</a:t>
            </a:r>
            <a:r>
              <a:rPr lang="en-US" sz="2800" dirty="0"/>
              <a:t> right thing to do and does not do it, to him it is sin. </a:t>
            </a:r>
          </a:p>
          <a:p>
            <a:pPr>
              <a:lnSpc>
                <a:spcPct val="95000"/>
              </a:lnSpc>
              <a:spcBef>
                <a:spcPts val="100"/>
              </a:spcBef>
            </a:pPr>
            <a:r>
              <a:rPr lang="en-US" sz="2800" dirty="0"/>
              <a:t>This definition includes things </a:t>
            </a:r>
            <a:r>
              <a:rPr lang="en-US" sz="2800" b="1" dirty="0"/>
              <a:t>you did </a:t>
            </a:r>
            <a:r>
              <a:rPr lang="en-US" sz="2800" dirty="0"/>
              <a:t>that you should not have done</a:t>
            </a:r>
          </a:p>
          <a:p>
            <a:pPr>
              <a:lnSpc>
                <a:spcPct val="95000"/>
              </a:lnSpc>
              <a:spcBef>
                <a:spcPts val="100"/>
              </a:spcBef>
            </a:pPr>
            <a:r>
              <a:rPr lang="en-US" sz="2800" dirty="0"/>
              <a:t>This definition includes things </a:t>
            </a:r>
            <a:r>
              <a:rPr lang="en-US" sz="2800" b="1" dirty="0"/>
              <a:t>you did not do </a:t>
            </a:r>
            <a:r>
              <a:rPr lang="en-US" sz="2800" dirty="0"/>
              <a:t>that you should have done</a:t>
            </a:r>
          </a:p>
          <a:p>
            <a:pPr>
              <a:lnSpc>
                <a:spcPct val="95000"/>
              </a:lnSpc>
              <a:spcBef>
                <a:spcPts val="100"/>
              </a:spcBef>
            </a:pPr>
            <a:r>
              <a:rPr lang="en-US" sz="2800" dirty="0"/>
              <a:t>Under the Law, Eve’s sin would have been considered unintentional because she did it while deceived</a:t>
            </a:r>
          </a:p>
          <a:p>
            <a:pPr>
              <a:lnSpc>
                <a:spcPct val="95000"/>
              </a:lnSpc>
              <a:spcBef>
                <a:spcPts val="100"/>
              </a:spcBef>
            </a:pPr>
            <a:r>
              <a:rPr lang="en-US" sz="2800" b="1" dirty="0"/>
              <a:t>Hebrews 9:6-7</a:t>
            </a:r>
            <a:r>
              <a:rPr lang="en-US" sz="2800" baseline="30000" dirty="0"/>
              <a:t> </a:t>
            </a:r>
            <a:r>
              <a:rPr lang="en-US" sz="2800" dirty="0"/>
              <a:t> Now when these things have been so prepared, the priests are continually entering the outer tabernacle performing the divine worship, but into the second, only the high priest </a:t>
            </a:r>
            <a:r>
              <a:rPr lang="en-US" sz="2800" i="1" dirty="0"/>
              <a:t>enters</a:t>
            </a:r>
            <a:r>
              <a:rPr lang="en-US" sz="2800" dirty="0"/>
              <a:t> once a year, not without </a:t>
            </a:r>
            <a:r>
              <a:rPr lang="en-US" sz="2800" i="1" dirty="0"/>
              <a:t>taking</a:t>
            </a:r>
            <a:r>
              <a:rPr lang="en-US" sz="2800" dirty="0"/>
              <a:t> blood, which he offers for himself and for the sins of the people committed in </a:t>
            </a:r>
            <a:r>
              <a:rPr lang="en-US" sz="2800" b="1" dirty="0"/>
              <a:t>ignorance.</a:t>
            </a:r>
            <a:endParaRPr lang="en-US" sz="2800" b="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None/>
            </a:pPr>
            <a:r>
              <a:rPr lang="en-US" dirty="0"/>
              <a:t>ADAM’S SIN NOT IN IGNORANCE</a:t>
            </a:r>
          </a:p>
        </p:txBody>
      </p:sp>
      <p:sp>
        <p:nvSpPr>
          <p:cNvPr id="3" name="Content Placeholder 2"/>
          <p:cNvSpPr>
            <a:spLocks noGrp="1"/>
          </p:cNvSpPr>
          <p:nvPr>
            <p:ph idx="1"/>
          </p:nvPr>
        </p:nvSpPr>
        <p:spPr>
          <a:xfrm>
            <a:off x="0" y="990600"/>
            <a:ext cx="9144000" cy="5867400"/>
          </a:xfrm>
        </p:spPr>
        <p:txBody>
          <a:bodyPr>
            <a:normAutofit fontScale="92500" lnSpcReduction="10000"/>
          </a:bodyPr>
          <a:lstStyle/>
          <a:p>
            <a:pPr>
              <a:spcBef>
                <a:spcPts val="0"/>
              </a:spcBef>
            </a:pPr>
            <a:r>
              <a:rPr lang="en-US" sz="3000" dirty="0"/>
              <a:t>Adam had been created in the image of God</a:t>
            </a:r>
          </a:p>
          <a:p>
            <a:pPr>
              <a:spcBef>
                <a:spcPts val="0"/>
              </a:spcBef>
            </a:pPr>
            <a:r>
              <a:rPr lang="en-US" sz="3000" b="1" spc="-150" dirty="0"/>
              <a:t>Genesis 1:27 </a:t>
            </a:r>
            <a:r>
              <a:rPr lang="en-US" sz="3000" spc="-150" dirty="0"/>
              <a:t> God </a:t>
            </a:r>
            <a:r>
              <a:rPr lang="en-US" sz="3000" dirty="0"/>
              <a:t>created man in His own image, in the image of God He created him; male and female He created them. </a:t>
            </a:r>
          </a:p>
          <a:p>
            <a:pPr>
              <a:spcBef>
                <a:spcPts val="0"/>
              </a:spcBef>
            </a:pPr>
            <a:r>
              <a:rPr lang="en-US" sz="3000" dirty="0"/>
              <a:t>Although both sinned, the nature of their sins was different; Adam’s would not be atoned for by the Law</a:t>
            </a:r>
          </a:p>
          <a:p>
            <a:pPr>
              <a:spcBef>
                <a:spcPts val="0"/>
              </a:spcBef>
            </a:pPr>
            <a:r>
              <a:rPr lang="en-US" sz="3000" b="1" dirty="0"/>
              <a:t>Genesis 5:3 </a:t>
            </a:r>
            <a:r>
              <a:rPr lang="en-US" sz="3000" dirty="0"/>
              <a:t> When Adam had lived one hundred and thirty years, he became the father of </a:t>
            </a:r>
            <a:r>
              <a:rPr lang="en-US" sz="3000" i="1" dirty="0"/>
              <a:t>a son</a:t>
            </a:r>
            <a:r>
              <a:rPr lang="en-US" sz="3000" dirty="0"/>
              <a:t> in his own likeness, according to his image, and named him Seth.</a:t>
            </a:r>
          </a:p>
          <a:p>
            <a:pPr>
              <a:spcBef>
                <a:spcPts val="0"/>
              </a:spcBef>
            </a:pPr>
            <a:r>
              <a:rPr lang="en-US" sz="3000" b="1" dirty="0"/>
              <a:t>Galatians 3:21-22 </a:t>
            </a:r>
            <a:r>
              <a:rPr lang="en-US" sz="3000" dirty="0"/>
              <a:t> For if a law had been given which was able to impart life, then righteousness would indeed have been based on law. But the Scripture has shut up everyone under sin, so that the promise by faith in Jesus Christ might be given to those who believe.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AN OLD TESTAMENT TYPES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The sacrificial system in the OT look forward to the perfect sacrifice when Jesus came</a:t>
            </a:r>
          </a:p>
          <a:p>
            <a:pPr>
              <a:lnSpc>
                <a:spcPct val="90000"/>
              </a:lnSpc>
              <a:spcBef>
                <a:spcPts val="200"/>
              </a:spcBef>
            </a:pPr>
            <a:r>
              <a:rPr lang="en-US" sz="2800" b="1" dirty="0"/>
              <a:t>Hebrews 9:11-14 </a:t>
            </a:r>
            <a:r>
              <a:rPr lang="en-US" sz="2800" dirty="0"/>
              <a:t> But when Christ appeared </a:t>
            </a:r>
            <a:r>
              <a:rPr lang="en-US" sz="2800" i="1" dirty="0"/>
              <a:t>as</a:t>
            </a:r>
            <a:r>
              <a:rPr lang="en-US" sz="2800" dirty="0"/>
              <a:t> a high priest of the good things to come, </a:t>
            </a:r>
            <a:r>
              <a:rPr lang="en-US" sz="2800" i="1" dirty="0"/>
              <a:t>He entered</a:t>
            </a:r>
            <a:r>
              <a:rPr lang="en-US" sz="2800" dirty="0"/>
              <a:t> through the greater and more perfect tabernacle, not made with hands, that is to say, not of this creation; </a:t>
            </a:r>
            <a:br>
              <a:rPr lang="en-US" sz="2800" dirty="0"/>
            </a:br>
            <a:r>
              <a:rPr lang="en-US" sz="2800" dirty="0"/>
              <a:t>and not through the blood of goats and calves, but through His own blood, He entered the holy place once for all, having obtained eternal redemption. For if the blood of goats and bulls and the ashes of a heifer sprinkling those who have been defiled sanctify for the cleansing of the flesh, how much more will the blood of Christ, who through the eternal Spirit offered Himself without blemish to God, cleanse your conscience from dead works to serve the living God?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BREAKING IT DOWN</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100"/>
              </a:spcBef>
            </a:pPr>
            <a:r>
              <a:rPr lang="en-US" sz="2800" dirty="0"/>
              <a:t>After Adam, everyone born of the seed of man is born with original sin imputed to his/her image; the Law didn’t fix this; Jesus calls this “slavery to sin”</a:t>
            </a:r>
          </a:p>
          <a:p>
            <a:pPr>
              <a:lnSpc>
                <a:spcPct val="90000"/>
              </a:lnSpc>
              <a:spcBef>
                <a:spcPts val="100"/>
              </a:spcBef>
            </a:pPr>
            <a:r>
              <a:rPr lang="en-US" sz="2800" b="1" dirty="0"/>
              <a:t>Romans 6:6 …</a:t>
            </a:r>
            <a:r>
              <a:rPr lang="en-US" sz="2800" dirty="0"/>
              <a:t>knowing this, that our old self was crucified with </a:t>
            </a:r>
            <a:r>
              <a:rPr lang="en-US" sz="2800" i="1" dirty="0"/>
              <a:t>Him,</a:t>
            </a:r>
            <a:r>
              <a:rPr lang="en-US" sz="2800" dirty="0"/>
              <a:t> in order that our body of sin might be done away with, so that we would no longer be </a:t>
            </a:r>
            <a:r>
              <a:rPr lang="en-US" sz="2800" b="1" dirty="0"/>
              <a:t>slaves</a:t>
            </a:r>
            <a:r>
              <a:rPr lang="en-US" sz="2800" dirty="0"/>
              <a:t> to sin; </a:t>
            </a:r>
          </a:p>
          <a:p>
            <a:pPr>
              <a:lnSpc>
                <a:spcPct val="90000"/>
              </a:lnSpc>
              <a:spcBef>
                <a:spcPts val="100"/>
              </a:spcBef>
            </a:pPr>
            <a:r>
              <a:rPr lang="en-US" sz="2800" b="1" dirty="0"/>
              <a:t>John 8:34 </a:t>
            </a:r>
            <a:r>
              <a:rPr lang="en-US" sz="2800" dirty="0"/>
              <a:t> Jesus answered them, "Truly, truly, I say to you, everyone who commits sin is the </a:t>
            </a:r>
            <a:r>
              <a:rPr lang="en-US" sz="2800" b="1" dirty="0"/>
              <a:t>slave of sin.</a:t>
            </a:r>
          </a:p>
          <a:p>
            <a:pPr>
              <a:lnSpc>
                <a:spcPct val="90000"/>
              </a:lnSpc>
              <a:spcBef>
                <a:spcPts val="100"/>
              </a:spcBef>
            </a:pPr>
            <a:r>
              <a:rPr lang="en-US" sz="2800" b="1" dirty="0"/>
              <a:t>HUMANS HAD BECOME ENSLAVED TO SIN</a:t>
            </a:r>
            <a:br>
              <a:rPr lang="en-US" sz="2800" dirty="0"/>
            </a:br>
            <a:r>
              <a:rPr lang="en-US" sz="2800" b="1" dirty="0"/>
              <a:t>Genesis 1:28 </a:t>
            </a:r>
            <a:r>
              <a:rPr lang="en-US" sz="2800" dirty="0"/>
              <a:t>God blessed them; and God said to them, "Be fruitful and multiply, and fill the earth, and subdue it; and rule over the fish of the sea and over the birds of the sky and over every living thing that moves on the earth.”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RULER OF THIS WORLD</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sz="2800" dirty="0"/>
              <a:t>Adam and Eve were to rule over Earth under God’s headship; Satan usurped headship of earth</a:t>
            </a:r>
          </a:p>
          <a:p>
            <a:pPr>
              <a:lnSpc>
                <a:spcPct val="95000"/>
              </a:lnSpc>
              <a:spcBef>
                <a:spcPts val="200"/>
              </a:spcBef>
            </a:pPr>
            <a:r>
              <a:rPr lang="en-US" sz="2800" b="1" dirty="0"/>
              <a:t>John 12:31</a:t>
            </a:r>
            <a:r>
              <a:rPr lang="en-US" sz="2800" dirty="0"/>
              <a:t> “Now judgment is upon this world; now the ruler of this world will be cast out.” </a:t>
            </a:r>
          </a:p>
          <a:p>
            <a:pPr>
              <a:lnSpc>
                <a:spcPct val="95000"/>
              </a:lnSpc>
              <a:spcBef>
                <a:spcPts val="200"/>
              </a:spcBef>
            </a:pPr>
            <a:r>
              <a:rPr lang="en-US" sz="2800" b="1" dirty="0"/>
              <a:t>HEADSHIP OVER THE EARTH HAD BEEN LOST</a:t>
            </a:r>
          </a:p>
          <a:p>
            <a:pPr>
              <a:lnSpc>
                <a:spcPct val="95000"/>
              </a:lnSpc>
              <a:spcBef>
                <a:spcPts val="200"/>
              </a:spcBef>
            </a:pPr>
            <a:r>
              <a:rPr lang="en-US" sz="2800" dirty="0"/>
              <a:t>As God had said, death had entered mankind; no one could </a:t>
            </a:r>
            <a:r>
              <a:rPr lang="en-US" sz="2800" spc="-150" dirty="0"/>
              <a:t>go to the </a:t>
            </a:r>
            <a:r>
              <a:rPr lang="en-US" sz="2800" dirty="0"/>
              <a:t>presence of God at death </a:t>
            </a:r>
            <a:r>
              <a:rPr lang="en-US" sz="2800" spc="-150" dirty="0"/>
              <a:t>bec</a:t>
            </a:r>
            <a:r>
              <a:rPr lang="en-US" sz="2800" dirty="0"/>
              <a:t>ause of sin </a:t>
            </a:r>
          </a:p>
          <a:p>
            <a:pPr>
              <a:lnSpc>
                <a:spcPct val="95000"/>
              </a:lnSpc>
              <a:spcBef>
                <a:spcPts val="200"/>
              </a:spcBef>
            </a:pPr>
            <a:r>
              <a:rPr lang="en-US" sz="2800" b="1" dirty="0"/>
              <a:t>GOD WAS A HUSBAND TO HIS PEOPLE, HE HAD NO HEIRS</a:t>
            </a:r>
          </a:p>
          <a:p>
            <a:pPr>
              <a:lnSpc>
                <a:spcPct val="95000"/>
              </a:lnSpc>
              <a:spcBef>
                <a:spcPts val="200"/>
              </a:spcBef>
            </a:pPr>
            <a:r>
              <a:rPr lang="en-US" sz="2800" dirty="0"/>
              <a:t>Satan had effectively murdered all mankind</a:t>
            </a:r>
          </a:p>
          <a:p>
            <a:pPr>
              <a:lnSpc>
                <a:spcPct val="95000"/>
              </a:lnSpc>
              <a:spcBef>
                <a:spcPts val="200"/>
              </a:spcBef>
            </a:pPr>
            <a:r>
              <a:rPr lang="en-US" sz="2800" b="1" dirty="0"/>
              <a:t>John 8:44 </a:t>
            </a:r>
            <a:r>
              <a:rPr lang="en-US" sz="2800" dirty="0"/>
              <a:t>"You are of </a:t>
            </a:r>
            <a:r>
              <a:rPr lang="en-US" sz="2800" i="1" dirty="0"/>
              <a:t>your</a:t>
            </a:r>
            <a:r>
              <a:rPr lang="en-US" sz="2800" dirty="0"/>
              <a:t> father the devil, and you want to do the desires of your father. He was a </a:t>
            </a:r>
            <a:r>
              <a:rPr lang="en-US" sz="2800" b="1" dirty="0"/>
              <a:t>murderer from the beginning</a:t>
            </a:r>
            <a:r>
              <a:rPr lang="en-US" sz="2800" dirty="0"/>
              <a:t>, and does not stand in the truth because there is no truth in him.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1799</TotalTime>
  <Words>1889</Words>
  <Application>Microsoft Office PowerPoint</Application>
  <PresentationFormat>On-screen Show (4:3)</PresentationFormat>
  <Paragraphs>95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Tahoma</vt:lpstr>
      <vt:lpstr>Wingdings</vt:lpstr>
      <vt:lpstr>Office Theme</vt:lpstr>
      <vt:lpstr>PowerPoint Presentation</vt:lpstr>
      <vt:lpstr>VERSE FOR THE JOURNEY</vt:lpstr>
      <vt:lpstr>OUR POSITION IN CHRIST</vt:lpstr>
      <vt:lpstr>IN GENESIS</vt:lpstr>
      <vt:lpstr>DEFINING SIN</vt:lpstr>
      <vt:lpstr>ADAM’S SIN NOT IN IGNORANCE</vt:lpstr>
      <vt:lpstr>AN OLD TESTAMENT TYPES</vt:lpstr>
      <vt:lpstr>BREAKING IT DOWN</vt:lpstr>
      <vt:lpstr>RULER OF THIS WORLD</vt:lpstr>
      <vt:lpstr>SUMMARIZING</vt:lpstr>
      <vt:lpstr>OUR NEED</vt:lpstr>
      <vt:lpstr>OUR POSITION IN CHRIST</vt:lpstr>
      <vt:lpstr>OUR POSITION IN CHRIST (2)</vt:lpstr>
      <vt:lpstr>OUR POSITION IN CHRIST (3)</vt:lpstr>
      <vt:lpstr>BENEFITS OF COVENANT</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11</cp:revision>
  <dcterms:created xsi:type="dcterms:W3CDTF">2019-12-19T15:54:54Z</dcterms:created>
  <dcterms:modified xsi:type="dcterms:W3CDTF">2020-01-24T15:32:56Z</dcterms:modified>
</cp:coreProperties>
</file>