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6"/>
  </p:handoutMasterIdLst>
  <p:sldIdLst>
    <p:sldId id="257" r:id="rId2"/>
    <p:sldId id="258" r:id="rId3"/>
    <p:sldId id="259" r:id="rId4"/>
    <p:sldId id="267" r:id="rId5"/>
    <p:sldId id="271" r:id="rId6"/>
    <p:sldId id="273" r:id="rId7"/>
    <p:sldId id="260" r:id="rId8"/>
    <p:sldId id="261" r:id="rId9"/>
    <p:sldId id="262" r:id="rId10"/>
    <p:sldId id="263" r:id="rId11"/>
    <p:sldId id="264" r:id="rId12"/>
    <p:sldId id="265" r:id="rId13"/>
    <p:sldId id="272" r:id="rId14"/>
    <p:sldId id="270" r:id="rId15"/>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33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9C5ED56-55CE-4022-9E2E-708F30DD6A9C}" type="datetimeFigureOut">
              <a:rPr lang="en-US" smtClean="0"/>
              <a:pPr/>
              <a:t>1/16/2020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143000"/>
            <a:ext cx="9144000" cy="5715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smtClean="0">
                <a:solidFill>
                  <a:schemeClr val="tx1">
                    <a:lumMod val="95000"/>
                    <a:lumOff val="5000"/>
                  </a:schemeClr>
                </a:solidFill>
              </a:rPr>
              <a:t>JoLynn Gower</a:t>
            </a:r>
          </a:p>
          <a:p>
            <a:pPr>
              <a:spcBef>
                <a:spcPts val="0"/>
              </a:spcBef>
            </a:pPr>
            <a:r>
              <a:rPr lang="en-US" sz="2000" dirty="0" smtClean="0">
                <a:solidFill>
                  <a:schemeClr val="tx1">
                    <a:lumMod val="95000"/>
                    <a:lumOff val="5000"/>
                  </a:schemeClr>
                </a:solidFill>
              </a:rPr>
              <a:t>Spring 2020</a:t>
            </a:r>
          </a:p>
          <a:p>
            <a:pPr>
              <a:spcBef>
                <a:spcPts val="0"/>
              </a:spcBef>
            </a:pPr>
            <a:r>
              <a:rPr lang="en-US" sz="2000" dirty="0" smtClean="0">
                <a:solidFill>
                  <a:schemeClr val="tx1">
                    <a:lumMod val="95000"/>
                    <a:lumOff val="5000"/>
                  </a:schemeClr>
                </a:solidFill>
              </a:rPr>
              <a:t>217-493-6151</a:t>
            </a:r>
          </a:p>
          <a:p>
            <a:pPr>
              <a:spcBef>
                <a:spcPts val="0"/>
              </a:spcBef>
            </a:pPr>
            <a:r>
              <a:rPr lang="en-US" sz="2000" dirty="0" smtClean="0">
                <a:solidFill>
                  <a:schemeClr val="tx1">
                    <a:lumMod val="95000"/>
                    <a:lumOff val="5000"/>
                  </a:schemeClr>
                </a:solidFill>
              </a:rPr>
              <a:t>jgower@guardingthetruth.org</a:t>
            </a:r>
            <a:endParaRPr lang="en-US" sz="2000" dirty="0">
              <a:solidFill>
                <a:schemeClr val="tx1">
                  <a:lumMod val="95000"/>
                  <a:lumOff val="5000"/>
                </a:schemeClr>
              </a:solidFill>
            </a:endParaRP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smtClean="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smtClean="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smtClean="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endPar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smtClean="0"/>
              <a:t>Lesson 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WHOSE FAITH???</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smtClean="0"/>
              <a:t>Luke 5:19-20 </a:t>
            </a:r>
            <a:r>
              <a:rPr lang="en-US" sz="2800" dirty="0" smtClean="0"/>
              <a:t> But not finding any </a:t>
            </a:r>
            <a:r>
              <a:rPr lang="en-US" sz="2800" i="1" dirty="0" smtClean="0"/>
              <a:t>way</a:t>
            </a:r>
            <a:r>
              <a:rPr lang="en-US" sz="2800" dirty="0" smtClean="0"/>
              <a:t> to bring him in because of the crowd, they went up on the roof and </a:t>
            </a:r>
            <a:r>
              <a:rPr lang="en-US" sz="2800" spc="-150" dirty="0" smtClean="0"/>
              <a:t>let him </a:t>
            </a:r>
            <a:r>
              <a:rPr lang="en-US" sz="2800" dirty="0" smtClean="0"/>
              <a:t>down through the tiles </a:t>
            </a:r>
            <a:r>
              <a:rPr lang="en-US" sz="2800" spc="-150" dirty="0" smtClean="0"/>
              <a:t>with his </a:t>
            </a:r>
            <a:r>
              <a:rPr lang="en-US" sz="2800" dirty="0" smtClean="0"/>
              <a:t>stretcher, into the middle </a:t>
            </a:r>
            <a:r>
              <a:rPr lang="en-US" sz="2800" i="1" dirty="0" smtClean="0"/>
              <a:t>of the crowd,</a:t>
            </a:r>
            <a:r>
              <a:rPr lang="en-US" sz="2800" dirty="0" smtClean="0"/>
              <a:t> in front of Jesus. Seeing </a:t>
            </a:r>
            <a:r>
              <a:rPr lang="en-US" sz="2800" b="1" dirty="0" smtClean="0"/>
              <a:t>their faith</a:t>
            </a:r>
            <a:r>
              <a:rPr lang="en-US" sz="2800" dirty="0" smtClean="0"/>
              <a:t>, He said, "Friend, your sins are forgiven you." </a:t>
            </a:r>
          </a:p>
          <a:p>
            <a:pPr>
              <a:lnSpc>
                <a:spcPct val="90000"/>
              </a:lnSpc>
              <a:spcBef>
                <a:spcPts val="200"/>
              </a:spcBef>
            </a:pPr>
            <a:r>
              <a:rPr lang="en-US" sz="2800" b="1" dirty="0" smtClean="0"/>
              <a:t>Titus 3:5 </a:t>
            </a:r>
            <a:r>
              <a:rPr lang="en-US" sz="2800" dirty="0" smtClean="0"/>
              <a:t> He saved us, not on the basis of deeds which we have done in righteousness, but according to His mercy, by the washing of regeneration and renewing by the Holy Spirit…</a:t>
            </a:r>
          </a:p>
          <a:p>
            <a:pPr>
              <a:lnSpc>
                <a:spcPct val="90000"/>
              </a:lnSpc>
              <a:spcBef>
                <a:spcPts val="200"/>
              </a:spcBef>
            </a:pPr>
            <a:r>
              <a:rPr lang="en-US" sz="2800" dirty="0" smtClean="0"/>
              <a:t>Mercy: </a:t>
            </a:r>
            <a:r>
              <a:rPr lang="en-US" sz="2800" i="1" dirty="0" err="1" smtClean="0"/>
              <a:t>eleos</a:t>
            </a:r>
            <a:r>
              <a:rPr lang="en-US" sz="2800" i="1" dirty="0" smtClean="0"/>
              <a:t>: </a:t>
            </a:r>
            <a:r>
              <a:rPr lang="en-US" sz="2800" dirty="0" smtClean="0"/>
              <a:t>when we don’t get the bad thing that we deserved </a:t>
            </a:r>
          </a:p>
          <a:p>
            <a:pPr>
              <a:lnSpc>
                <a:spcPct val="90000"/>
              </a:lnSpc>
              <a:spcBef>
                <a:spcPts val="200"/>
              </a:spcBef>
            </a:pPr>
            <a:r>
              <a:rPr lang="en-US" sz="2800" dirty="0" smtClean="0"/>
              <a:t>Grace: </a:t>
            </a:r>
            <a:r>
              <a:rPr lang="en-US" sz="2800" i="1" dirty="0" err="1" smtClean="0"/>
              <a:t>charis</a:t>
            </a:r>
            <a:r>
              <a:rPr lang="en-US" sz="2800" i="1" dirty="0" smtClean="0"/>
              <a:t>: </a:t>
            </a:r>
            <a:r>
              <a:rPr lang="en-US" sz="2800" dirty="0" smtClean="0"/>
              <a:t>when we get the good thing that we didn’t deserve</a:t>
            </a:r>
          </a:p>
          <a:p>
            <a:pPr>
              <a:lnSpc>
                <a:spcPct val="90000"/>
              </a:lnSpc>
              <a:spcBef>
                <a:spcPts val="200"/>
              </a:spcBef>
            </a:pPr>
            <a:r>
              <a:rPr lang="en-US" sz="2800" dirty="0" smtClean="0"/>
              <a:t>Satan perverts our understanding of grace and mercy</a:t>
            </a:r>
            <a:br>
              <a:rPr lang="en-US" sz="2800" dirty="0" smtClean="0"/>
            </a:b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smtClean="0"/>
              <a:t>IT’S ABOUT FOCUS</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sz="2800" dirty="0" smtClean="0"/>
              <a:t>Satan uses circumstances and past sin to take our focus away from God’s grace and mercy</a:t>
            </a:r>
          </a:p>
          <a:p>
            <a:pPr>
              <a:lnSpc>
                <a:spcPct val="90000"/>
              </a:lnSpc>
              <a:spcBef>
                <a:spcPts val="200"/>
              </a:spcBef>
            </a:pPr>
            <a:r>
              <a:rPr lang="en-US" sz="2800" dirty="0" smtClean="0"/>
              <a:t>When we allow this to happen, we lose the sense of peace that God intends</a:t>
            </a:r>
          </a:p>
          <a:p>
            <a:pPr>
              <a:lnSpc>
                <a:spcPct val="90000"/>
              </a:lnSpc>
              <a:spcBef>
                <a:spcPts val="200"/>
              </a:spcBef>
            </a:pPr>
            <a:r>
              <a:rPr lang="en-US" sz="2800" dirty="0" smtClean="0"/>
              <a:t>Peace </a:t>
            </a:r>
            <a:r>
              <a:rPr lang="en-US" sz="2800" b="1" dirty="0" smtClean="0"/>
              <a:t>with</a:t>
            </a:r>
            <a:r>
              <a:rPr lang="en-US" sz="2800" dirty="0" smtClean="0"/>
              <a:t> God: comes when we accept Jesus</a:t>
            </a:r>
          </a:p>
          <a:p>
            <a:pPr>
              <a:lnSpc>
                <a:spcPct val="90000"/>
              </a:lnSpc>
              <a:spcBef>
                <a:spcPts val="200"/>
              </a:spcBef>
            </a:pPr>
            <a:r>
              <a:rPr lang="en-US" sz="2800" dirty="0" smtClean="0"/>
              <a:t>Peace </a:t>
            </a:r>
            <a:r>
              <a:rPr lang="en-US" sz="2800" b="1" dirty="0" smtClean="0"/>
              <a:t>of </a:t>
            </a:r>
            <a:r>
              <a:rPr lang="en-US" sz="2800" dirty="0" smtClean="0"/>
              <a:t>God: we experience as we walk with Him</a:t>
            </a:r>
          </a:p>
          <a:p>
            <a:pPr>
              <a:lnSpc>
                <a:spcPct val="90000"/>
              </a:lnSpc>
              <a:spcBef>
                <a:spcPts val="200"/>
              </a:spcBef>
            </a:pPr>
            <a:r>
              <a:rPr lang="en-US" sz="2800" b="1" dirty="0" smtClean="0"/>
              <a:t>Philippians 4:4-7 </a:t>
            </a:r>
            <a:r>
              <a:rPr lang="en-US" sz="2800" dirty="0" smtClean="0"/>
              <a:t> Rejoice in the Lord always; again I will say, rejoice! Let your gentle </a:t>
            </a:r>
            <a:r>
              <a:rPr lang="en-US" sz="2800" i="1" dirty="0" smtClean="0"/>
              <a:t>spirit</a:t>
            </a:r>
            <a:r>
              <a:rPr lang="en-US" sz="2800" dirty="0" smtClean="0"/>
              <a:t> be known to all men. The Lord is near. Be anxious for nothing, but in everythin</a:t>
            </a:r>
            <a:r>
              <a:rPr lang="en-US" sz="2800" spc="-150" dirty="0" smtClean="0"/>
              <a:t>g by prayer and </a:t>
            </a:r>
            <a:r>
              <a:rPr lang="en-US" sz="2800" dirty="0" smtClean="0"/>
              <a:t>supplication with thanksgiving let your requests be made known to God. And the peace of God, which surpasses all comprehension, will guard your hearts and your minds in Christ Jesus. </a:t>
            </a:r>
          </a:p>
          <a:p>
            <a:pPr>
              <a:lnSpc>
                <a:spcPct val="90000"/>
              </a:lnSpc>
              <a:spcBef>
                <a:spcPts val="200"/>
              </a:spcBef>
            </a:pPr>
            <a:r>
              <a:rPr lang="en-US" sz="2800" dirty="0" smtClean="0"/>
              <a:t>Guard: </a:t>
            </a:r>
            <a:r>
              <a:rPr lang="en-US" sz="2800" i="1" dirty="0" err="1" smtClean="0"/>
              <a:t>phroureo</a:t>
            </a:r>
            <a:r>
              <a:rPr lang="en-US" sz="2800" i="1" dirty="0" smtClean="0"/>
              <a:t>: </a:t>
            </a:r>
            <a:r>
              <a:rPr lang="en-US" sz="2800" dirty="0" smtClean="0"/>
              <a:t>a watcher in advance</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smtClean="0"/>
              <a:t>NO PEACE FOR UNBELIEVERS</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lnSpc>
                <a:spcPct val="90000"/>
              </a:lnSpc>
              <a:spcBef>
                <a:spcPts val="300"/>
              </a:spcBef>
            </a:pPr>
            <a:r>
              <a:rPr lang="en-US" sz="2800" b="1" dirty="0" smtClean="0"/>
              <a:t>Hebrews 3:16-19 </a:t>
            </a:r>
            <a:r>
              <a:rPr lang="en-US" sz="2800" dirty="0" smtClean="0"/>
              <a:t> For who provoked </a:t>
            </a:r>
            <a:r>
              <a:rPr lang="en-US" sz="2800" i="1" dirty="0" smtClean="0"/>
              <a:t>Him</a:t>
            </a:r>
            <a:r>
              <a:rPr lang="en-US" sz="2800" dirty="0" smtClean="0"/>
              <a:t> when they had heard? Indeed, did not all those who came out of Egypt </a:t>
            </a:r>
            <a:r>
              <a:rPr lang="en-US" sz="2800" i="1" dirty="0" smtClean="0"/>
              <a:t>led</a:t>
            </a:r>
            <a:r>
              <a:rPr lang="en-US" sz="2800" dirty="0" smtClean="0"/>
              <a:t> by Moses?  And with whom was He angry for forty years? Was it not with those who sinned, whose bodies fell in the wilderness?  And to whom did He swear that they </a:t>
            </a:r>
            <a:r>
              <a:rPr lang="en-US" sz="2800" b="1" dirty="0" smtClean="0"/>
              <a:t>would not enter His rest</a:t>
            </a:r>
            <a:r>
              <a:rPr lang="en-US" sz="2800" dirty="0" smtClean="0"/>
              <a:t>, but to those who were disobedient? </a:t>
            </a:r>
            <a:r>
              <a:rPr lang="en-US" sz="2800" i="1" dirty="0" smtClean="0"/>
              <a:t>So</a:t>
            </a:r>
            <a:r>
              <a:rPr lang="en-US" sz="2800" dirty="0" smtClean="0"/>
              <a:t> we see that they were not able to enter because of unbelief. </a:t>
            </a:r>
          </a:p>
          <a:p>
            <a:pPr>
              <a:lnSpc>
                <a:spcPct val="90000"/>
              </a:lnSpc>
              <a:spcBef>
                <a:spcPts val="300"/>
              </a:spcBef>
            </a:pPr>
            <a:r>
              <a:rPr lang="en-US" sz="2800" b="1" dirty="0" smtClean="0"/>
              <a:t>1 John 1:8-9 </a:t>
            </a:r>
            <a:r>
              <a:rPr lang="en-US" sz="2800" dirty="0" smtClean="0"/>
              <a:t>If we say that we have no sin, we are deceiving ourselves and the truth is not in us. If we </a:t>
            </a:r>
            <a:r>
              <a:rPr lang="en-US" sz="2800" u="sng" dirty="0" smtClean="0"/>
              <a:t>confess</a:t>
            </a:r>
            <a:r>
              <a:rPr lang="en-US" sz="2800" dirty="0" smtClean="0"/>
              <a:t> our sins, He is faithful and righteous to forgive us our sins and to cleanse us from all unrighteousness. </a:t>
            </a:r>
          </a:p>
          <a:p>
            <a:pPr>
              <a:lnSpc>
                <a:spcPct val="90000"/>
              </a:lnSpc>
              <a:spcBef>
                <a:spcPts val="300"/>
              </a:spcBef>
            </a:pPr>
            <a:r>
              <a:rPr lang="en-US" sz="2800" dirty="0" smtClean="0"/>
              <a:t>Confess: </a:t>
            </a:r>
            <a:r>
              <a:rPr lang="en-US" sz="2800" i="1" dirty="0" err="1" smtClean="0"/>
              <a:t>homologeo</a:t>
            </a:r>
            <a:r>
              <a:rPr lang="en-US" sz="2800" i="1" dirty="0" smtClean="0"/>
              <a:t>:</a:t>
            </a:r>
            <a:r>
              <a:rPr lang="en-US" sz="2800" dirty="0" smtClean="0"/>
              <a:t> to say the same thing</a:t>
            </a:r>
          </a:p>
          <a:p>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SUBMIT TO THE REFINING</a:t>
            </a:r>
            <a:endParaRPr lang="en-US" dirty="0"/>
          </a:p>
        </p:txBody>
      </p:sp>
      <p:sp>
        <p:nvSpPr>
          <p:cNvPr id="3" name="Content Placeholder 2"/>
          <p:cNvSpPr>
            <a:spLocks noGrp="1"/>
          </p:cNvSpPr>
          <p:nvPr>
            <p:ph idx="1"/>
          </p:nvPr>
        </p:nvSpPr>
        <p:spPr/>
        <p:txBody>
          <a:bodyPr>
            <a:normAutofit/>
          </a:bodyPr>
          <a:lstStyle/>
          <a:p>
            <a:r>
              <a:rPr lang="en-US" sz="2800" b="1" dirty="0" smtClean="0"/>
              <a:t>Romans 12:1-2 </a:t>
            </a:r>
            <a:r>
              <a:rPr lang="en-US" sz="2800" b="1" dirty="0" smtClean="0"/>
              <a:t> </a:t>
            </a:r>
            <a:r>
              <a:rPr lang="en-US" sz="2800" dirty="0" smtClean="0"/>
              <a:t>Therefore </a:t>
            </a:r>
            <a:r>
              <a:rPr lang="en-US" sz="2800" dirty="0" smtClean="0"/>
              <a:t>I urge you, brethren, by the mercies of God, to present your bodies a living and holy sacrifice, acceptable to God, </a:t>
            </a:r>
            <a:r>
              <a:rPr lang="en-US" sz="2800" i="1" dirty="0" smtClean="0"/>
              <a:t>which is</a:t>
            </a:r>
            <a:r>
              <a:rPr lang="en-US" sz="2800" dirty="0" smtClean="0"/>
              <a:t> your spiritual service of </a:t>
            </a:r>
            <a:r>
              <a:rPr lang="en-US" sz="2800" dirty="0" smtClean="0"/>
              <a:t>worship.</a:t>
            </a:r>
            <a:r>
              <a:rPr lang="en-US" sz="2800" dirty="0" smtClean="0"/>
              <a:t> And do not be </a:t>
            </a:r>
            <a:r>
              <a:rPr lang="en-US" sz="2800" u="sng" dirty="0" smtClean="0"/>
              <a:t>conformed</a:t>
            </a:r>
            <a:r>
              <a:rPr lang="en-US" sz="2800" dirty="0" smtClean="0"/>
              <a:t> to this world, but be </a:t>
            </a:r>
            <a:r>
              <a:rPr lang="en-US" sz="2800" u="sng" dirty="0" smtClean="0"/>
              <a:t>transformed </a:t>
            </a:r>
            <a:r>
              <a:rPr lang="en-US" sz="2800" dirty="0" smtClean="0"/>
              <a:t>by the renewing of your mind, so that you may </a:t>
            </a:r>
            <a:r>
              <a:rPr lang="en-US" sz="2800" u="sng" dirty="0" smtClean="0"/>
              <a:t>prove</a:t>
            </a:r>
            <a:r>
              <a:rPr lang="en-US" sz="2800" dirty="0" smtClean="0"/>
              <a:t> what the will of God is, that which is good and acceptable and perfect. </a:t>
            </a:r>
            <a:endParaRPr lang="en-US" sz="2800" dirty="0" smtClean="0"/>
          </a:p>
          <a:p>
            <a:r>
              <a:rPr lang="en-US" sz="2800" dirty="0" smtClean="0"/>
              <a:t>Conformed: </a:t>
            </a:r>
            <a:r>
              <a:rPr lang="en-US" sz="2800" i="1" dirty="0" err="1" smtClean="0"/>
              <a:t>suschematizo</a:t>
            </a:r>
            <a:r>
              <a:rPr lang="en-US" sz="2800" i="1" dirty="0" smtClean="0"/>
              <a:t>: </a:t>
            </a:r>
            <a:r>
              <a:rPr lang="en-US" sz="2800" dirty="0" smtClean="0"/>
              <a:t>to be put into a mold</a:t>
            </a:r>
          </a:p>
          <a:p>
            <a:r>
              <a:rPr lang="en-US" sz="2800" dirty="0" smtClean="0"/>
              <a:t>Transformed: </a:t>
            </a:r>
            <a:r>
              <a:rPr lang="en-US" sz="2800" i="1" dirty="0" err="1" smtClean="0"/>
              <a:t>metamorphoo</a:t>
            </a:r>
            <a:r>
              <a:rPr lang="en-US" sz="2800" i="1" dirty="0" smtClean="0"/>
              <a:t>: </a:t>
            </a:r>
            <a:r>
              <a:rPr lang="en-US" sz="2800" dirty="0" smtClean="0"/>
              <a:t>to be changed from one thing to another</a:t>
            </a:r>
          </a:p>
          <a:p>
            <a:r>
              <a:rPr lang="en-US" sz="2800" dirty="0" smtClean="0"/>
              <a:t>Prove: </a:t>
            </a:r>
            <a:r>
              <a:rPr lang="en-US" sz="2800" i="1" dirty="0" err="1" smtClean="0"/>
              <a:t>dokimazo</a:t>
            </a:r>
            <a:r>
              <a:rPr lang="en-US" sz="2800" dirty="0" smtClean="0"/>
              <a:t>: to break down into component parts; to assay; to refine, analyze, approve</a:t>
            </a:r>
            <a:endParaRPr lang="en-US" sz="2800" dirty="0" smtClean="0"/>
          </a:p>
          <a:p>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smtClean="0"/>
              <a:t>NO CONDEMNATION</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sz="2800" b="1" dirty="0" smtClean="0"/>
              <a:t>Romans </a:t>
            </a:r>
            <a:r>
              <a:rPr lang="en-US" sz="2800" b="1" spc="-150" dirty="0" smtClean="0"/>
              <a:t>8:1-5 </a:t>
            </a:r>
            <a:r>
              <a:rPr lang="en-US" sz="2800" spc="-150" dirty="0" smtClean="0"/>
              <a:t> Therefore </a:t>
            </a:r>
            <a:r>
              <a:rPr lang="en-US" sz="2800" dirty="0" smtClean="0"/>
              <a:t>there is now no </a:t>
            </a:r>
            <a:r>
              <a:rPr lang="en-US" sz="2800" spc="-150" dirty="0" smtClean="0"/>
              <a:t>condemnation</a:t>
            </a:r>
            <a:r>
              <a:rPr lang="en-US" sz="2800" dirty="0" smtClean="0"/>
              <a:t> for those who are in Christ Jesus. For the law of the Spirit of life in Christ Jesus has set you free from the law of sin and of death. For what the Law could not do, weak as it was through the flesh, God </a:t>
            </a:r>
            <a:r>
              <a:rPr lang="en-US" sz="2800" i="1" dirty="0" smtClean="0"/>
              <a:t>did:</a:t>
            </a:r>
            <a:r>
              <a:rPr lang="en-US" sz="2800" dirty="0" smtClean="0"/>
              <a:t> sending His own Son in the likeness of sinful flesh and </a:t>
            </a:r>
            <a:r>
              <a:rPr lang="en-US" sz="2800" i="1" dirty="0" smtClean="0"/>
              <a:t>as an offering</a:t>
            </a:r>
            <a:r>
              <a:rPr lang="en-US" sz="2800" dirty="0" smtClean="0"/>
              <a:t> for sin, He condemned sin in the flesh, so that </a:t>
            </a:r>
            <a:r>
              <a:rPr lang="en-US" sz="2800" spc="-150" dirty="0" smtClean="0"/>
              <a:t>the</a:t>
            </a:r>
            <a:r>
              <a:rPr lang="en-US" sz="2800" dirty="0" smtClean="0"/>
              <a:t> requirement </a:t>
            </a:r>
            <a:r>
              <a:rPr lang="en-US" sz="2800" spc="-150" dirty="0" smtClean="0"/>
              <a:t>of the </a:t>
            </a:r>
            <a:r>
              <a:rPr lang="en-US" sz="2800" dirty="0" smtClean="0"/>
              <a:t>Law might be fulfilled in us, who do not walk according to the flesh but according to the Spirit. For those who are according to the flesh set their minds on the things of the flesh, but those who are according to the Spirit, the things of the Spirit. </a:t>
            </a:r>
          </a:p>
          <a:p>
            <a:pPr>
              <a:lnSpc>
                <a:spcPct val="90000"/>
              </a:lnSpc>
              <a:spcBef>
                <a:spcPts val="200"/>
              </a:spcBef>
            </a:pPr>
            <a:r>
              <a:rPr lang="en-US" sz="2800" dirty="0" smtClean="0"/>
              <a:t>Condemnation: </a:t>
            </a:r>
            <a:r>
              <a:rPr lang="en-US" sz="2800" i="1" dirty="0" err="1" smtClean="0"/>
              <a:t>katakrima</a:t>
            </a:r>
            <a:r>
              <a:rPr lang="en-US" sz="2800" i="1" dirty="0" smtClean="0"/>
              <a:t>: </a:t>
            </a:r>
            <a:r>
              <a:rPr lang="en-US" sz="2800" dirty="0" smtClean="0"/>
              <a:t>adverse </a:t>
            </a:r>
            <a:r>
              <a:rPr lang="en-US" sz="2800" dirty="0" smtClean="0"/>
              <a:t>sentence</a:t>
            </a:r>
          </a:p>
          <a:p>
            <a:pPr>
              <a:lnSpc>
                <a:spcPct val="90000"/>
              </a:lnSpc>
              <a:spcBef>
                <a:spcPts val="200"/>
              </a:spcBef>
            </a:pPr>
            <a:r>
              <a:rPr lang="en-US" sz="2800" dirty="0" smtClean="0"/>
              <a:t>Doesn’t mean you won’t sometimes get it wrong or lose peace; does mean that you have position in Christ</a:t>
            </a:r>
            <a:endParaRPr lang="en-US" sz="2800" dirty="0" smtClean="0"/>
          </a:p>
          <a:p>
            <a:pPr>
              <a:lnSpc>
                <a:spcPct val="90000"/>
              </a:lnSpc>
              <a:spcBef>
                <a:spcPts val="200"/>
              </a:spcBef>
            </a:pPr>
            <a:endParaRPr lang="en-US" sz="2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sz="2800" b="1" dirty="0" smtClean="0"/>
              <a:t>Ephesians 6:10-13</a:t>
            </a:r>
            <a:r>
              <a:rPr lang="en-US" sz="2800" dirty="0" smtClean="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smtClean="0"/>
              <a:t>forces</a:t>
            </a:r>
            <a:r>
              <a:rPr lang="en-US" sz="2800" dirty="0" smtClean="0"/>
              <a:t> of wickedness in the heavenly </a:t>
            </a:r>
            <a:r>
              <a:rPr lang="en-US" sz="2800" i="1" dirty="0" smtClean="0"/>
              <a:t>places.</a:t>
            </a:r>
            <a:r>
              <a:rPr lang="en-US" sz="2800" dirty="0" smtClean="0"/>
              <a:t> Therefore, take up the full armor of God, so that you will be able to resist in the evil day, and having done everything, to stand firm. </a:t>
            </a:r>
          </a:p>
          <a:p>
            <a:pPr>
              <a:lnSpc>
                <a:spcPct val="95000"/>
              </a:lnSpc>
              <a:spcBef>
                <a:spcPts val="300"/>
              </a:spcBef>
            </a:pPr>
            <a:r>
              <a:rPr lang="en-US" sz="2800" dirty="0" smtClean="0"/>
              <a:t>Struggle: </a:t>
            </a:r>
            <a:r>
              <a:rPr lang="en-US" sz="2800" i="1" dirty="0" smtClean="0"/>
              <a:t>pale: </a:t>
            </a:r>
            <a:r>
              <a:rPr lang="en-US" sz="2800" dirty="0" smtClean="0"/>
              <a:t>to wrestle; a close quarters combat</a:t>
            </a:r>
          </a:p>
          <a:p>
            <a:pPr>
              <a:lnSpc>
                <a:spcPct val="95000"/>
              </a:lnSpc>
              <a:spcBef>
                <a:spcPts val="300"/>
              </a:spcBef>
            </a:pPr>
            <a:r>
              <a:rPr lang="en-US" sz="2800" dirty="0" smtClean="0"/>
              <a:t>Resist: </a:t>
            </a:r>
            <a:r>
              <a:rPr lang="en-US" sz="2800" i="1" dirty="0" err="1" smtClean="0"/>
              <a:t>anthistemi</a:t>
            </a:r>
            <a:r>
              <a:rPr lang="en-US" sz="2800" i="1" dirty="0" smtClean="0"/>
              <a:t>: </a:t>
            </a:r>
            <a:r>
              <a:rPr lang="en-US" sz="2800" dirty="0" smtClean="0"/>
              <a:t>withstand while opposing</a:t>
            </a:r>
          </a:p>
          <a:p>
            <a:pPr>
              <a:lnSpc>
                <a:spcPct val="95000"/>
              </a:lnSpc>
              <a:spcBef>
                <a:spcPts val="300"/>
              </a:spcBef>
            </a:pPr>
            <a:r>
              <a:rPr lang="en-US" sz="2800" dirty="0" smtClean="0"/>
              <a:t>Stand: </a:t>
            </a:r>
            <a:r>
              <a:rPr lang="en-US" sz="2800" i="1" dirty="0" err="1" smtClean="0"/>
              <a:t>histemi</a:t>
            </a:r>
            <a:r>
              <a:rPr lang="en-US" sz="2800" i="1" dirty="0" smtClean="0"/>
              <a:t>:</a:t>
            </a:r>
            <a:r>
              <a:rPr lang="en-US" sz="2800" dirty="0" smtClean="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SATAN’S METHODOLOGY</a:t>
            </a:r>
            <a:endParaRPr lang="en-US" dirty="0"/>
          </a:p>
        </p:txBody>
      </p:sp>
      <p:sp>
        <p:nvSpPr>
          <p:cNvPr id="3" name="Content Placeholder 2"/>
          <p:cNvSpPr>
            <a:spLocks noGrp="1"/>
          </p:cNvSpPr>
          <p:nvPr>
            <p:ph idx="1"/>
          </p:nvPr>
        </p:nvSpPr>
        <p:spPr>
          <a:xfrm>
            <a:off x="0" y="990600"/>
            <a:ext cx="9144000" cy="5867400"/>
          </a:xfrm>
        </p:spPr>
        <p:txBody>
          <a:bodyPr>
            <a:normAutofit lnSpcReduction="10000"/>
          </a:bodyPr>
          <a:lstStyle/>
          <a:p>
            <a:pPr>
              <a:spcBef>
                <a:spcPts val="200"/>
              </a:spcBef>
            </a:pPr>
            <a:r>
              <a:rPr lang="en-US" sz="2800" b="1" dirty="0" smtClean="0"/>
              <a:t>1 Peter 5:6-11 </a:t>
            </a:r>
            <a:r>
              <a:rPr lang="en-US" sz="2800" dirty="0" smtClean="0"/>
              <a:t>Therefore humble yourselves under the mighty hand of God, that He may exalt you at the proper time, casting all your anxiety on Him, because He cares for you. Be of sober </a:t>
            </a:r>
            <a:r>
              <a:rPr lang="en-US" sz="2800" i="1" dirty="0" smtClean="0"/>
              <a:t>spirit,</a:t>
            </a:r>
            <a:r>
              <a:rPr lang="en-US" sz="2800" dirty="0" smtClean="0"/>
              <a:t> be on the alert. Your adversary, the devil, prowls around like a roaring lion, seeking someone to devour. But resist him, firm in </a:t>
            </a:r>
            <a:r>
              <a:rPr lang="en-US" sz="2800" i="1" dirty="0" smtClean="0"/>
              <a:t>your</a:t>
            </a:r>
            <a:r>
              <a:rPr lang="en-US" sz="2800" dirty="0" smtClean="0"/>
              <a:t> faith, knowing that the same experiences of suffering are being accomplished by your brethren who are in the world.  After you have suffered for a little while, the God of all grace, who called you to His eternal glory in Christ, will Himself perfect, confirm, strengthen </a:t>
            </a:r>
            <a:r>
              <a:rPr lang="en-US" sz="2800" i="1" dirty="0" smtClean="0"/>
              <a:t>and</a:t>
            </a:r>
            <a:r>
              <a:rPr lang="en-US" sz="2800" dirty="0" smtClean="0"/>
              <a:t> establish you. </a:t>
            </a:r>
            <a:br>
              <a:rPr lang="en-US" sz="2800" dirty="0" smtClean="0"/>
            </a:br>
            <a:r>
              <a:rPr lang="en-US" sz="2800" dirty="0" smtClean="0"/>
              <a:t>Our part: humility, giving anxiety to God, sobriety, alertness, resistance</a:t>
            </a:r>
            <a:endParaRPr lang="en-US" sz="2800" b="1"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IN GENESIS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100"/>
              </a:spcBef>
            </a:pPr>
            <a:r>
              <a:rPr lang="en-US" sz="2800" dirty="0" smtClean="0"/>
              <a:t>Satan (crafty serpent) asks a question knowing the answer already</a:t>
            </a:r>
          </a:p>
          <a:p>
            <a:pPr>
              <a:lnSpc>
                <a:spcPct val="90000"/>
              </a:lnSpc>
              <a:spcBef>
                <a:spcPts val="100"/>
              </a:spcBef>
            </a:pPr>
            <a:r>
              <a:rPr lang="en-US" sz="2800" dirty="0" smtClean="0"/>
              <a:t>Satan opposes God’s truth with a lie: You won’t die</a:t>
            </a:r>
          </a:p>
          <a:p>
            <a:pPr>
              <a:lnSpc>
                <a:spcPct val="90000"/>
              </a:lnSpc>
              <a:spcBef>
                <a:spcPts val="100"/>
              </a:spcBef>
            </a:pPr>
            <a:r>
              <a:rPr lang="en-US" sz="2800" dirty="0" smtClean="0"/>
              <a:t>Satan casts doubt on God’s purpose: God doesn’t want you to be like Him</a:t>
            </a:r>
          </a:p>
          <a:p>
            <a:pPr>
              <a:lnSpc>
                <a:spcPct val="90000"/>
              </a:lnSpc>
              <a:spcBef>
                <a:spcPts val="100"/>
              </a:spcBef>
            </a:pPr>
            <a:r>
              <a:rPr lang="en-US" sz="2800" dirty="0" smtClean="0"/>
              <a:t>Eve sees the fruit is “good for food:”  lust of the flesh</a:t>
            </a:r>
          </a:p>
          <a:p>
            <a:pPr>
              <a:lnSpc>
                <a:spcPct val="90000"/>
              </a:lnSpc>
              <a:spcBef>
                <a:spcPts val="100"/>
              </a:spcBef>
            </a:pPr>
            <a:r>
              <a:rPr lang="en-US" sz="2800" dirty="0" smtClean="0"/>
              <a:t>Eve sees the fruit as “delightful to eyes:” lust of eyes</a:t>
            </a:r>
          </a:p>
          <a:p>
            <a:pPr>
              <a:lnSpc>
                <a:spcPct val="90000"/>
              </a:lnSpc>
              <a:spcBef>
                <a:spcPts val="100"/>
              </a:spcBef>
            </a:pPr>
            <a:r>
              <a:rPr lang="en-US" sz="2800" dirty="0" smtClean="0"/>
              <a:t>Eve sees fruit “desirable to make her wise;”  boastful pride of life</a:t>
            </a:r>
          </a:p>
          <a:p>
            <a:pPr>
              <a:lnSpc>
                <a:spcPct val="90000"/>
              </a:lnSpc>
              <a:spcBef>
                <a:spcPts val="100"/>
              </a:spcBef>
            </a:pPr>
            <a:r>
              <a:rPr lang="en-US" sz="2800" b="1" dirty="0" smtClean="0"/>
              <a:t>1 John </a:t>
            </a:r>
            <a:r>
              <a:rPr lang="en-US" sz="2800" b="1" dirty="0" smtClean="0"/>
              <a:t>2:15-16 </a:t>
            </a:r>
            <a:r>
              <a:rPr lang="en-US" sz="2800" dirty="0" smtClean="0"/>
              <a:t> Do not love the world nor the things in the world. </a:t>
            </a:r>
            <a:r>
              <a:rPr lang="en-US" sz="2800" dirty="0" smtClean="0"/>
              <a:t>If anyone loves the world, the love of the Father is not in him. </a:t>
            </a:r>
            <a:r>
              <a:rPr lang="en-US" sz="2800" dirty="0" smtClean="0"/>
              <a:t>For </a:t>
            </a:r>
            <a:r>
              <a:rPr lang="en-US" sz="2800" dirty="0" smtClean="0"/>
              <a:t>all that is in the world, the lust of the flesh and the lust of the eyes and the boastful pride of life, is not from the Father, but is from the world. </a:t>
            </a:r>
          </a:p>
          <a:p>
            <a:pPr>
              <a:lnSpc>
                <a:spcPct val="90000"/>
              </a:lnSpc>
              <a:spcBef>
                <a:spcPts val="200"/>
              </a:spcBef>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TEMPTATION OF JESUS</a:t>
            </a:r>
            <a:endParaRPr lang="en-US" dirty="0"/>
          </a:p>
        </p:txBody>
      </p:sp>
      <p:sp>
        <p:nvSpPr>
          <p:cNvPr id="3" name="Content Placeholder 2"/>
          <p:cNvSpPr>
            <a:spLocks noGrp="1"/>
          </p:cNvSpPr>
          <p:nvPr>
            <p:ph idx="1"/>
          </p:nvPr>
        </p:nvSpPr>
        <p:spPr>
          <a:xfrm>
            <a:off x="0" y="914400"/>
            <a:ext cx="9144000" cy="5943600"/>
          </a:xfrm>
        </p:spPr>
        <p:txBody>
          <a:bodyPr>
            <a:normAutofit lnSpcReduction="10000"/>
          </a:bodyPr>
          <a:lstStyle/>
          <a:p>
            <a:pPr>
              <a:lnSpc>
                <a:spcPct val="95000"/>
              </a:lnSpc>
              <a:spcBef>
                <a:spcPts val="100"/>
              </a:spcBef>
            </a:pPr>
            <a:r>
              <a:rPr lang="en-US" sz="2800" b="1" dirty="0" smtClean="0"/>
              <a:t>Matthew 4:2-3 </a:t>
            </a:r>
            <a:r>
              <a:rPr lang="en-US" sz="2800" dirty="0" smtClean="0"/>
              <a:t>And </a:t>
            </a:r>
            <a:r>
              <a:rPr lang="en-US" sz="2800" dirty="0" smtClean="0"/>
              <a:t>after He had fasted forty days and forty nights, He then became hungry. </a:t>
            </a:r>
            <a:r>
              <a:rPr lang="en-US" sz="2800" dirty="0" smtClean="0"/>
              <a:t>And </a:t>
            </a:r>
            <a:r>
              <a:rPr lang="en-US" sz="2800" dirty="0" smtClean="0"/>
              <a:t>the tempter came and said to Him, </a:t>
            </a:r>
            <a:r>
              <a:rPr lang="en-US" sz="2800" b="1" dirty="0" smtClean="0"/>
              <a:t>"If </a:t>
            </a:r>
            <a:r>
              <a:rPr lang="en-US" sz="2800" dirty="0" smtClean="0"/>
              <a:t>You are the Son of God, command that these stones become </a:t>
            </a:r>
            <a:r>
              <a:rPr lang="en-US" sz="2800" dirty="0" smtClean="0"/>
              <a:t>bread:“ </a:t>
            </a:r>
            <a:r>
              <a:rPr lang="en-US" sz="2800" dirty="0" smtClean="0">
                <a:effectLst>
                  <a:outerShdw blurRad="38100" dist="38100" dir="2700000" algn="tl">
                    <a:srgbClr val="000000">
                      <a:alpha val="43137"/>
                    </a:srgbClr>
                  </a:outerShdw>
                </a:effectLst>
              </a:rPr>
              <a:t>lust of the flesh: Jesus answered with scripture</a:t>
            </a:r>
          </a:p>
          <a:p>
            <a:pPr>
              <a:lnSpc>
                <a:spcPct val="95000"/>
              </a:lnSpc>
              <a:spcBef>
                <a:spcPts val="100"/>
              </a:spcBef>
            </a:pPr>
            <a:r>
              <a:rPr lang="en-US" sz="2800" b="1" dirty="0" smtClean="0"/>
              <a:t>Matthew 4:6 </a:t>
            </a:r>
            <a:r>
              <a:rPr lang="en-US" sz="2800" b="1" dirty="0" smtClean="0"/>
              <a:t>…</a:t>
            </a:r>
            <a:r>
              <a:rPr lang="en-US" sz="2800" dirty="0" smtClean="0"/>
              <a:t>said </a:t>
            </a:r>
            <a:r>
              <a:rPr lang="en-US" sz="2800" dirty="0" smtClean="0"/>
              <a:t>to Him, </a:t>
            </a:r>
            <a:r>
              <a:rPr lang="en-US" sz="2800" b="1" dirty="0" smtClean="0"/>
              <a:t>"If </a:t>
            </a:r>
            <a:r>
              <a:rPr lang="en-US" sz="2800" dirty="0" smtClean="0"/>
              <a:t>You are the Son of God, throw Yourself down; for it is written, </a:t>
            </a:r>
            <a:r>
              <a:rPr lang="en-US" sz="2400" dirty="0" smtClean="0"/>
              <a:t>'</a:t>
            </a:r>
            <a:r>
              <a:rPr lang="en-US" sz="2400" cap="small" dirty="0" smtClean="0"/>
              <a:t>HE WILL COMMAND</a:t>
            </a:r>
            <a:r>
              <a:rPr lang="en-US" sz="2400" dirty="0" smtClean="0"/>
              <a:t> </a:t>
            </a:r>
            <a:r>
              <a:rPr lang="en-US" sz="2400" cap="small" dirty="0" smtClean="0"/>
              <a:t>HIS ANGELS CONCERNING</a:t>
            </a:r>
            <a:r>
              <a:rPr lang="en-US" sz="2400" dirty="0" smtClean="0"/>
              <a:t> </a:t>
            </a:r>
            <a:r>
              <a:rPr lang="en-US" sz="2400" cap="small" dirty="0" smtClean="0"/>
              <a:t>YOU</a:t>
            </a:r>
            <a:r>
              <a:rPr lang="en-US" sz="2400" dirty="0" smtClean="0"/>
              <a:t>'; and '</a:t>
            </a:r>
            <a:r>
              <a:rPr lang="en-US" sz="2400" cap="small" dirty="0" smtClean="0"/>
              <a:t>ON</a:t>
            </a:r>
            <a:r>
              <a:rPr lang="en-US" sz="2400" dirty="0" smtClean="0"/>
              <a:t> </a:t>
            </a:r>
            <a:r>
              <a:rPr lang="en-US" sz="2400" i="1" dirty="0" smtClean="0"/>
              <a:t>their</a:t>
            </a:r>
            <a:r>
              <a:rPr lang="en-US" sz="2400" dirty="0" smtClean="0"/>
              <a:t> </a:t>
            </a:r>
            <a:r>
              <a:rPr lang="en-US" sz="2400" cap="small" dirty="0" smtClean="0"/>
              <a:t>HANDS THEY WILL BEAR</a:t>
            </a:r>
            <a:r>
              <a:rPr lang="en-US" sz="2400" dirty="0" smtClean="0"/>
              <a:t> </a:t>
            </a:r>
            <a:r>
              <a:rPr lang="en-US" sz="2400" cap="small" dirty="0" smtClean="0"/>
              <a:t>YOU UP</a:t>
            </a:r>
            <a:r>
              <a:rPr lang="en-US" sz="2400" dirty="0" smtClean="0"/>
              <a:t>, </a:t>
            </a:r>
            <a:r>
              <a:rPr lang="en-US" sz="2400" cap="small" dirty="0" smtClean="0"/>
              <a:t>SO THAT</a:t>
            </a:r>
            <a:r>
              <a:rPr lang="en-US" sz="2400" dirty="0" smtClean="0"/>
              <a:t> </a:t>
            </a:r>
            <a:r>
              <a:rPr lang="en-US" sz="2400" cap="small" dirty="0" smtClean="0"/>
              <a:t>YOU WILL NOT STRIKE</a:t>
            </a:r>
            <a:r>
              <a:rPr lang="en-US" sz="2400" dirty="0" smtClean="0"/>
              <a:t> </a:t>
            </a:r>
            <a:r>
              <a:rPr lang="en-US" sz="2400" cap="small" dirty="0" smtClean="0"/>
              <a:t>YOUR FOOT AGAINST A </a:t>
            </a:r>
            <a:r>
              <a:rPr lang="en-US" sz="2400" cap="small" dirty="0" smtClean="0"/>
              <a:t>STONE</a:t>
            </a:r>
            <a:r>
              <a:rPr lang="en-US" sz="2400" dirty="0" smtClean="0"/>
              <a:t>:"  </a:t>
            </a:r>
            <a:r>
              <a:rPr lang="en-US" sz="2800" dirty="0" smtClean="0">
                <a:effectLst>
                  <a:outerShdw blurRad="38100" dist="38100" dir="2700000" algn="tl">
                    <a:srgbClr val="000000">
                      <a:alpha val="43137"/>
                    </a:srgbClr>
                  </a:outerShdw>
                </a:effectLst>
              </a:rPr>
              <a:t>boastful pride of life: Jesus answered with scripture</a:t>
            </a:r>
          </a:p>
          <a:p>
            <a:pPr>
              <a:lnSpc>
                <a:spcPct val="95000"/>
              </a:lnSpc>
              <a:spcBef>
                <a:spcPts val="100"/>
              </a:spcBef>
            </a:pPr>
            <a:r>
              <a:rPr lang="en-US" sz="2800" b="1" dirty="0" smtClean="0"/>
              <a:t>Matthew </a:t>
            </a:r>
            <a:r>
              <a:rPr lang="en-US" sz="2800" b="1" dirty="0" smtClean="0"/>
              <a:t>4:8-9…</a:t>
            </a:r>
            <a:r>
              <a:rPr lang="en-US" sz="2800" dirty="0" smtClean="0"/>
              <a:t>the devil took </a:t>
            </a:r>
            <a:r>
              <a:rPr lang="en-US" sz="2800" dirty="0" smtClean="0"/>
              <a:t>Him to a very high mountain and </a:t>
            </a:r>
            <a:r>
              <a:rPr lang="en-US" sz="2800" dirty="0" smtClean="0"/>
              <a:t>showed </a:t>
            </a:r>
            <a:r>
              <a:rPr lang="en-US" sz="2800" dirty="0" smtClean="0"/>
              <a:t>Him all the kingdoms of the world and their </a:t>
            </a:r>
            <a:r>
              <a:rPr lang="en-US" sz="2800" dirty="0" smtClean="0"/>
              <a:t>glory;</a:t>
            </a:r>
            <a:r>
              <a:rPr lang="en-US" sz="2800" dirty="0" smtClean="0"/>
              <a:t> and he said to Him, "All these things I will give You, if You fall down and worship </a:t>
            </a:r>
            <a:r>
              <a:rPr lang="en-US" sz="2800" dirty="0" smtClean="0"/>
              <a:t>me:" </a:t>
            </a:r>
            <a:r>
              <a:rPr lang="en-US" sz="2800" dirty="0" smtClean="0">
                <a:effectLst>
                  <a:outerShdw blurRad="38100" dist="38100" dir="2700000" algn="tl">
                    <a:srgbClr val="000000">
                      <a:alpha val="43137"/>
                    </a:srgbClr>
                  </a:outerShdw>
                </a:effectLst>
              </a:rPr>
              <a:t>lust of the eyes: Jesus answered with scripture</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QUOTING SCRIPTURE</a:t>
            </a:r>
            <a:endParaRPr lang="en-US" dirty="0"/>
          </a:p>
        </p:txBody>
      </p:sp>
      <p:sp>
        <p:nvSpPr>
          <p:cNvPr id="3" name="Content Placeholder 2"/>
          <p:cNvSpPr>
            <a:spLocks noGrp="1"/>
          </p:cNvSpPr>
          <p:nvPr>
            <p:ph idx="1"/>
          </p:nvPr>
        </p:nvSpPr>
        <p:spPr/>
        <p:txBody>
          <a:bodyPr>
            <a:normAutofit/>
          </a:bodyPr>
          <a:lstStyle/>
          <a:p>
            <a:r>
              <a:rPr lang="en-US" sz="2800" dirty="0" smtClean="0"/>
              <a:t>Satan quoted scripture – Psalm 91:11-12 --but not in its intended context</a:t>
            </a:r>
          </a:p>
          <a:p>
            <a:r>
              <a:rPr lang="en-US" sz="2800" dirty="0" smtClean="0"/>
              <a:t>The scripture was not about doing something stupid that God never told you to do!  And it didn’t obligate God if that was what you were doing!  Especially if you were doing it because of personal pride!</a:t>
            </a:r>
          </a:p>
          <a:p>
            <a:r>
              <a:rPr lang="en-US" sz="2800" dirty="0" smtClean="0"/>
              <a:t>EXAMPLE:</a:t>
            </a:r>
          </a:p>
          <a:p>
            <a:r>
              <a:rPr lang="en-US" sz="2800" b="1" dirty="0" smtClean="0"/>
              <a:t>Isaiah 9:10 </a:t>
            </a:r>
            <a:r>
              <a:rPr lang="en-US" sz="2800" dirty="0" smtClean="0"/>
              <a:t>"</a:t>
            </a:r>
            <a:r>
              <a:rPr lang="en-US" sz="2800" dirty="0" smtClean="0"/>
              <a:t>The bricks have fallen down, But we will rebuild with smooth stones; The sycamores have been cut down, But we will replace </a:t>
            </a:r>
            <a:r>
              <a:rPr lang="en-US" sz="2800" i="1" dirty="0" smtClean="0"/>
              <a:t>them</a:t>
            </a:r>
            <a:r>
              <a:rPr lang="en-US" sz="2800" dirty="0" smtClean="0"/>
              <a:t> with cedars." </a:t>
            </a:r>
            <a:endParaRPr lang="en-US" sz="2800" dirty="0" smtClean="0"/>
          </a:p>
          <a:p>
            <a:r>
              <a:rPr lang="en-US" sz="2800" dirty="0" smtClean="0"/>
              <a:t>This verse was speaking of arrogance and was not intended to invoke God’s blessing</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I DON’T WANT TO BE JOB</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smtClean="0"/>
              <a:t>Job 1:1 </a:t>
            </a:r>
            <a:r>
              <a:rPr lang="en-US" sz="2800" dirty="0" smtClean="0"/>
              <a:t> There was a man in the land of </a:t>
            </a:r>
            <a:r>
              <a:rPr lang="en-US" sz="2800" dirty="0" err="1" smtClean="0"/>
              <a:t>Uz</a:t>
            </a:r>
            <a:r>
              <a:rPr lang="en-US" sz="2800" dirty="0" smtClean="0"/>
              <a:t> whose name was Job; and that man was blameless, upright, fearing God and turning away from evil.</a:t>
            </a:r>
          </a:p>
          <a:p>
            <a:pPr>
              <a:lnSpc>
                <a:spcPct val="90000"/>
              </a:lnSpc>
              <a:spcBef>
                <a:spcPts val="200"/>
              </a:spcBef>
            </a:pPr>
            <a:r>
              <a:rPr lang="en-US" sz="2800" b="1" dirty="0" smtClean="0"/>
              <a:t>Job 1:6-10 </a:t>
            </a:r>
            <a:r>
              <a:rPr lang="en-US" sz="2800" dirty="0" smtClean="0"/>
              <a:t> Now there was a day when the sons of God came to present themselves before the </a:t>
            </a:r>
            <a:r>
              <a:rPr lang="en-US" sz="2800" cap="small" dirty="0" smtClean="0"/>
              <a:t>LORD</a:t>
            </a:r>
            <a:r>
              <a:rPr lang="en-US" sz="2800" dirty="0" smtClean="0"/>
              <a:t>, and Satan also came among them. The </a:t>
            </a:r>
            <a:r>
              <a:rPr lang="en-US" sz="2800" cap="small" dirty="0" smtClean="0"/>
              <a:t>LORD</a:t>
            </a:r>
            <a:r>
              <a:rPr lang="en-US" sz="2800" dirty="0" smtClean="0"/>
              <a:t> said to Satan, "From where do you come?" Then Satan answered the </a:t>
            </a:r>
            <a:r>
              <a:rPr lang="en-US" sz="2800" cap="small" dirty="0" smtClean="0"/>
              <a:t>LORD</a:t>
            </a:r>
            <a:r>
              <a:rPr lang="en-US" sz="2800" dirty="0" smtClean="0"/>
              <a:t> and said, "From roaming about on the earth and walking around on it.”  The </a:t>
            </a:r>
            <a:r>
              <a:rPr lang="en-US" sz="2800" cap="small" dirty="0" smtClean="0"/>
              <a:t>LORD</a:t>
            </a:r>
            <a:r>
              <a:rPr lang="en-US" sz="2800" dirty="0" smtClean="0"/>
              <a:t> said to Satan, "Have you considered My servant Job? For there is no one like him on the earth, a blameless and upright man, fearing God and turning away from evil.” then Satan answered the </a:t>
            </a:r>
            <a:r>
              <a:rPr lang="en-US" sz="2800" cap="small" dirty="0" smtClean="0"/>
              <a:t>LORD</a:t>
            </a:r>
            <a:r>
              <a:rPr lang="en-US" sz="2800" dirty="0" smtClean="0"/>
              <a:t>, "Does Job fear God for nothing?  "</a:t>
            </a:r>
            <a:r>
              <a:rPr lang="en-US" sz="2800" dirty="0" smtClean="0">
                <a:effectLst>
                  <a:outerShdw blurRad="38100" dist="38100" dir="2700000" algn="tl">
                    <a:srgbClr val="000000">
                      <a:alpha val="43137"/>
                    </a:srgbClr>
                  </a:outerShdw>
                </a:effectLst>
              </a:rPr>
              <a:t>Have You not made a hedge </a:t>
            </a:r>
            <a:r>
              <a:rPr lang="en-US" sz="2800" dirty="0" smtClean="0"/>
              <a:t>about him and his house and all that he has, on every side</a:t>
            </a:r>
            <a:r>
              <a:rPr lang="en-US" sz="2800" dirty="0" smtClean="0"/>
              <a:t>?” </a:t>
            </a:r>
            <a:r>
              <a:rPr lang="en-US" sz="2800" dirty="0" smtClean="0"/>
              <a:t>.  </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smtClean="0"/>
              <a:t>BREAKING IT DOWN</a:t>
            </a:r>
            <a:endParaRPr lang="en-US" dirty="0"/>
          </a:p>
        </p:txBody>
      </p:sp>
      <p:sp>
        <p:nvSpPr>
          <p:cNvPr id="3" name="Content Placeholder 2"/>
          <p:cNvSpPr>
            <a:spLocks noGrp="1"/>
          </p:cNvSpPr>
          <p:nvPr>
            <p:ph idx="1"/>
          </p:nvPr>
        </p:nvSpPr>
        <p:spPr>
          <a:xfrm>
            <a:off x="0" y="914400"/>
            <a:ext cx="9144000" cy="5943600"/>
          </a:xfrm>
        </p:spPr>
        <p:txBody>
          <a:bodyPr>
            <a:normAutofit fontScale="92500" lnSpcReduction="20000"/>
          </a:bodyPr>
          <a:lstStyle/>
          <a:p>
            <a:pPr>
              <a:lnSpc>
                <a:spcPct val="105000"/>
              </a:lnSpc>
              <a:spcBef>
                <a:spcPts val="0"/>
              </a:spcBef>
            </a:pPr>
            <a:r>
              <a:rPr lang="en-US" sz="3000" dirty="0" smtClean="0"/>
              <a:t>Satan knew about the hedge.  How?</a:t>
            </a:r>
          </a:p>
          <a:p>
            <a:pPr>
              <a:lnSpc>
                <a:spcPct val="105000"/>
              </a:lnSpc>
              <a:spcBef>
                <a:spcPts val="0"/>
              </a:spcBef>
            </a:pPr>
            <a:r>
              <a:rPr lang="en-US" sz="3000" dirty="0" smtClean="0"/>
              <a:t>Satan could only do what God allowed</a:t>
            </a:r>
          </a:p>
          <a:p>
            <a:pPr>
              <a:lnSpc>
                <a:spcPct val="105000"/>
              </a:lnSpc>
              <a:spcBef>
                <a:spcPts val="0"/>
              </a:spcBef>
            </a:pPr>
            <a:r>
              <a:rPr lang="en-US" sz="3000" b="1" dirty="0" smtClean="0"/>
              <a:t>Revelation 12:7-10 </a:t>
            </a:r>
            <a:r>
              <a:rPr lang="en-US" sz="3000" dirty="0" smtClean="0"/>
              <a:t> And there was war in heaven, Michael and his angels waging war with the dragon. The dragon and his angels waged war, and they were not strong enough, and there was no longer a place found for them in heaven. And the great dragon was thrown down, the serpent of old who is called the devil and Satan, who deceives the whole world; he was thrown down to the earth, and his angels were thrown down with him. Then I heard a loud voice in heaven, saying, "Now the salvation, and the power, and the kingdom of our God and the authority of His Christ have come, for the accuser of our brethren has been thrown down, he who accuses them before our God day and night. </a:t>
            </a:r>
          </a:p>
          <a:p>
            <a:pPr>
              <a:lnSpc>
                <a:spcPct val="95000"/>
              </a:lnSpc>
              <a:spcBef>
                <a:spcPts val="300"/>
              </a:spcBef>
            </a:pPr>
            <a:endParaRPr lang="en-US" sz="2800" dirty="0" smtClean="0"/>
          </a:p>
          <a:p>
            <a:pPr>
              <a:lnSpc>
                <a:spcPct val="95000"/>
              </a:lnSpc>
              <a:spcBef>
                <a:spcPts val="300"/>
              </a:spcBef>
            </a:pPr>
            <a:endParaRPr lang="en-US" sz="2800" dirty="0" smtClean="0"/>
          </a:p>
          <a:p>
            <a:pPr>
              <a:lnSpc>
                <a:spcPct val="95000"/>
              </a:lnSpc>
              <a:spcBef>
                <a:spcPts val="300"/>
              </a:spcBef>
            </a:pPr>
            <a:endParaRPr lang="en-US" sz="2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ABOUT “ENOUGH” FAITH</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sz="2800" b="1" dirty="0" smtClean="0"/>
              <a:t>2 Corinthians 12:7-9 </a:t>
            </a:r>
            <a:r>
              <a:rPr lang="en-US" sz="2800" dirty="0" smtClean="0"/>
              <a:t> Because of the surpassing greatness of the revelations, for this reason, to keep me from exalting myself, there was given me a thorn in the flesh, a messenger of Satan to torment me—to keep me from exalting myself!  Concerning this I implored the Lord three times that it might leave me. </a:t>
            </a:r>
            <a:br>
              <a:rPr lang="en-US" sz="2800" dirty="0" smtClean="0"/>
            </a:br>
            <a:r>
              <a:rPr lang="en-US" sz="2800" dirty="0" smtClean="0"/>
              <a:t>And He has said to me, "My grace is sufficient for you, for power is perfected in weakness." Most gladly, therefore, I will rather boast about my weaknesses, so that the power of Christ may dwell in me.  </a:t>
            </a:r>
          </a:p>
          <a:p>
            <a:pPr>
              <a:lnSpc>
                <a:spcPct val="95000"/>
              </a:lnSpc>
              <a:spcBef>
                <a:spcPts val="200"/>
              </a:spcBef>
            </a:pPr>
            <a:r>
              <a:rPr lang="en-US" sz="2800" dirty="0" smtClean="0"/>
              <a:t>Paul made a conscious decision to view his infirmity through God’s eyes</a:t>
            </a:r>
          </a:p>
          <a:p>
            <a:pPr>
              <a:lnSpc>
                <a:spcPct val="95000"/>
              </a:lnSpc>
              <a:spcBef>
                <a:spcPts val="200"/>
              </a:spcBef>
            </a:pPr>
            <a:r>
              <a:rPr lang="en-US" sz="2800" dirty="0" smtClean="0"/>
              <a:t>Like Job, Paul chose not to turn from God</a:t>
            </a:r>
          </a:p>
          <a:p>
            <a:pPr>
              <a:lnSpc>
                <a:spcPct val="95000"/>
              </a:lnSpc>
              <a:spcBef>
                <a:spcPts val="200"/>
              </a:spcBef>
            </a:pPr>
            <a:endParaRPr lang="en-US" sz="2800" dirty="0" smtClean="0"/>
          </a:p>
          <a:p>
            <a:pPr>
              <a:lnSpc>
                <a:spcPct val="95000"/>
              </a:lnSpc>
              <a:spcBef>
                <a:spcPts val="200"/>
              </a:spcBef>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1678</TotalTime>
  <Words>600</Words>
  <Application>Microsoft Office PowerPoint</Application>
  <PresentationFormat>On-screen Show (4:3)</PresentationFormat>
  <Paragraphs>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VERSE FOR THE JOURNEY</vt:lpstr>
      <vt:lpstr>SATAN’S METHODOLOGY</vt:lpstr>
      <vt:lpstr>IN GENESIS</vt:lpstr>
      <vt:lpstr>TEMPTATION OF JESUS</vt:lpstr>
      <vt:lpstr>QUOTING SCRIPTURE</vt:lpstr>
      <vt:lpstr>I DON’T WANT TO BE JOB</vt:lpstr>
      <vt:lpstr>BREAKING IT DOWN</vt:lpstr>
      <vt:lpstr>ABOUT “ENOUGH” FAITH</vt:lpstr>
      <vt:lpstr>WHOSE FAITH???</vt:lpstr>
      <vt:lpstr>IT’S ABOUT FOCUS</vt:lpstr>
      <vt:lpstr>NO PEACE FOR UNBELIEVERS</vt:lpstr>
      <vt:lpstr>SUBMIT TO THE REFINING</vt:lpstr>
      <vt:lpstr>NO CONDEMNATION</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10</cp:revision>
  <dcterms:created xsi:type="dcterms:W3CDTF">2019-12-19T15:54:54Z</dcterms:created>
  <dcterms:modified xsi:type="dcterms:W3CDTF">2020-01-16T17:41:55Z</dcterms:modified>
</cp:coreProperties>
</file>