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63" r:id="rId4"/>
    <p:sldId id="261" r:id="rId5"/>
    <p:sldId id="260" r:id="rId6"/>
    <p:sldId id="262" r:id="rId7"/>
    <p:sldId id="264" r:id="rId8"/>
    <p:sldId id="265" r:id="rId9"/>
    <p:sldId id="266" r:id="rId10"/>
    <p:sldId id="267" r:id="rId11"/>
    <p:sldId id="268" r:id="rId12"/>
    <p:sldId id="259"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147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1BC00777-AD18-4942-9C2D-8648A452A832}" type="datetimeFigureOut">
              <a:rPr lang="en-US" smtClean="0"/>
              <a:t>4/10/2020</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5</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11</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ECB4C3-9D8A-4199-9BF8-BA88866E79F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4/10/2020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6</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RITUAL DOESN’T SAVE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Ritual has never been required for salvation</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Relationship IS required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Then what about the “good” traditions?</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Baptism: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is an outward testimony to an inward</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relationship that has taken place; Jesus set an</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example for us: required for salvation??</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Communion: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instructed that we do this to</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remember Him; the betrothal cup reminds us who</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our bridegroom is; it is good to remember this!</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required for salvation??</a:t>
            </a:r>
          </a:p>
          <a:p>
            <a:pPr marL="457200" indent="-457200" algn="l">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10:9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that if you confess with your mouth Jesus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Lord, and believe in your heart that God raised Him from the dead, you will be saved; </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power of water or wine never saved us; the power of God does that</a:t>
            </a:r>
          </a:p>
        </p:txBody>
      </p:sp>
    </p:spTree>
    <p:extLst>
      <p:ext uri="{BB962C8B-B14F-4D97-AF65-F5344CB8AC3E}">
        <p14:creationId xmlns:p14="http://schemas.microsoft.com/office/powerpoint/2010/main" val="31916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fontScale="90000"/>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WHEN SATAN THOUGHT HE’D WON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Genesis 3:6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When the woman saw that the tree was good for food, and that it was a delight to the eyes, and that the tree was desirable to make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one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wise, she took from its fruit and ate; and she gave also to her husband with her, and he ate.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19:29-30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jar full of sour wine was standing there; so they put a sponge full of the sour wine upon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 branch of</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hyssop and brought it up to His mouth. Therefore when Jesus had received the sour wine, He said, "It is finished!" And He bowed His head and gave up His spirit.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reason a person was being crucified was nailed onto the cross so that passersby would know</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cross said “The King of the Jews;” the Jews wanted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it to say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called himself</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king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Jews”</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92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759653"/>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REAL WINNER</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759656"/>
            <a:ext cx="9144000" cy="6098348"/>
          </a:xfrm>
          <a:solidFill>
            <a:schemeClr val="accent6">
              <a:lumMod val="20000"/>
              <a:lumOff val="80000"/>
            </a:schemeClr>
          </a:solidFill>
        </p:spPr>
        <p:txBody>
          <a:bodyPr>
            <a:noAutofit/>
          </a:bodyPr>
          <a:lstStyle/>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2:13-15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When you were dead in your transgressions and the uncircumcision of your flesh, He made you alive together with Him, having forgiven us all our transgressions, having canceled out the certificate of debt consisting of decrees against us, which was hostile to us</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and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has taken it out of the way, having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nailed it to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cross.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When He had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disar</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ed the rulers and authorities, He made a public display of them, having triumphed over them through Him.</a:t>
            </a:r>
            <a:r>
              <a:rPr lang="en-US" sz="2800" dirty="0"/>
              <a:t> </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makes it clear that the real reason for Jesus’ death was our debt—our sin—and Paul sees that as nailed to the cross</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Disarmed: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apekduomai</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strip off of oneself</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Two points: they were apparently trying to stop the resurrection; Jesus didn’t need the help of angels</a:t>
            </a:r>
          </a:p>
        </p:txBody>
      </p:sp>
    </p:spTree>
    <p:extLst>
      <p:ext uri="{BB962C8B-B14F-4D97-AF65-F5344CB8AC3E}">
        <p14:creationId xmlns:p14="http://schemas.microsoft.com/office/powerpoint/2010/main" val="10855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lnSpc>
                <a:spcPct val="95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 is never a time when it is OK for a Christian to just drop out</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may need times of personal replenishing for ministry, but spiritually we should be moving forward</a:t>
            </a:r>
          </a:p>
          <a:p>
            <a:pPr marL="457200" indent="-457200" algn="l">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Hebrews 6:1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leaving the elementary teaching about the Christ, let us press on to maturity, not laying again a foundation of repentance from dead works and of faith toward God… </a:t>
            </a: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DECEPTION IS REAL</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marL="457200" indent="-457200" algn="l">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2:6-7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as you have received Christ Jesus the Lord,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so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walk in Him, having been firmly rooted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 now</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being built up in Him and established in your faith, just as you were instructed,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overflowing with gratitude. </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Walk: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peripateo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conduct yourself; and keep it up!</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Established: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bebaioo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confidently steadfast</a:t>
            </a:r>
          </a:p>
          <a:p>
            <a:pPr marL="457200" indent="-457200" algn="l">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See to it that no one takes you captive through philosophy and empty deception, according to the tradition of men, according to the elementary principles of the world, rather than according to Christ. </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Deception: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apate</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giving a false impression, either by appearance, statement, or influence</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4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DISCIPLINE IS REQUIRED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Autofit/>
          </a:bodyPr>
          <a:lstStyle/>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2:4-5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 say this so that no one will delude you with persuasive argument. For even though I am absent in body, nevertheless I am with you in spirit, rejoicing to see your good discipline and the stability of your faith in Christ. </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Good discipline:</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taxis: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order; fixed arrangement; this word is used of an army that is divided into various areas of expertise and training</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body of Christ, the church, has various area of gifting and expertise</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need to work together to give the church the stability that it needs</a:t>
            </a:r>
          </a:p>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Satan has a difficult time deceiving a well-taught group of believers that move together in their various giftings</a:t>
            </a:r>
          </a:p>
        </p:txBody>
      </p:sp>
    </p:spTree>
    <p:extLst>
      <p:ext uri="{BB962C8B-B14F-4D97-AF65-F5344CB8AC3E}">
        <p14:creationId xmlns:p14="http://schemas.microsoft.com/office/powerpoint/2010/main" val="213217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SPIRITUAL PERIL</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See to it that no one takes you captive through philosophy and empty deception, according to the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tradition of men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according to the elementary principles of the world, rather than according to Christ. </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NOT ALL TRADITIONS ARE BAD:</a:t>
            </a:r>
          </a:p>
          <a:p>
            <a:pPr algn="l">
              <a:spcBef>
                <a:spcPts val="0"/>
              </a:spcBef>
            </a:pPr>
            <a:r>
              <a:rPr lang="en-US" sz="2800" b="1" dirty="0"/>
              <a:t>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Thessalonians 2:15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So then, brethren, stand</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firm and hold to the traditions which you were taught,</a:t>
            </a:r>
          </a:p>
          <a:p>
            <a:pPr algn="l">
              <a:spcBef>
                <a:spcPts val="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whether by word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of mouth</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or by letter from us.</a:t>
            </a:r>
          </a:p>
          <a:p>
            <a:pPr marL="457200" indent="-457200" algn="l">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Timothy </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2:2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which</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you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have heard from me in the presence of many witnesses, entrust these to faithful men who will be able to teach others also. </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important thing about tradition is its origin; did it come from God or man?  Even religious men get it wrong!</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l">
              <a:spcBef>
                <a:spcPts val="0"/>
              </a:spcBef>
            </a:pP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pP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52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DO WE HAVE TRADITIONS?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rmAutofit/>
          </a:bodyPr>
          <a:lstStyle/>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Horoscopes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Astrology</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Ouija boards/seances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Psychic readings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Celebrations of “Easter” that involve symbolism from cult religions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Veneration of saints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Worship of Mary</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Pope</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Meditation/Yoga</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Fantasy games; LARPS</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Certain novels that have swept through the church</a:t>
            </a:r>
          </a:p>
          <a:p>
            <a:pPr algn="l">
              <a:spcBef>
                <a:spcPts val="400"/>
              </a:spcBef>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(Fifty Shades of Grey)</a:t>
            </a:r>
          </a:p>
        </p:txBody>
      </p:sp>
    </p:spTree>
    <p:extLst>
      <p:ext uri="{BB962C8B-B14F-4D97-AF65-F5344CB8AC3E}">
        <p14:creationId xmlns:p14="http://schemas.microsoft.com/office/powerpoint/2010/main" val="114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58127"/>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JESUS WAS HUMAN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58130"/>
            <a:ext cx="9144000" cy="5999874"/>
          </a:xfrm>
          <a:solidFill>
            <a:schemeClr val="accent6">
              <a:lumMod val="20000"/>
              <a:lumOff val="80000"/>
            </a:schemeClr>
          </a:solidFill>
        </p:spPr>
        <p:txBody>
          <a:bodyPr>
            <a:noAutofit/>
          </a:bodyPr>
          <a:lstStyle/>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had a changed, resurrected body </a:t>
            </a:r>
          </a:p>
          <a:p>
            <a:pPr marL="457200" indent="-457200" algn="l">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20:17</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Jesus said to her, "Stop clinging to Me, for I have not yet ascended to the Father; but go to My brethren and say to them, 'I ascend to My Father and your Father, and My God and your God.’” </a:t>
            </a:r>
          </a:p>
          <a:p>
            <a:pPr marL="457200" indent="-457200" algn="l">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20:26-29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After eight days His disciples were again inside, and Thomas with them. Jesus came, the doors having been shut, and stood in their midst and said, "Peace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be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with you." Then He said to Thomas, "Reach here with your finger, and see My hands; and reach here your hand and put it into My side; and do not be unbelieving, but believing." Thomas answered and said to Him, "My Lord and my God!" Jesus said to him, "Because you have seen Me, have you believed? Blessed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are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they who did not see, and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yet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believed." </a:t>
            </a:r>
          </a:p>
        </p:txBody>
      </p:sp>
    </p:spTree>
    <p:extLst>
      <p:ext uri="{BB962C8B-B14F-4D97-AF65-F5344CB8AC3E}">
        <p14:creationId xmlns:p14="http://schemas.microsoft.com/office/powerpoint/2010/main" val="227778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TEST OF TEACHING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50"/>
            <a:ext cx="9144000" cy="595685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Where does the teacher place Jesus; is He all that is needed or is there more?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Judaizers: taught that Christians were subject to all Jewish Laws, including circumcision in order to be saved</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Acts 15:28-29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it seemed good to the Holy Spirit and to us to lay upon you no greater burden than these essentials: that you abstain from things sacrificed to idols and from blood and from things strangled and from fornication; if you keep yourselves free from such things, you will do well. Farewell."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Circumcision was an outward sign of a spiritual condition; but the people had learned to trust the outward sign rather than what it represented</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91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VALUE OF CIRCUMCISION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2:26-29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So if the uncircumcised man keeps the requirements of the Law, will not his uncircumcision be regarded as circumcision? And he who is physically uncircumcised, if he keeps the Law, will he not judge you who though having the letter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of the Law</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circumcision are a transgressor of the Law? For he is not a Jew who is one outwardly, nor is circumcision that which is outward in the flesh. But he is a Jew who is one inwardly; and circumcision is that which is of the heart, by the Spirit, not by the letter; and his praise is not from men, but from God.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Deuteronomy 30:6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"Moreover the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LORD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your God will circumcise your heart and the heart of your descendants, to love the </a:t>
            </a:r>
            <a:r>
              <a:rPr lang="en-US" sz="2800" cap="small" dirty="0">
                <a:solidFill>
                  <a:srgbClr val="002060"/>
                </a:solidFill>
                <a:latin typeface="Tahoma" panose="020B0604030504040204" pitchFamily="34" charset="0"/>
                <a:ea typeface="Tahoma" panose="020B0604030504040204" pitchFamily="34" charset="0"/>
                <a:cs typeface="Tahoma" panose="020B0604030504040204" pitchFamily="34" charset="0"/>
              </a:rPr>
              <a:t>LORD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your God with all your heart and with all your soul, so that you may live. </a:t>
            </a:r>
          </a:p>
        </p:txBody>
      </p:sp>
    </p:spTree>
    <p:extLst>
      <p:ext uri="{BB962C8B-B14F-4D97-AF65-F5344CB8AC3E}">
        <p14:creationId xmlns:p14="http://schemas.microsoft.com/office/powerpoint/2010/main" val="126959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7656</TotalTime>
  <Words>1512</Words>
  <Application>Microsoft Office PowerPoint</Application>
  <PresentationFormat>On-screen Show (4:3)</PresentationFormat>
  <Paragraphs>84</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DECEPTION IS REAL</vt:lpstr>
      <vt:lpstr>DISCIPLINE IS REQUIRED</vt:lpstr>
      <vt:lpstr>SPIRITUAL PERIL</vt:lpstr>
      <vt:lpstr>DO WE HAVE TRADITIONS?</vt:lpstr>
      <vt:lpstr>JESUS WAS HUMAN</vt:lpstr>
      <vt:lpstr>THE TEST OF TEACHING</vt:lpstr>
      <vt:lpstr>VALUE OF CIRCUMCISION</vt:lpstr>
      <vt:lpstr>RITUAL DOESN’T SAVE</vt:lpstr>
      <vt:lpstr>WHEN SATAN THOUGHT HE’D WON</vt:lpstr>
      <vt:lpstr>THE REAL WINNER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91</cp:revision>
  <cp:lastPrinted>2020-04-07T16:59:58Z</cp:lastPrinted>
  <dcterms:created xsi:type="dcterms:W3CDTF">2020-02-29T20:22:33Z</dcterms:created>
  <dcterms:modified xsi:type="dcterms:W3CDTF">2020-04-11T15:40:08Z</dcterms:modified>
</cp:coreProperties>
</file>