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7" r:id="rId2"/>
    <p:sldId id="258" r:id="rId3"/>
    <p:sldId id="259" r:id="rId4"/>
    <p:sldId id="260" r:id="rId5"/>
    <p:sldId id="266" r:id="rId6"/>
    <p:sldId id="262" r:id="rId7"/>
    <p:sldId id="263" r:id="rId8"/>
    <p:sldId id="264" r:id="rId9"/>
    <p:sldId id="268" r:id="rId10"/>
    <p:sldId id="267" r:id="rId11"/>
    <p:sldId id="269" r:id="rId12"/>
    <p:sldId id="270" r:id="rId13"/>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76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25" d="100"/>
        <a:sy n="125"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F512D1E7-5F73-4DD7-941C-69530ABD1F59}" type="datetimeFigureOut">
              <a:rPr lang="en-US" smtClean="0"/>
              <a:pPr/>
              <a:t>2/7/2020</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F16656F7-342E-4EFF-ADA6-66AD2387F4E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EEAC3514-30FA-49F4-9DC2-C861B2E6FDBA}" type="datetimeFigureOut">
              <a:rPr lang="en-US" smtClean="0"/>
              <a:pPr/>
              <a:t>2/7/2020</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8F9C4B4B-E463-459B-8560-1BE4240CDDF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2</a:t>
            </a:fld>
            <a:endParaRPr lang="en-US"/>
          </a:p>
        </p:txBody>
      </p:sp>
    </p:spTree>
    <p:extLst>
      <p:ext uri="{BB962C8B-B14F-4D97-AF65-F5344CB8AC3E}">
        <p14:creationId xmlns:p14="http://schemas.microsoft.com/office/powerpoint/2010/main" val="21811436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err="1"/>
              <a:t>fAIT</a:t>
            </a:r>
            <a:endParaRPr lang="en-US" dirty="0"/>
          </a:p>
        </p:txBody>
      </p:sp>
      <p:sp>
        <p:nvSpPr>
          <p:cNvPr id="4" name="Slide Number Placeholder 3"/>
          <p:cNvSpPr>
            <a:spLocks noGrp="1"/>
          </p:cNvSpPr>
          <p:nvPr>
            <p:ph type="sldNum" sz="quarter" idx="10"/>
          </p:nvPr>
        </p:nvSpPr>
        <p:spPr/>
        <p:txBody>
          <a:bodyPr/>
          <a:lstStyle/>
          <a:p>
            <a:fld id="{8F9C4B4B-E463-459B-8560-1BE4240CDDF5}" type="slidenum">
              <a:rPr lang="en-US" smtClean="0"/>
              <a:pPr/>
              <a:t>6</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F9C4B4B-E463-459B-8560-1BE4240CDDF5}" type="slidenum">
              <a:rPr lang="en-US" smtClean="0"/>
              <a:pPr/>
              <a:t>8</a:t>
            </a:fld>
            <a:endParaRPr lang="en-US"/>
          </a:p>
        </p:txBody>
      </p:sp>
    </p:spTree>
    <p:extLst>
      <p:ext uri="{BB962C8B-B14F-4D97-AF65-F5344CB8AC3E}">
        <p14:creationId xmlns:p14="http://schemas.microsoft.com/office/powerpoint/2010/main" val="1300313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928D327F-9F3B-40DB-B229-6A7F473B5CE5}" type="datetimeFigureOut">
              <a:rPr lang="en-US" smtClean="0"/>
              <a:pPr/>
              <a:t>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8D327F-9F3B-40DB-B229-6A7F473B5CE5}" type="datetimeFigureOut">
              <a:rPr lang="en-US" smtClean="0"/>
              <a:pPr/>
              <a:t>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1066800"/>
          </a:xfrm>
        </p:spPr>
        <p:txBody>
          <a:bodyPr/>
          <a:lstStyle>
            <a:lvl1pPr>
              <a:defRPr>
                <a:solidFill>
                  <a:srgbClr val="C00000"/>
                </a:solidFill>
                <a:latin typeface="Tahoma" pitchFamily="34" charset="0"/>
                <a:ea typeface="Tahoma" pitchFamily="34" charset="0"/>
                <a:cs typeface="Tahoma" pitchFamily="34" charset="0"/>
              </a:defRPr>
            </a:lvl1pPr>
          </a:lstStyle>
          <a:p>
            <a:r>
              <a:rPr lang="en-US" dirty="0"/>
              <a:t>Click to edit Master title style</a:t>
            </a:r>
          </a:p>
        </p:txBody>
      </p:sp>
      <p:sp>
        <p:nvSpPr>
          <p:cNvPr id="3" name="Content Placeholder 2"/>
          <p:cNvSpPr>
            <a:spLocks noGrp="1"/>
          </p:cNvSpPr>
          <p:nvPr>
            <p:ph idx="1"/>
          </p:nvPr>
        </p:nvSpPr>
        <p:spPr>
          <a:xfrm>
            <a:off x="0" y="1066800"/>
            <a:ext cx="9144000" cy="5791200"/>
          </a:xfrm>
        </p:spPr>
        <p:txBody>
          <a:bodyPr>
            <a:normAutofit/>
          </a:bodyPr>
          <a:lstStyle>
            <a:lvl1pPr>
              <a:buFont typeface="Courier New" pitchFamily="49" charset="0"/>
              <a:buChar char="o"/>
              <a:defRPr sz="2800">
                <a:solidFill>
                  <a:srgbClr val="760000"/>
                </a:solidFill>
                <a:latin typeface="Tahoma" pitchFamily="34" charset="0"/>
                <a:ea typeface="Tahoma" pitchFamily="34" charset="0"/>
                <a:cs typeface="Tahoma" pitchFamily="34" charset="0"/>
              </a:defRPr>
            </a:lvl1pPr>
            <a:lvl2pPr>
              <a:buFont typeface="Courier New" pitchFamily="49" charset="0"/>
              <a:buChar char="o"/>
              <a:defRPr sz="2800">
                <a:solidFill>
                  <a:srgbClr val="760000"/>
                </a:solidFill>
                <a:latin typeface="Tahoma" pitchFamily="34" charset="0"/>
                <a:ea typeface="Tahoma" pitchFamily="34" charset="0"/>
                <a:cs typeface="Tahoma" pitchFamily="34" charset="0"/>
              </a:defRPr>
            </a:lvl2pPr>
            <a:lvl3pPr>
              <a:buFont typeface="Courier New" pitchFamily="49" charset="0"/>
              <a:buChar char="o"/>
              <a:defRPr sz="2800">
                <a:solidFill>
                  <a:srgbClr val="760000"/>
                </a:solidFill>
                <a:latin typeface="Tahoma" pitchFamily="34" charset="0"/>
                <a:ea typeface="Tahoma" pitchFamily="34" charset="0"/>
                <a:cs typeface="Tahoma" pitchFamily="34" charset="0"/>
              </a:defRPr>
            </a:lvl3pPr>
            <a:lvl4pPr>
              <a:buFont typeface="Courier New" pitchFamily="49" charset="0"/>
              <a:buChar char="o"/>
              <a:defRPr sz="2800">
                <a:solidFill>
                  <a:srgbClr val="760000"/>
                </a:solidFill>
                <a:latin typeface="Tahoma" pitchFamily="34" charset="0"/>
                <a:ea typeface="Tahoma" pitchFamily="34" charset="0"/>
                <a:cs typeface="Tahoma" pitchFamily="34" charset="0"/>
              </a:defRPr>
            </a:lvl4pPr>
            <a:lvl5pPr>
              <a:buFont typeface="Courier New" pitchFamily="49" charset="0"/>
              <a:buChar char="o"/>
              <a:defRPr sz="2800">
                <a:solidFill>
                  <a:srgbClr val="760000"/>
                </a:solidFill>
                <a:latin typeface="Tahoma" pitchFamily="34" charset="0"/>
                <a:ea typeface="Tahoma" pitchFamily="34" charset="0"/>
                <a:cs typeface="Tahoma"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28D327F-9F3B-40DB-B229-6A7F473B5CE5}" type="datetimeFigureOut">
              <a:rPr lang="en-US" smtClean="0"/>
              <a:pPr/>
              <a:t>2/7/2020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8D327F-9F3B-40DB-B229-6A7F473B5CE5}" type="datetimeFigureOut">
              <a:rPr lang="en-US" smtClean="0"/>
              <a:pPr/>
              <a:t>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28D327F-9F3B-40DB-B229-6A7F473B5CE5}" type="datetimeFigureOut">
              <a:rPr lang="en-US" smtClean="0"/>
              <a:pPr/>
              <a:t>2/7/2020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28D327F-9F3B-40DB-B229-6A7F473B5CE5}" type="datetimeFigureOut">
              <a:rPr lang="en-US" smtClean="0"/>
              <a:pPr/>
              <a:t>2/7/2020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8D327F-9F3B-40DB-B229-6A7F473B5CE5}" type="datetimeFigureOut">
              <a:rPr lang="en-US" smtClean="0"/>
              <a:pPr/>
              <a:t>2/7/2020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8D327F-9F3B-40DB-B229-6A7F473B5CE5}" type="datetimeFigureOut">
              <a:rPr lang="en-US" smtClean="0"/>
              <a:pPr/>
              <a:t>2/7/2020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7896A1A-D907-40BF-B9EF-A777FF20F6F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D327F-9F3B-40DB-B229-6A7F473B5CE5}" type="datetimeFigureOut">
              <a:rPr lang="en-US" smtClean="0"/>
              <a:pPr/>
              <a:t>2/7/2020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96A1A-D907-40BF-B9EF-A777FF20F6F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2050" name="Picture 2"/>
          <p:cNvPicPr>
            <a:picLocks noChangeAspect="1" noChangeArrowheads="1"/>
          </p:cNvPicPr>
          <p:nvPr/>
        </p:nvPicPr>
        <p:blipFill>
          <a:blip r:embed="rId2" cstate="print"/>
          <a:srcRect/>
          <a:stretch>
            <a:fillRect/>
          </a:stretch>
        </p:blipFill>
        <p:spPr bwMode="auto">
          <a:xfrm>
            <a:off x="-4234" y="-1"/>
            <a:ext cx="9148234" cy="6861175"/>
          </a:xfrm>
          <a:prstGeom prst="rect">
            <a:avLst/>
          </a:prstGeom>
          <a:noFill/>
          <a:ln w="9525">
            <a:noFill/>
            <a:miter lim="800000"/>
            <a:headEnd/>
            <a:tailEnd/>
          </a:ln>
          <a:effectLst/>
        </p:spPr>
      </p:pic>
      <p:sp>
        <p:nvSpPr>
          <p:cNvPr id="5" name="TextBox 4"/>
          <p:cNvSpPr txBox="1"/>
          <p:nvPr/>
        </p:nvSpPr>
        <p:spPr>
          <a:xfrm>
            <a:off x="6858000" y="6248400"/>
            <a:ext cx="990977" cy="369332"/>
          </a:xfrm>
          <a:prstGeom prst="rect">
            <a:avLst/>
          </a:prstGeom>
          <a:noFill/>
        </p:spPr>
        <p:txBody>
          <a:bodyPr wrap="none" rtlCol="0">
            <a:spAutoFit/>
          </a:bodyPr>
          <a:lstStyle/>
          <a:p>
            <a:r>
              <a:rPr lang="en-US" dirty="0"/>
              <a:t>Lesson 6</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90600"/>
          </a:xfrm>
        </p:spPr>
        <p:txBody>
          <a:bodyPr/>
          <a:lstStyle/>
          <a:p>
            <a:r>
              <a:rPr lang="en-US" dirty="0">
                <a:solidFill>
                  <a:srgbClr val="760000"/>
                </a:solidFill>
              </a:rPr>
              <a:t>ASK ANYTHING</a:t>
            </a:r>
          </a:p>
        </p:txBody>
      </p:sp>
      <p:sp>
        <p:nvSpPr>
          <p:cNvPr id="3" name="Content Placeholder 2"/>
          <p:cNvSpPr>
            <a:spLocks noGrp="1"/>
          </p:cNvSpPr>
          <p:nvPr>
            <p:ph idx="1"/>
          </p:nvPr>
        </p:nvSpPr>
        <p:spPr>
          <a:xfrm>
            <a:off x="0" y="990600"/>
            <a:ext cx="9144000" cy="5867400"/>
          </a:xfrm>
        </p:spPr>
        <p:txBody>
          <a:bodyPr>
            <a:noAutofit/>
          </a:bodyPr>
          <a:lstStyle/>
          <a:p>
            <a:pPr>
              <a:lnSpc>
                <a:spcPct val="95000"/>
              </a:lnSpc>
              <a:spcBef>
                <a:spcPts val="200"/>
              </a:spcBef>
            </a:pPr>
            <a:r>
              <a:rPr lang="en-US" b="1" dirty="0"/>
              <a:t>John 14:12-15 </a:t>
            </a:r>
            <a:r>
              <a:rPr lang="en-US" dirty="0"/>
              <a:t>"Truly, truly, I say to you, he who believes in Me, the works that I do, he will do also; and greater </a:t>
            </a:r>
            <a:r>
              <a:rPr lang="en-US" i="1" dirty="0"/>
              <a:t>works</a:t>
            </a:r>
            <a:r>
              <a:rPr lang="en-US" dirty="0"/>
              <a:t> than these he will do; because I go to the Father. </a:t>
            </a:r>
            <a:r>
              <a:rPr lang="en-US" b="1" dirty="0"/>
              <a:t>“Whatever </a:t>
            </a:r>
            <a:r>
              <a:rPr lang="en-US" dirty="0"/>
              <a:t>you ask </a:t>
            </a:r>
            <a:r>
              <a:rPr lang="en-US" b="1" dirty="0"/>
              <a:t>in My name</a:t>
            </a:r>
            <a:r>
              <a:rPr lang="en-US" dirty="0"/>
              <a:t>, that will I do, so that the Father may be glorified in the Son. If you ask Me anything in My name, I will do </a:t>
            </a:r>
            <a:r>
              <a:rPr lang="en-US" i="1" dirty="0"/>
              <a:t>it. </a:t>
            </a:r>
            <a:r>
              <a:rPr lang="en-US" dirty="0"/>
              <a:t>If you love Me, you will keep My commandments.” </a:t>
            </a:r>
          </a:p>
          <a:p>
            <a:pPr>
              <a:lnSpc>
                <a:spcPct val="95000"/>
              </a:lnSpc>
              <a:spcBef>
                <a:spcPts val="200"/>
              </a:spcBef>
            </a:pPr>
            <a:r>
              <a:rPr lang="en-US" dirty="0"/>
              <a:t>In my name = by my authority: this means that Jesus is determining what is being given, where it will operate, and what the rules are</a:t>
            </a:r>
          </a:p>
          <a:p>
            <a:pPr>
              <a:lnSpc>
                <a:spcPct val="95000"/>
              </a:lnSpc>
              <a:spcBef>
                <a:spcPts val="200"/>
              </a:spcBef>
            </a:pPr>
            <a:r>
              <a:rPr lang="en-US" dirty="0"/>
              <a:t>Praying in Jesus name </a:t>
            </a:r>
            <a:r>
              <a:rPr lang="en-US" b="1" dirty="0"/>
              <a:t>does not </a:t>
            </a:r>
            <a:r>
              <a:rPr lang="en-US" dirty="0"/>
              <a:t>mean we force God to do what we want</a:t>
            </a:r>
          </a:p>
          <a:p>
            <a:pPr>
              <a:lnSpc>
                <a:spcPct val="95000"/>
              </a:lnSpc>
              <a:spcBef>
                <a:spcPts val="200"/>
              </a:spcBef>
            </a:pPr>
            <a:r>
              <a:rPr lang="en-US" dirty="0"/>
              <a:t>It </a:t>
            </a:r>
            <a:r>
              <a:rPr lang="en-US" b="1" dirty="0"/>
              <a:t>does</a:t>
            </a:r>
            <a:r>
              <a:rPr lang="en-US" dirty="0"/>
              <a:t> mean that we are prayerfully bringing our will and desire into conformity with His will and desire</a:t>
            </a:r>
          </a:p>
          <a:p>
            <a:pPr>
              <a:lnSpc>
                <a:spcPct val="95000"/>
              </a:lnSpc>
              <a:spcBef>
                <a:spcPts val="200"/>
              </a:spcBef>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EQUAL TO JESUS?</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300"/>
              </a:spcBef>
            </a:pPr>
            <a:r>
              <a:rPr lang="en-US" dirty="0"/>
              <a:t>If we claim “all authority,” are we not claiming equality with Jesus?  Do you think you are equal to Jesus?</a:t>
            </a:r>
          </a:p>
          <a:p>
            <a:pPr>
              <a:lnSpc>
                <a:spcPct val="90000"/>
              </a:lnSpc>
              <a:spcBef>
                <a:spcPts val="300"/>
              </a:spcBef>
            </a:pPr>
            <a:r>
              <a:rPr lang="en-US" b="1" dirty="0"/>
              <a:t>John 15:16 </a:t>
            </a:r>
            <a:r>
              <a:rPr lang="en-US" dirty="0"/>
              <a:t>"You did not choose Me but I chose you, and appointed you that you would go and bear fruit, and </a:t>
            </a:r>
            <a:r>
              <a:rPr lang="en-US" i="1" dirty="0"/>
              <a:t>that</a:t>
            </a:r>
            <a:r>
              <a:rPr lang="en-US" dirty="0"/>
              <a:t> your fruit would remain</a:t>
            </a:r>
            <a:r>
              <a:rPr lang="en-US" spc="-150" dirty="0"/>
              <a:t>, so that </a:t>
            </a:r>
            <a:r>
              <a:rPr lang="en-US" dirty="0"/>
              <a:t>whatever you ask of the Father in My name He may give to you.” </a:t>
            </a:r>
          </a:p>
          <a:p>
            <a:pPr>
              <a:lnSpc>
                <a:spcPct val="87000"/>
              </a:lnSpc>
              <a:spcBef>
                <a:spcPts val="0"/>
              </a:spcBef>
            </a:pPr>
            <a:endParaRPr lang="en-US" sz="1600" dirty="0"/>
          </a:p>
          <a:p>
            <a:pPr marL="0" indent="0" algn="ctr">
              <a:lnSpc>
                <a:spcPct val="87000"/>
              </a:lnSpc>
              <a:spcBef>
                <a:spcPts val="0"/>
              </a:spcBef>
              <a:buNone/>
            </a:pPr>
            <a:r>
              <a:rPr lang="en-US" dirty="0"/>
              <a:t>“</a:t>
            </a:r>
            <a:r>
              <a:rPr lang="en-US" dirty="0">
                <a:effectLst>
                  <a:outerShdw blurRad="38100" dist="38100" dir="2700000" algn="tl">
                    <a:srgbClr val="000000">
                      <a:alpha val="43137"/>
                    </a:srgbClr>
                  </a:outerShdw>
                </a:effectLst>
              </a:rPr>
              <a:t>Prayers offered in the Name of Christ are scrutinized and sanctified by His nature, His purpose, and His will. Prayer is endorsed by the Name when it is in harmony with the character, mind, desire, and purpose of the Name.”  </a:t>
            </a:r>
            <a:r>
              <a:rPr lang="en-US" dirty="0"/>
              <a:t>Samuel Chadwick</a:t>
            </a:r>
          </a:p>
          <a:p>
            <a:pPr marL="0" indent="0">
              <a:lnSpc>
                <a:spcPct val="87000"/>
              </a:lnSpc>
              <a:spcBef>
                <a:spcPts val="0"/>
              </a:spcBef>
              <a:buNone/>
            </a:pPr>
            <a:endParaRPr lang="en-US" sz="1600" dirty="0"/>
          </a:p>
          <a:p>
            <a:pPr>
              <a:lnSpc>
                <a:spcPct val="87000"/>
              </a:lnSpc>
              <a:spcBef>
                <a:spcPts val="0"/>
              </a:spcBef>
            </a:pPr>
            <a:r>
              <a:rPr lang="en-US" dirty="0"/>
              <a:t>When we try to take authority in areas where God doesn’t desire to work, we become frustrated when our prayers aren’t answered</a:t>
            </a:r>
            <a:br>
              <a:rPr lang="en-US" dirty="0"/>
            </a:b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A4FE-5F19-460F-AE28-828F2A86B0B0}"/>
              </a:ext>
            </a:extLst>
          </p:cNvPr>
          <p:cNvSpPr>
            <a:spLocks noGrp="1"/>
          </p:cNvSpPr>
          <p:nvPr>
            <p:ph type="title"/>
          </p:nvPr>
        </p:nvSpPr>
        <p:spPr/>
        <p:txBody>
          <a:bodyPr/>
          <a:lstStyle/>
          <a:p>
            <a:r>
              <a:rPr lang="en-US" dirty="0">
                <a:solidFill>
                  <a:srgbClr val="760000"/>
                </a:solidFill>
              </a:rPr>
              <a:t>SUMMARIZING</a:t>
            </a:r>
          </a:p>
        </p:txBody>
      </p:sp>
      <p:sp>
        <p:nvSpPr>
          <p:cNvPr id="3" name="Content Placeholder 2">
            <a:extLst>
              <a:ext uri="{FF2B5EF4-FFF2-40B4-BE49-F238E27FC236}">
                <a16:creationId xmlns:a16="http://schemas.microsoft.com/office/drawing/2014/main" id="{9CE3C9FB-F715-4010-B2E4-C875CA750426}"/>
              </a:ext>
            </a:extLst>
          </p:cNvPr>
          <p:cNvSpPr>
            <a:spLocks noGrp="1"/>
          </p:cNvSpPr>
          <p:nvPr>
            <p:ph idx="1"/>
          </p:nvPr>
        </p:nvSpPr>
        <p:spPr/>
        <p:txBody>
          <a:bodyPr/>
          <a:lstStyle/>
          <a:p>
            <a:r>
              <a:rPr lang="en-US" dirty="0"/>
              <a:t>Jesus chose us: </a:t>
            </a:r>
            <a:r>
              <a:rPr lang="en-US" b="1" dirty="0" err="1"/>
              <a:t>eklego</a:t>
            </a:r>
            <a:r>
              <a:rPr lang="en-US" b="1" spc="-150" dirty="0"/>
              <a:t>: </a:t>
            </a:r>
            <a:r>
              <a:rPr lang="en-US" spc="-150" dirty="0"/>
              <a:t>to </a:t>
            </a:r>
            <a:r>
              <a:rPr lang="en-US" dirty="0"/>
              <a:t>choose </a:t>
            </a:r>
            <a:r>
              <a:rPr lang="en-US" spc="-150" dirty="0"/>
              <a:t>out of a </a:t>
            </a:r>
            <a:r>
              <a:rPr lang="en-US" dirty="0"/>
              <a:t>larger group</a:t>
            </a:r>
          </a:p>
          <a:p>
            <a:r>
              <a:rPr lang="en-US" dirty="0"/>
              <a:t>Jesus appointed: </a:t>
            </a:r>
            <a:r>
              <a:rPr lang="en-US" b="1" dirty="0" err="1"/>
              <a:t>tithemi</a:t>
            </a:r>
            <a:r>
              <a:rPr lang="en-US" b="1" dirty="0"/>
              <a:t>: </a:t>
            </a:r>
            <a:r>
              <a:rPr lang="en-US" dirty="0"/>
              <a:t>to give an assignment</a:t>
            </a:r>
          </a:p>
          <a:p>
            <a:r>
              <a:rPr lang="en-US" dirty="0"/>
              <a:t>Jesus has all authority; it was given to Him which means that it must come from the Father since the Holy Spirit only </a:t>
            </a:r>
            <a:r>
              <a:rPr lang="en-US" spc="-150" dirty="0"/>
              <a:t>acts in </a:t>
            </a:r>
            <a:r>
              <a:rPr lang="en-US" dirty="0"/>
              <a:t>accordance with the authority given to Him</a:t>
            </a:r>
          </a:p>
          <a:p>
            <a:r>
              <a:rPr lang="en-US" dirty="0"/>
              <a:t>We can only wield authority when we are in right relationship with Jesus and we know where we are supposed to be and what we are supposed to be doing</a:t>
            </a:r>
          </a:p>
          <a:p>
            <a:endParaRPr lang="en-US" dirty="0"/>
          </a:p>
        </p:txBody>
      </p:sp>
    </p:spTree>
    <p:extLst>
      <p:ext uri="{BB962C8B-B14F-4D97-AF65-F5344CB8AC3E}">
        <p14:creationId xmlns:p14="http://schemas.microsoft.com/office/powerpoint/2010/main" val="5134101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VERSE FOR THE JOURNEY</a:t>
            </a:r>
          </a:p>
        </p:txBody>
      </p:sp>
      <p:sp>
        <p:nvSpPr>
          <p:cNvPr id="3" name="Content Placeholder 2"/>
          <p:cNvSpPr>
            <a:spLocks noGrp="1"/>
          </p:cNvSpPr>
          <p:nvPr>
            <p:ph idx="1"/>
          </p:nvPr>
        </p:nvSpPr>
        <p:spPr>
          <a:xfrm>
            <a:off x="0" y="914400"/>
            <a:ext cx="9144000" cy="5943600"/>
          </a:xfrm>
        </p:spPr>
        <p:txBody>
          <a:bodyPr>
            <a:noAutofit/>
          </a:bodyPr>
          <a:lstStyle/>
          <a:p>
            <a:pPr>
              <a:lnSpc>
                <a:spcPct val="88000"/>
              </a:lnSpc>
              <a:spcBef>
                <a:spcPts val="0"/>
              </a:spcBef>
            </a:pPr>
            <a:r>
              <a:rPr lang="en-US" sz="2750" b="1" dirty="0"/>
              <a:t>2 Peter </a:t>
            </a:r>
            <a:r>
              <a:rPr lang="en-US" sz="2750" b="1" spc="-150" dirty="0"/>
              <a:t>2:1-3 </a:t>
            </a:r>
            <a:r>
              <a:rPr lang="en-US" sz="2750" spc="-150" dirty="0"/>
              <a:t> But false </a:t>
            </a:r>
            <a:r>
              <a:rPr lang="en-US" sz="2750" dirty="0"/>
              <a:t>prophets also arose among the people, just as there will also be false teachers among you, who will secretly introduce destructive heresies, even denying the Master who bought them, bringing swift destruction upon themselves. Many will follow their sensuality</a:t>
            </a:r>
            <a:r>
              <a:rPr lang="en-US" sz="2750" spc="-150" dirty="0"/>
              <a:t>, a</a:t>
            </a:r>
            <a:r>
              <a:rPr lang="en-US" sz="2750" dirty="0"/>
              <a:t>nd</a:t>
            </a:r>
            <a:r>
              <a:rPr lang="en-US" sz="2750" spc="-150" dirty="0"/>
              <a:t> </a:t>
            </a:r>
            <a:r>
              <a:rPr lang="en-US" sz="2750" dirty="0"/>
              <a:t>because of them the way of the truth will be maligned; and in </a:t>
            </a:r>
            <a:r>
              <a:rPr lang="en-US" sz="2750" i="1" dirty="0"/>
              <a:t>their</a:t>
            </a:r>
            <a:r>
              <a:rPr lang="en-US" sz="2750" dirty="0"/>
              <a:t> greed they will exploit you with false words; their judgment from long ago is not idle, and their destruction is not asleep. </a:t>
            </a:r>
          </a:p>
          <a:p>
            <a:pPr>
              <a:lnSpc>
                <a:spcPct val="88000"/>
              </a:lnSpc>
              <a:spcBef>
                <a:spcPts val="0"/>
              </a:spcBef>
            </a:pPr>
            <a:r>
              <a:rPr lang="en-US" sz="2750" b="1" dirty="0"/>
              <a:t>Matthew</a:t>
            </a:r>
            <a:r>
              <a:rPr lang="en-US" sz="2750" b="1" spc="-150" dirty="0"/>
              <a:t> 28:18-20 </a:t>
            </a:r>
            <a:r>
              <a:rPr lang="en-US" sz="2750" dirty="0"/>
              <a:t>Jesus came </a:t>
            </a:r>
            <a:r>
              <a:rPr lang="en-US" sz="2750" spc="-150" dirty="0"/>
              <a:t>up and </a:t>
            </a:r>
            <a:r>
              <a:rPr lang="en-US" sz="2750" dirty="0"/>
              <a:t>spoke to them, saying, "All authority has been given to Me in heaven and on earth. Go therefore and make disciples of all the nations, baptizing them in the name of the Father and the Son and the Holy Spirit, teaching them to observe all that I commanded you; and lo, I am with you always, even to the end of the age." </a:t>
            </a:r>
            <a:br>
              <a:rPr lang="en-US" sz="2750" dirty="0"/>
            </a:br>
            <a:endParaRPr lang="en-US" sz="275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a:solidFill>
                  <a:srgbClr val="760000"/>
                </a:solidFill>
              </a:rPr>
              <a:t>ABOUT AUTHORITY</a:t>
            </a:r>
          </a:p>
        </p:txBody>
      </p:sp>
      <p:sp>
        <p:nvSpPr>
          <p:cNvPr id="3" name="Content Placeholder 2"/>
          <p:cNvSpPr>
            <a:spLocks noGrp="1"/>
          </p:cNvSpPr>
          <p:nvPr>
            <p:ph idx="1"/>
          </p:nvPr>
        </p:nvSpPr>
        <p:spPr>
          <a:xfrm>
            <a:off x="0" y="990600"/>
            <a:ext cx="9144000" cy="5867400"/>
          </a:xfrm>
        </p:spPr>
        <p:txBody>
          <a:bodyPr>
            <a:noAutofit/>
          </a:bodyPr>
          <a:lstStyle/>
          <a:p>
            <a:pPr>
              <a:lnSpc>
                <a:spcPct val="90000"/>
              </a:lnSpc>
              <a:spcBef>
                <a:spcPts val="200"/>
              </a:spcBef>
            </a:pPr>
            <a:r>
              <a:rPr lang="en-US" dirty="0" err="1"/>
              <a:t>Exousia</a:t>
            </a:r>
            <a:r>
              <a:rPr lang="en-US" dirty="0"/>
              <a:t>: </a:t>
            </a:r>
            <a:r>
              <a:rPr lang="en-US" i="1" dirty="0"/>
              <a:t>authority</a:t>
            </a:r>
          </a:p>
          <a:p>
            <a:pPr marL="0" indent="0">
              <a:lnSpc>
                <a:spcPct val="90000"/>
              </a:lnSpc>
              <a:spcBef>
                <a:spcPts val="0"/>
              </a:spcBef>
              <a:buNone/>
            </a:pPr>
            <a:r>
              <a:rPr lang="en-US" i="1" dirty="0"/>
              <a:t>    </a:t>
            </a:r>
            <a:r>
              <a:rPr lang="en-US" dirty="0"/>
              <a:t>1. given by someone (or group) to another</a:t>
            </a:r>
          </a:p>
          <a:p>
            <a:pPr marL="0" indent="0">
              <a:lnSpc>
                <a:spcPct val="90000"/>
              </a:lnSpc>
              <a:spcBef>
                <a:spcPts val="0"/>
              </a:spcBef>
              <a:buNone/>
            </a:pPr>
            <a:r>
              <a:rPr lang="en-US" dirty="0"/>
              <a:t>    2. acts within domain established by the giver</a:t>
            </a:r>
          </a:p>
          <a:p>
            <a:pPr marL="0" indent="0">
              <a:lnSpc>
                <a:spcPct val="90000"/>
              </a:lnSpc>
              <a:spcBef>
                <a:spcPts val="0"/>
              </a:spcBef>
              <a:buNone/>
            </a:pPr>
            <a:r>
              <a:rPr lang="en-US" dirty="0"/>
              <a:t>    3. acts within rules established by the giver</a:t>
            </a:r>
          </a:p>
          <a:p>
            <a:pPr>
              <a:lnSpc>
                <a:spcPct val="90000"/>
              </a:lnSpc>
              <a:spcBef>
                <a:spcPts val="200"/>
              </a:spcBef>
            </a:pPr>
            <a:r>
              <a:rPr lang="en-US" dirty="0"/>
              <a:t>Jesus indicates that we can go and make disciples  because He has all authority</a:t>
            </a:r>
          </a:p>
          <a:p>
            <a:pPr>
              <a:lnSpc>
                <a:spcPct val="90000"/>
              </a:lnSpc>
              <a:spcBef>
                <a:spcPts val="200"/>
              </a:spcBef>
            </a:pPr>
            <a:r>
              <a:rPr lang="en-US" dirty="0"/>
              <a:t>Jesus didn’t say that He is giving the disciples all authority</a:t>
            </a:r>
          </a:p>
          <a:p>
            <a:pPr>
              <a:lnSpc>
                <a:spcPct val="90000"/>
              </a:lnSpc>
              <a:spcBef>
                <a:spcPts val="200"/>
              </a:spcBef>
            </a:pPr>
            <a:r>
              <a:rPr lang="en-US" b="1" dirty="0"/>
              <a:t>Luke 22:24-26 …</a:t>
            </a:r>
            <a:r>
              <a:rPr lang="en-US" dirty="0"/>
              <a:t>there arose also a dispute among them </a:t>
            </a:r>
            <a:r>
              <a:rPr lang="en-US" i="1" dirty="0"/>
              <a:t>as to</a:t>
            </a:r>
            <a:r>
              <a:rPr lang="en-US" dirty="0"/>
              <a:t> which one of them was regarded to be greatest</a:t>
            </a:r>
            <a:r>
              <a:rPr lang="en-US" spc="-150" dirty="0"/>
              <a:t>. And He </a:t>
            </a:r>
            <a:r>
              <a:rPr lang="en-US" dirty="0"/>
              <a:t>said to them</a:t>
            </a:r>
            <a:r>
              <a:rPr lang="en-US" spc="-150" dirty="0"/>
              <a:t>,</a:t>
            </a:r>
            <a:r>
              <a:rPr lang="en-US" sz="2000" spc="-150" dirty="0"/>
              <a:t> </a:t>
            </a:r>
            <a:r>
              <a:rPr lang="en-US" spc="-150" dirty="0"/>
              <a:t>"The </a:t>
            </a:r>
            <a:r>
              <a:rPr lang="en-US" dirty="0"/>
              <a:t>kings of the </a:t>
            </a:r>
            <a:r>
              <a:rPr lang="en-US" spc="-150" dirty="0"/>
              <a:t>Gent</a:t>
            </a:r>
            <a:r>
              <a:rPr lang="en-US" dirty="0"/>
              <a:t>iles lord it over them; those who have authority over them are called 'Benefactors.’ But </a:t>
            </a:r>
            <a:r>
              <a:rPr lang="en-US" i="1" dirty="0"/>
              <a:t>it is</a:t>
            </a:r>
            <a:r>
              <a:rPr lang="en-US" dirty="0"/>
              <a:t> not this way with you, </a:t>
            </a:r>
            <a:r>
              <a:rPr lang="en-US" spc="-150" dirty="0"/>
              <a:t>but the one </a:t>
            </a:r>
            <a:r>
              <a:rPr lang="en-US" dirty="0"/>
              <a:t>who is the greatest </a:t>
            </a:r>
            <a:r>
              <a:rPr lang="en-US" spc="-150" dirty="0"/>
              <a:t>among you </a:t>
            </a:r>
            <a:r>
              <a:rPr lang="en-US" dirty="0"/>
              <a:t>must beco</a:t>
            </a:r>
            <a:r>
              <a:rPr lang="en-US" spc="-150" dirty="0"/>
              <a:t>me</a:t>
            </a:r>
            <a:r>
              <a:rPr lang="en-US" dirty="0"/>
              <a:t> like the youngest, and the leader like the servant. </a:t>
            </a:r>
          </a:p>
          <a:p>
            <a:pPr>
              <a:lnSpc>
                <a:spcPct val="90000"/>
              </a:lnSpc>
              <a:spcBef>
                <a:spcPts val="200"/>
              </a:spcBef>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THE SPIRIT’S AUTHORITY</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200"/>
              </a:spcBef>
            </a:pPr>
            <a:r>
              <a:rPr lang="en-US" b="1" dirty="0"/>
              <a:t>John 16:13 </a:t>
            </a:r>
            <a:r>
              <a:rPr lang="en-US" dirty="0"/>
              <a:t> "But when He, the Spirit of truth, comes, He will guide you into all the truth; for He will not speak on His own initiative, but whatever He hears, He will speak; and He will disclose to you what is to come.” </a:t>
            </a:r>
          </a:p>
          <a:p>
            <a:pPr>
              <a:lnSpc>
                <a:spcPct val="90000"/>
              </a:lnSpc>
              <a:spcBef>
                <a:spcPts val="200"/>
              </a:spcBef>
            </a:pPr>
            <a:r>
              <a:rPr lang="en-US" dirty="0"/>
              <a:t>THERE ARE BELIEVERS WHO THINK THAT WE MUST HAVE ALL AUTHORITY TO PREPARE THE WORLD FOR THE COMING OF CHRIST</a:t>
            </a:r>
          </a:p>
          <a:p>
            <a:pPr>
              <a:lnSpc>
                <a:spcPct val="90000"/>
              </a:lnSpc>
              <a:spcBef>
                <a:spcPts val="200"/>
              </a:spcBef>
            </a:pPr>
            <a:r>
              <a:rPr lang="en-US" b="1" dirty="0"/>
              <a:t>Isaiah 9:6 </a:t>
            </a:r>
            <a:r>
              <a:rPr lang="en-US" dirty="0"/>
              <a:t> For a child will be born to us, a son will be given to us; and the government will rest on His shoulders; </a:t>
            </a:r>
          </a:p>
          <a:p>
            <a:pPr>
              <a:lnSpc>
                <a:spcPct val="90000"/>
              </a:lnSpc>
              <a:spcBef>
                <a:spcPts val="200"/>
              </a:spcBef>
            </a:pPr>
            <a:r>
              <a:rPr lang="en-US" dirty="0"/>
              <a:t>But prophecy says:</a:t>
            </a:r>
          </a:p>
          <a:p>
            <a:pPr marL="0" indent="0">
              <a:lnSpc>
                <a:spcPct val="90000"/>
              </a:lnSpc>
              <a:spcBef>
                <a:spcPts val="200"/>
              </a:spcBef>
              <a:buNone/>
            </a:pPr>
            <a:r>
              <a:rPr lang="en-US" dirty="0"/>
              <a:t>   1. world will be in a terrible state when Jesus comes</a:t>
            </a:r>
          </a:p>
          <a:p>
            <a:pPr marL="0" indent="0">
              <a:lnSpc>
                <a:spcPct val="90000"/>
              </a:lnSpc>
              <a:spcBef>
                <a:spcPts val="200"/>
              </a:spcBef>
              <a:buNone/>
            </a:pPr>
            <a:r>
              <a:rPr lang="en-US" dirty="0"/>
              <a:t>   2. Jesus will be in charge of changing it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dirty="0">
                <a:solidFill>
                  <a:srgbClr val="760000"/>
                </a:solidFill>
              </a:rPr>
              <a:t>SPIRITUAL GIFTS</a:t>
            </a:r>
          </a:p>
        </p:txBody>
      </p:sp>
      <p:sp>
        <p:nvSpPr>
          <p:cNvPr id="3" name="Content Placeholder 2"/>
          <p:cNvSpPr>
            <a:spLocks noGrp="1"/>
          </p:cNvSpPr>
          <p:nvPr>
            <p:ph idx="1"/>
          </p:nvPr>
        </p:nvSpPr>
        <p:spPr>
          <a:xfrm>
            <a:off x="0" y="914400"/>
            <a:ext cx="9144000" cy="5943600"/>
          </a:xfrm>
        </p:spPr>
        <p:txBody>
          <a:bodyPr>
            <a:noAutofit/>
          </a:bodyPr>
          <a:lstStyle/>
          <a:p>
            <a:pPr>
              <a:lnSpc>
                <a:spcPct val="95000"/>
              </a:lnSpc>
              <a:spcBef>
                <a:spcPts val="400"/>
              </a:spcBef>
            </a:pPr>
            <a:r>
              <a:rPr lang="en-US" b="1" dirty="0"/>
              <a:t>1 Corinthians 12:8-9 </a:t>
            </a:r>
            <a:r>
              <a:rPr lang="en-US" dirty="0"/>
              <a:t> For to one is given the word of wisdom through the Spirit, and to another the word of knowledge according to the same Spirit; to another faith by the same Spirit, and to another gifts of healing by the one Spirit…</a:t>
            </a:r>
          </a:p>
          <a:p>
            <a:pPr>
              <a:lnSpc>
                <a:spcPct val="95000"/>
              </a:lnSpc>
              <a:spcBef>
                <a:spcPts val="400"/>
              </a:spcBef>
            </a:pPr>
            <a:r>
              <a:rPr lang="en-US" dirty="0"/>
              <a:t>If the Spirit is giving the gifts, then the domain of operation and rules of operation are determined by the Spirit </a:t>
            </a:r>
          </a:p>
          <a:p>
            <a:pPr>
              <a:lnSpc>
                <a:spcPct val="95000"/>
              </a:lnSpc>
              <a:spcBef>
                <a:spcPts val="400"/>
              </a:spcBef>
            </a:pPr>
            <a:r>
              <a:rPr lang="en-US" b="1" dirty="0"/>
              <a:t>Matthew 16:19 </a:t>
            </a:r>
            <a:r>
              <a:rPr lang="en-US" dirty="0"/>
              <a:t>I will give you the keys of the kingdom of heaven; and whatever you bind on earth shall have been bound in heaven, and whatever you loose on earth shall have been loosed in heaven." </a:t>
            </a:r>
          </a:p>
          <a:p>
            <a:pPr>
              <a:lnSpc>
                <a:spcPct val="95000"/>
              </a:lnSpc>
              <a:spcBef>
                <a:spcPts val="400"/>
              </a:spcBef>
            </a:pPr>
            <a:r>
              <a:rPr lang="en-US" dirty="0"/>
              <a:t>I believe that the keys are the authority given by the risen Lord and the power of the Holy Spirit</a:t>
            </a:r>
            <a:br>
              <a:rPr lang="en-US" dirty="0"/>
            </a:b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SATAN CLAIMS DOMAIN</a:t>
            </a:r>
          </a:p>
        </p:txBody>
      </p:sp>
      <p:sp>
        <p:nvSpPr>
          <p:cNvPr id="3" name="Content Placeholder 2"/>
          <p:cNvSpPr>
            <a:spLocks noGrp="1"/>
          </p:cNvSpPr>
          <p:nvPr>
            <p:ph idx="1"/>
          </p:nvPr>
        </p:nvSpPr>
        <p:spPr>
          <a:xfrm>
            <a:off x="0" y="838200"/>
            <a:ext cx="9144000" cy="6019800"/>
          </a:xfrm>
        </p:spPr>
        <p:txBody>
          <a:bodyPr>
            <a:noAutofit/>
          </a:bodyPr>
          <a:lstStyle/>
          <a:p>
            <a:pPr>
              <a:lnSpc>
                <a:spcPct val="95000"/>
              </a:lnSpc>
              <a:spcBef>
                <a:spcPts val="300"/>
              </a:spcBef>
            </a:pPr>
            <a:r>
              <a:rPr lang="en-US" b="1" dirty="0"/>
              <a:t>Luke 4:5-6 </a:t>
            </a:r>
            <a:r>
              <a:rPr lang="en-US" dirty="0"/>
              <a:t>And he led Him up and showed Him all the kingdoms of the world in a moment of time. And the devil said to Him, "I will give You all this </a:t>
            </a:r>
            <a:r>
              <a:rPr lang="en-US" b="1" dirty="0"/>
              <a:t>domain </a:t>
            </a:r>
            <a:r>
              <a:rPr lang="en-US" dirty="0"/>
              <a:t>and its glory; for it has been handed over to me, and I give it to whomever I wish. </a:t>
            </a:r>
          </a:p>
          <a:p>
            <a:pPr>
              <a:lnSpc>
                <a:spcPct val="95000"/>
              </a:lnSpc>
              <a:spcBef>
                <a:spcPts val="300"/>
              </a:spcBef>
            </a:pPr>
            <a:r>
              <a:rPr lang="en-US" b="1" dirty="0"/>
              <a:t>Luke 9:1-2 </a:t>
            </a:r>
            <a:r>
              <a:rPr lang="en-US" dirty="0"/>
              <a:t> And He called the twelve together, and gave them power and authority over </a:t>
            </a:r>
            <a:r>
              <a:rPr lang="en-US" b="1" dirty="0"/>
              <a:t>all</a:t>
            </a:r>
            <a:r>
              <a:rPr lang="en-US" dirty="0"/>
              <a:t> the demons and to heal diseases. And He sent them out to proclaim the kingdom of God and to perform healing</a:t>
            </a:r>
          </a:p>
          <a:p>
            <a:pPr>
              <a:lnSpc>
                <a:spcPct val="95000"/>
              </a:lnSpc>
              <a:spcBef>
                <a:spcPts val="300"/>
              </a:spcBef>
            </a:pPr>
            <a:r>
              <a:rPr lang="en-US" b="1" dirty="0"/>
              <a:t>Mark 9:27-29 </a:t>
            </a:r>
            <a:r>
              <a:rPr lang="en-US" dirty="0"/>
              <a:t> But Jesus took him by the hand and raised him; and he got up. When He came into </a:t>
            </a:r>
            <a:r>
              <a:rPr lang="en-US" i="1" dirty="0"/>
              <a:t>the</a:t>
            </a:r>
            <a:r>
              <a:rPr lang="en-US" dirty="0"/>
              <a:t> house, His disciples </a:t>
            </a:r>
            <a:r>
              <a:rPr lang="en-US" i="1" dirty="0"/>
              <a:t>began</a:t>
            </a:r>
            <a:r>
              <a:rPr lang="en-US" dirty="0"/>
              <a:t> questioning Him privately, "Why could we not drive it out?" And He said to them, "This kind cannot come out by anything but prayer." </a:t>
            </a:r>
            <a:br>
              <a:rPr lang="en-US" dirty="0"/>
            </a:br>
            <a:r>
              <a:rPr lang="en-US" dirty="0"/>
              <a:t> </a:t>
            </a:r>
            <a:br>
              <a:rPr lang="en-US" dirty="0"/>
            </a:b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914400"/>
            <a:ext cx="9144000" cy="5943600"/>
          </a:xfrm>
        </p:spPr>
        <p:txBody>
          <a:bodyPr>
            <a:noAutofit/>
          </a:bodyPr>
          <a:lstStyle/>
          <a:p>
            <a:pPr>
              <a:lnSpc>
                <a:spcPct val="87000"/>
              </a:lnSpc>
              <a:spcBef>
                <a:spcPts val="0"/>
              </a:spcBef>
            </a:pPr>
            <a:r>
              <a:rPr lang="en-US" b="1" dirty="0"/>
              <a:t>2 Corinthians 12:8-9 </a:t>
            </a:r>
            <a:r>
              <a:rPr lang="en-US" dirty="0"/>
              <a:t> Concerning this I implored the Lord three times that it might leave me. And He has said to me, "My grace is sufficient for you, for power is perfected in </a:t>
            </a:r>
            <a:r>
              <a:rPr lang="en-US" spc="-150" dirty="0"/>
              <a:t>weakness." </a:t>
            </a:r>
            <a:r>
              <a:rPr lang="en-US" dirty="0"/>
              <a:t>Most gladly, therefore, I will rather boast about my weaknesses, so that the power of Christ may dwell in me.</a:t>
            </a:r>
          </a:p>
          <a:p>
            <a:pPr>
              <a:lnSpc>
                <a:spcPct val="87000"/>
              </a:lnSpc>
              <a:spcBef>
                <a:spcPts val="0"/>
              </a:spcBef>
            </a:pPr>
            <a:r>
              <a:rPr lang="en-US" b="1" dirty="0"/>
              <a:t>2 Timothy 4:20  </a:t>
            </a:r>
            <a:r>
              <a:rPr lang="en-US" dirty="0"/>
              <a:t>Erastus remained at Corinth, but </a:t>
            </a:r>
            <a:r>
              <a:rPr lang="en-US" dirty="0" err="1"/>
              <a:t>Trophimus</a:t>
            </a:r>
            <a:r>
              <a:rPr lang="en-US" dirty="0"/>
              <a:t> I left sick at Miletus. </a:t>
            </a:r>
          </a:p>
          <a:p>
            <a:pPr>
              <a:lnSpc>
                <a:spcPct val="87000"/>
              </a:lnSpc>
              <a:spcBef>
                <a:spcPts val="0"/>
              </a:spcBef>
            </a:pPr>
            <a:r>
              <a:rPr lang="en-US" b="1" dirty="0"/>
              <a:t>1 Timothy 5:23 </a:t>
            </a:r>
            <a:r>
              <a:rPr lang="en-US" dirty="0"/>
              <a:t>No longer drink water </a:t>
            </a:r>
            <a:r>
              <a:rPr lang="en-US" i="1" dirty="0"/>
              <a:t>exclusively,</a:t>
            </a:r>
            <a:r>
              <a:rPr lang="en-US" dirty="0"/>
              <a:t> but use a little wine for the sake of your stomach and your frequent ailments. </a:t>
            </a:r>
          </a:p>
          <a:p>
            <a:pPr>
              <a:lnSpc>
                <a:spcPct val="87000"/>
              </a:lnSpc>
              <a:spcBef>
                <a:spcPts val="0"/>
              </a:spcBef>
            </a:pPr>
            <a:r>
              <a:rPr lang="en-US" b="1" dirty="0"/>
              <a:t>Acts 3:2 </a:t>
            </a:r>
            <a:r>
              <a:rPr lang="en-US" dirty="0"/>
              <a:t>And a man who had been lame from his mother's womb was being carried along, whom they used to set down every day at the gate of the temple which is called Beautiful, in order to beg alms of those who were entering the temple. </a:t>
            </a:r>
            <a:br>
              <a:rPr lang="en-US" dirty="0"/>
            </a:br>
            <a:endParaRPr lang="en-US" dirty="0"/>
          </a:p>
        </p:txBody>
      </p:sp>
      <p:sp>
        <p:nvSpPr>
          <p:cNvPr id="5" name="Title 4">
            <a:extLst>
              <a:ext uri="{FF2B5EF4-FFF2-40B4-BE49-F238E27FC236}">
                <a16:creationId xmlns:a16="http://schemas.microsoft.com/office/drawing/2014/main" id="{6DF4D45B-CA31-4A56-BEA6-31582444CBA9}"/>
              </a:ext>
            </a:extLst>
          </p:cNvPr>
          <p:cNvSpPr>
            <a:spLocks noGrp="1"/>
          </p:cNvSpPr>
          <p:nvPr>
            <p:ph type="title"/>
          </p:nvPr>
        </p:nvSpPr>
        <p:spPr/>
        <p:txBody>
          <a:bodyPr/>
          <a:lstStyle/>
          <a:p>
            <a:r>
              <a:rPr lang="en-US" dirty="0">
                <a:solidFill>
                  <a:srgbClr val="760000"/>
                </a:solidFill>
              </a:rPr>
              <a:t>WHY AREN’T ALL HEALED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838200"/>
          </a:xfrm>
        </p:spPr>
        <p:txBody>
          <a:bodyPr/>
          <a:lstStyle/>
          <a:p>
            <a:r>
              <a:rPr lang="en-US" dirty="0">
                <a:solidFill>
                  <a:srgbClr val="760000"/>
                </a:solidFill>
              </a:rPr>
              <a:t>IF PEOPLE HAD ALL AUTHORITY</a:t>
            </a:r>
          </a:p>
        </p:txBody>
      </p:sp>
      <p:sp>
        <p:nvSpPr>
          <p:cNvPr id="3" name="Content Placeholder 2"/>
          <p:cNvSpPr>
            <a:spLocks noGrp="1"/>
          </p:cNvSpPr>
          <p:nvPr>
            <p:ph idx="1"/>
          </p:nvPr>
        </p:nvSpPr>
        <p:spPr>
          <a:xfrm>
            <a:off x="0" y="838200"/>
            <a:ext cx="9144000" cy="6019800"/>
          </a:xfrm>
        </p:spPr>
        <p:txBody>
          <a:bodyPr>
            <a:noAutofit/>
          </a:bodyPr>
          <a:lstStyle/>
          <a:p>
            <a:pPr>
              <a:lnSpc>
                <a:spcPct val="90000"/>
              </a:lnSpc>
              <a:spcBef>
                <a:spcPts val="200"/>
              </a:spcBef>
            </a:pPr>
            <a:r>
              <a:rPr lang="en-US" dirty="0"/>
              <a:t>Because our redemption isn’t complete, if we had all authority, the flesh would certainly rear its ugly head</a:t>
            </a:r>
          </a:p>
          <a:p>
            <a:pPr>
              <a:lnSpc>
                <a:spcPct val="90000"/>
              </a:lnSpc>
              <a:spcBef>
                <a:spcPts val="200"/>
              </a:spcBef>
            </a:pPr>
            <a:r>
              <a:rPr lang="en-US" b="1" dirty="0"/>
              <a:t>Romans 7:17-20 </a:t>
            </a:r>
            <a:r>
              <a:rPr lang="en-US" dirty="0"/>
              <a:t>For I know that nothing good dwells in me, that is, in my flesh; for the willing is present in me, but the doing of the good </a:t>
            </a:r>
            <a:r>
              <a:rPr lang="en-US" i="1" dirty="0"/>
              <a:t>is</a:t>
            </a:r>
            <a:r>
              <a:rPr lang="en-US" dirty="0"/>
              <a:t> not. For the good that I want, I do not do, but I practice the very evil that I do not want. But if I am doing the very thing I do not want, I am no longer the one doing it, but sin which dwells in me. </a:t>
            </a:r>
            <a:endParaRPr lang="en-US" b="1" dirty="0"/>
          </a:p>
          <a:p>
            <a:pPr>
              <a:lnSpc>
                <a:spcPct val="90000"/>
              </a:lnSpc>
              <a:spcBef>
                <a:spcPts val="200"/>
              </a:spcBef>
            </a:pPr>
            <a:r>
              <a:rPr lang="en-US" b="1" dirty="0"/>
              <a:t>1 Peter 5:6-8 </a:t>
            </a:r>
            <a:r>
              <a:rPr lang="en-US" dirty="0"/>
              <a:t>Therefore humble yourselves under the mighty hand of God, that He may exalt you at the proper time, casting all your anxiety on Him, because He cares for you. Be of sober </a:t>
            </a:r>
            <a:r>
              <a:rPr lang="en-US" i="1" dirty="0"/>
              <a:t>spirit,</a:t>
            </a:r>
            <a:r>
              <a:rPr lang="en-US" dirty="0"/>
              <a:t> be on the alert. Your adversary, the devil, prowls around like a roaring lion, seeking someone to devour.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760000"/>
                </a:solidFill>
              </a:rPr>
              <a:t>IF NOT ALL, THEN HOW MUCH</a:t>
            </a:r>
          </a:p>
        </p:txBody>
      </p:sp>
      <p:sp>
        <p:nvSpPr>
          <p:cNvPr id="3" name="Content Placeholder 2"/>
          <p:cNvSpPr>
            <a:spLocks noGrp="1"/>
          </p:cNvSpPr>
          <p:nvPr>
            <p:ph idx="1"/>
          </p:nvPr>
        </p:nvSpPr>
        <p:spPr>
          <a:xfrm>
            <a:off x="0" y="914400"/>
            <a:ext cx="9144000" cy="5943600"/>
          </a:xfrm>
        </p:spPr>
        <p:txBody>
          <a:bodyPr>
            <a:noAutofit/>
          </a:bodyPr>
          <a:lstStyle/>
          <a:p>
            <a:pPr>
              <a:lnSpc>
                <a:spcPct val="90000"/>
              </a:lnSpc>
              <a:spcBef>
                <a:spcPts val="0"/>
              </a:spcBef>
            </a:pPr>
            <a:r>
              <a:rPr lang="en-US" b="1" dirty="0"/>
              <a:t>John 1:12-13 </a:t>
            </a:r>
            <a:r>
              <a:rPr lang="en-US" dirty="0"/>
              <a:t> But as many as received Him, to them He gave the </a:t>
            </a:r>
            <a:r>
              <a:rPr lang="en-US" b="1" dirty="0"/>
              <a:t>right</a:t>
            </a:r>
            <a:r>
              <a:rPr lang="en-US" dirty="0"/>
              <a:t> to become children of God, </a:t>
            </a:r>
            <a:r>
              <a:rPr lang="en-US" i="1" dirty="0"/>
              <a:t>even</a:t>
            </a:r>
            <a:r>
              <a:rPr lang="en-US" dirty="0"/>
              <a:t> to those who believe in His name, who were born, not of blood nor of the will of the flesh nor of the will of man, but of God. </a:t>
            </a:r>
          </a:p>
          <a:p>
            <a:pPr>
              <a:lnSpc>
                <a:spcPct val="90000"/>
              </a:lnSpc>
              <a:spcBef>
                <a:spcPts val="0"/>
              </a:spcBef>
            </a:pPr>
            <a:r>
              <a:rPr lang="en-US" b="1" dirty="0"/>
              <a:t>1 Corinthians 6:12 </a:t>
            </a:r>
            <a:r>
              <a:rPr lang="en-US" dirty="0"/>
              <a:t> All things are </a:t>
            </a:r>
            <a:r>
              <a:rPr lang="en-US" b="1" dirty="0"/>
              <a:t>lawful</a:t>
            </a:r>
            <a:r>
              <a:rPr lang="en-US" dirty="0"/>
              <a:t> for me, but not all things are profitable. All things are lawful for me, but I will not be mastered by anything.</a:t>
            </a:r>
          </a:p>
          <a:p>
            <a:pPr>
              <a:lnSpc>
                <a:spcPct val="90000"/>
              </a:lnSpc>
              <a:spcBef>
                <a:spcPts val="0"/>
              </a:spcBef>
            </a:pPr>
            <a:r>
              <a:rPr lang="en-US" dirty="0"/>
              <a:t>Right: </a:t>
            </a:r>
            <a:r>
              <a:rPr lang="en-US" i="1" dirty="0" err="1"/>
              <a:t>exousia</a:t>
            </a:r>
            <a:r>
              <a:rPr lang="en-US" i="1" dirty="0"/>
              <a:t>:</a:t>
            </a:r>
            <a:r>
              <a:rPr lang="en-US" dirty="0"/>
              <a:t> the legal privilege</a:t>
            </a:r>
          </a:p>
          <a:p>
            <a:pPr>
              <a:lnSpc>
                <a:spcPct val="90000"/>
              </a:lnSpc>
              <a:spcBef>
                <a:spcPts val="0"/>
              </a:spcBef>
            </a:pPr>
            <a:r>
              <a:rPr lang="en-US" dirty="0"/>
              <a:t>Lawful: </a:t>
            </a:r>
            <a:r>
              <a:rPr lang="en-US" i="1" dirty="0" err="1"/>
              <a:t>exesti</a:t>
            </a:r>
            <a:r>
              <a:rPr lang="en-US" i="1" dirty="0"/>
              <a:t>: </a:t>
            </a:r>
            <a:r>
              <a:rPr lang="en-US" dirty="0"/>
              <a:t>legally allowed; a right</a:t>
            </a:r>
          </a:p>
          <a:p>
            <a:pPr>
              <a:lnSpc>
                <a:spcPct val="90000"/>
              </a:lnSpc>
              <a:spcBef>
                <a:spcPts val="0"/>
              </a:spcBef>
            </a:pPr>
            <a:r>
              <a:rPr lang="en-US" dirty="0"/>
              <a:t>Jesus has all authority; He delegates authority to us</a:t>
            </a:r>
          </a:p>
          <a:p>
            <a:pPr>
              <a:lnSpc>
                <a:spcPct val="90000"/>
              </a:lnSpc>
              <a:spcBef>
                <a:spcPts val="0"/>
              </a:spcBef>
            </a:pPr>
            <a:r>
              <a:rPr lang="en-US" dirty="0"/>
              <a:t>Where did Jesus’ authority come from?</a:t>
            </a:r>
          </a:p>
          <a:p>
            <a:pPr>
              <a:lnSpc>
                <a:spcPct val="90000"/>
              </a:lnSpc>
              <a:spcBef>
                <a:spcPts val="0"/>
              </a:spcBef>
            </a:pPr>
            <a:r>
              <a:rPr lang="en-US" dirty="0"/>
              <a:t>When the Holy Spirit gifts us, where does that authority come from?</a:t>
            </a:r>
            <a:br>
              <a:rPr lang="en-US" dirty="0"/>
            </a:br>
            <a:endParaRPr lang="en-US" dirty="0"/>
          </a:p>
          <a:p>
            <a:pPr>
              <a:lnSpc>
                <a:spcPct val="90000"/>
              </a:lnSpc>
              <a:spcBef>
                <a:spcPts val="0"/>
              </a:spcBef>
            </a:pPr>
            <a:endParaRPr lang="en-US" dirty="0"/>
          </a:p>
          <a:p>
            <a:pPr>
              <a:lnSpc>
                <a:spcPct val="90000"/>
              </a:lnSpc>
              <a:spcBef>
                <a:spcPts val="0"/>
              </a:spcBef>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6208</TotalTime>
  <Words>1626</Words>
  <Application>Microsoft Office PowerPoint</Application>
  <PresentationFormat>On-screen Show (4:3)</PresentationFormat>
  <Paragraphs>66</Paragraphs>
  <Slides>12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Calibri</vt:lpstr>
      <vt:lpstr>Courier New</vt:lpstr>
      <vt:lpstr>Tahoma</vt:lpstr>
      <vt:lpstr>Office Theme</vt:lpstr>
      <vt:lpstr>PowerPoint Presentation</vt:lpstr>
      <vt:lpstr>VERSE FOR THE JOURNEY</vt:lpstr>
      <vt:lpstr>ABOUT AUTHORITY</vt:lpstr>
      <vt:lpstr>THE SPIRIT’S AUTHORITY</vt:lpstr>
      <vt:lpstr>SPIRITUAL GIFTS</vt:lpstr>
      <vt:lpstr>SATAN CLAIMS DOMAIN</vt:lpstr>
      <vt:lpstr>WHY AREN’T ALL HEALED</vt:lpstr>
      <vt:lpstr>IF PEOPLE HAD ALL AUTHORITY</vt:lpstr>
      <vt:lpstr>IF NOT ALL, THEN HOW MUCH</vt:lpstr>
      <vt:lpstr>ASK ANYTHING</vt:lpstr>
      <vt:lpstr>EQUAL TO JESUS?</vt:lpstr>
      <vt:lpstr>SUMMARIZING</vt:lpstr>
    </vt:vector>
  </TitlesOfParts>
  <Company>Gower Rentals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JoLynn Rees</dc:creator>
  <cp:lastModifiedBy>JoLynn Gower</cp:lastModifiedBy>
  <cp:revision>55</cp:revision>
  <cp:lastPrinted>2020-02-07T19:07:27Z</cp:lastPrinted>
  <dcterms:created xsi:type="dcterms:W3CDTF">2019-12-26T17:16:16Z</dcterms:created>
  <dcterms:modified xsi:type="dcterms:W3CDTF">2020-02-07T19:09:12Z</dcterms:modified>
</cp:coreProperties>
</file>