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3" r:id="rId9"/>
    <p:sldId id="264" r:id="rId10"/>
    <p:sldId id="265" r:id="rId11"/>
    <p:sldId id="266" r:id="rId12"/>
    <p:sldId id="268" r:id="rId13"/>
    <p:sldId id="267" r:id="rId14"/>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21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4EA3288-4D0A-4691-9AFB-5450AC365190}" type="datetimeFigureOut">
              <a:rPr lang="en-US" smtClean="0"/>
              <a:t>3/23/2022</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27170259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169365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328397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3/23/2022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907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4EA3288-4D0A-4691-9AFB-5450AC365190}" type="datetimeFigureOut">
              <a:rPr lang="en-US" smtClean="0"/>
              <a:t>3/23/2022</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2844273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EA3288-4D0A-4691-9AFB-5450AC365190}"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49285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3/23/2022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67105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EA3288-4D0A-4691-9AFB-5450AC365190}" type="datetimeFigureOut">
              <a:rPr lang="en-US" smtClean="0"/>
              <a:t>3/23/2022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61635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A3288-4D0A-4691-9AFB-5450AC365190}" type="datetimeFigureOut">
              <a:rPr lang="en-US" smtClean="0"/>
              <a:t>3/23/2022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86856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4EA3288-4D0A-4691-9AFB-5450AC365190}" type="datetimeFigureOut">
              <a:rPr lang="en-US" smtClean="0"/>
              <a:t>3/23/2022</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66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4EA3288-4D0A-4691-9AFB-5450AC365190}" type="datetimeFigureOut">
              <a:rPr lang="en-US" smtClean="0"/>
              <a:t>3/23/2022</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988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4EA3288-4D0A-4691-9AFB-5450AC365190}" type="datetimeFigureOut">
              <a:rPr lang="en-US" smtClean="0"/>
              <a:t>3/23/2022</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1210134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6D54-7681-429E-B9C2-722FD0693966}"/>
              </a:ext>
            </a:extLst>
          </p:cNvPr>
          <p:cNvSpPr>
            <a:spLocks noGrp="1"/>
          </p:cNvSpPr>
          <p:nvPr>
            <p:ph type="ctrTitle"/>
          </p:nvPr>
        </p:nvSpPr>
        <p:spPr>
          <a:xfrm>
            <a:off x="1561708" y="2091263"/>
            <a:ext cx="9068586" cy="1685607"/>
          </a:xfrm>
        </p:spPr>
        <p:txBody>
          <a:bodyPr/>
          <a:lstStyle/>
          <a:p>
            <a:r>
              <a:rPr lang="en-US" dirty="0"/>
              <a:t>ANOTHER HELPER</a:t>
            </a:r>
          </a:p>
        </p:txBody>
      </p:sp>
      <p:sp>
        <p:nvSpPr>
          <p:cNvPr id="3" name="Subtitle 2">
            <a:extLst>
              <a:ext uri="{FF2B5EF4-FFF2-40B4-BE49-F238E27FC236}">
                <a16:creationId xmlns:a16="http://schemas.microsoft.com/office/drawing/2014/main" id="{72877ECF-26CC-45BC-B299-24AD49C479A4}"/>
              </a:ext>
            </a:extLst>
          </p:cNvPr>
          <p:cNvSpPr>
            <a:spLocks noGrp="1"/>
          </p:cNvSpPr>
          <p:nvPr>
            <p:ph type="subTitle" idx="1"/>
          </p:nvPr>
        </p:nvSpPr>
        <p:spPr>
          <a:xfrm>
            <a:off x="1562100" y="4134678"/>
            <a:ext cx="9070848" cy="1004585"/>
          </a:xfrm>
        </p:spPr>
        <p:txBody>
          <a:bodyPr>
            <a:noAutofit/>
          </a:bodyPr>
          <a:lstStyle/>
          <a:p>
            <a:r>
              <a:rPr lang="en-US" sz="2000" dirty="0">
                <a:latin typeface="Tahoma" panose="020B0604030504040204" pitchFamily="34" charset="0"/>
                <a:ea typeface="Tahoma" panose="020B0604030504040204" pitchFamily="34" charset="0"/>
                <a:cs typeface="Tahoma" panose="020B0604030504040204" pitchFamily="34" charset="0"/>
              </a:rPr>
              <a:t>JoLynn Gower</a:t>
            </a:r>
          </a:p>
          <a:p>
            <a:r>
              <a:rPr lang="en-US" sz="2000" dirty="0">
                <a:latin typeface="Tahoma" panose="020B0604030504040204" pitchFamily="34" charset="0"/>
                <a:ea typeface="Tahoma" panose="020B0604030504040204" pitchFamily="34" charset="0"/>
                <a:cs typeface="Tahoma" panose="020B0604030504040204" pitchFamily="34" charset="0"/>
              </a:rPr>
              <a:t>493-6151</a:t>
            </a:r>
          </a:p>
          <a:p>
            <a:r>
              <a:rPr lang="en-US" sz="2000" dirty="0">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229756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JESUS SAID…</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Mark 16:15-20 </a:t>
            </a:r>
            <a:r>
              <a:rPr lang="en-US" sz="2800" dirty="0">
                <a:latin typeface="Tahoma" panose="020B0604030504040204" pitchFamily="34" charset="0"/>
                <a:ea typeface="Tahoma" panose="020B0604030504040204" pitchFamily="34" charset="0"/>
                <a:cs typeface="Tahoma" panose="020B0604030504040204" pitchFamily="34" charset="0"/>
              </a:rPr>
              <a:t> And He said to them, "Go into all the world and preach the gospel to all creation. He who has believed and has been baptized shall be saved; but he who has disbelieved shall be condemned. These signs will accompany those who have believed: in My name they will cast out demons, they will speak with new tongues; they will pick up serpents, and if they drink any deadly </a:t>
            </a:r>
            <a:r>
              <a:rPr lang="en-US" sz="2800" i="1" dirty="0">
                <a:latin typeface="Tahoma" panose="020B0604030504040204" pitchFamily="34" charset="0"/>
                <a:ea typeface="Tahoma" panose="020B0604030504040204" pitchFamily="34" charset="0"/>
                <a:cs typeface="Tahoma" panose="020B0604030504040204" pitchFamily="34" charset="0"/>
              </a:rPr>
              <a:t>poison,</a:t>
            </a:r>
            <a:r>
              <a:rPr lang="en-US" sz="2800" dirty="0">
                <a:latin typeface="Tahoma" panose="020B0604030504040204" pitchFamily="34" charset="0"/>
                <a:ea typeface="Tahoma" panose="020B0604030504040204" pitchFamily="34" charset="0"/>
                <a:cs typeface="Tahoma" panose="020B0604030504040204" pitchFamily="34" charset="0"/>
              </a:rPr>
              <a:t> it will not hurt them; they will lay hands on the sick, and they will recover." So then, when the Lord Jesus had spoken to them, He was received up into heaven and sat down at the right hand of God.  And they went out and preached everywhere, while the Lord worked with them, and confirmed the word by the signs that followed.</a:t>
            </a:r>
          </a:p>
          <a:p>
            <a:pPr>
              <a:lnSpc>
                <a:spcPct val="90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He didn’t say to pick up snakes and drink poison, but if it happens…</a:t>
            </a:r>
          </a:p>
          <a:p>
            <a:pPr>
              <a:lnSpc>
                <a:spcPct val="90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There is tremendous power when we work in the name of Jesus</a:t>
            </a:r>
            <a:endParaRPr lang="en-US" dirty="0"/>
          </a:p>
        </p:txBody>
      </p:sp>
    </p:spTree>
    <p:extLst>
      <p:ext uri="{BB962C8B-B14F-4D97-AF65-F5344CB8AC3E}">
        <p14:creationId xmlns:p14="http://schemas.microsoft.com/office/powerpoint/2010/main" val="1730362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WALK WORTHY</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Colossians 1:9-14 </a:t>
            </a:r>
            <a:r>
              <a:rPr lang="en-US" sz="2800" dirty="0">
                <a:latin typeface="Tahoma" panose="020B0604030504040204" pitchFamily="34" charset="0"/>
                <a:ea typeface="Tahoma" panose="020B0604030504040204" pitchFamily="34" charset="0"/>
                <a:cs typeface="Tahoma" panose="020B0604030504040204" pitchFamily="34" charset="0"/>
              </a:rPr>
              <a:t> For this reason also, since the day we heard </a:t>
            </a:r>
            <a:r>
              <a:rPr lang="en-US" sz="2800" i="1" dirty="0">
                <a:latin typeface="Tahoma" panose="020B0604030504040204" pitchFamily="34" charset="0"/>
                <a:ea typeface="Tahoma" panose="020B0604030504040204" pitchFamily="34" charset="0"/>
                <a:cs typeface="Tahoma" panose="020B0604030504040204" pitchFamily="34" charset="0"/>
              </a:rPr>
              <a:t>of it,</a:t>
            </a:r>
            <a:r>
              <a:rPr lang="en-US" sz="2800" dirty="0">
                <a:latin typeface="Tahoma" panose="020B0604030504040204" pitchFamily="34" charset="0"/>
                <a:ea typeface="Tahoma" panose="020B0604030504040204" pitchFamily="34" charset="0"/>
                <a:cs typeface="Tahoma" panose="020B0604030504040204" pitchFamily="34" charset="0"/>
              </a:rPr>
              <a:t> we have not ceased to pray for you and to ask that you may be filled with the knowledge of His will in all spiritual wisdom and understanding,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so that you will walk in a manner worthy of the Lord, to please </a:t>
            </a:r>
            <a:r>
              <a:rPr lang="en-US" sz="2800" i="1" dirty="0">
                <a:latin typeface="Tahoma" panose="020B0604030504040204" pitchFamily="34" charset="0"/>
                <a:ea typeface="Tahoma" panose="020B0604030504040204" pitchFamily="34" charset="0"/>
                <a:cs typeface="Tahoma" panose="020B0604030504040204" pitchFamily="34" charset="0"/>
              </a:rPr>
              <a:t>Him</a:t>
            </a:r>
            <a:r>
              <a:rPr lang="en-US" sz="2800" dirty="0">
                <a:latin typeface="Tahoma" panose="020B0604030504040204" pitchFamily="34" charset="0"/>
                <a:ea typeface="Tahoma" panose="020B0604030504040204" pitchFamily="34" charset="0"/>
                <a:cs typeface="Tahoma" panose="020B0604030504040204" pitchFamily="34" charset="0"/>
              </a:rPr>
              <a:t> in all respects, bearing fruit in every good work and increasing in the knowledge of God; strengthened with all power, according to His glorious might, for the attaining of all steadfastness and patience; joyously giving thanks to the Father, who has qualified us to share in the inheritance of the saints in Light. For He rescued us from the domain of darkness, and transferred us to the kingdom of His beloved Son, in whom we have redemption, the forgiveness of sins. </a:t>
            </a:r>
          </a:p>
          <a:p>
            <a:endParaRPr lang="en-US" dirty="0"/>
          </a:p>
        </p:txBody>
      </p:sp>
    </p:spTree>
    <p:extLst>
      <p:ext uri="{BB962C8B-B14F-4D97-AF65-F5344CB8AC3E}">
        <p14:creationId xmlns:p14="http://schemas.microsoft.com/office/powerpoint/2010/main" val="1084068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CONCLUSION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In the Old Testament, the Holy Spirit was sometimes with people and sometimes left; this is not true today; the Spirit stays with/in us</a:t>
            </a:r>
          </a:p>
          <a:p>
            <a:r>
              <a:rPr lang="en-US" sz="2800" dirty="0">
                <a:latin typeface="Tahoma" panose="020B0604030504040204" pitchFamily="34" charset="0"/>
                <a:ea typeface="Tahoma" panose="020B0604030504040204" pitchFamily="34" charset="0"/>
                <a:cs typeface="Tahoma" panose="020B0604030504040204" pitchFamily="34" charset="0"/>
              </a:rPr>
              <a:t>The Spirit enables us to bear fruit for the kingdom</a:t>
            </a:r>
          </a:p>
          <a:p>
            <a:r>
              <a:rPr lang="en-US" sz="2800" dirty="0">
                <a:latin typeface="Tahoma" panose="020B0604030504040204" pitchFamily="34" charset="0"/>
                <a:ea typeface="Tahoma" panose="020B0604030504040204" pitchFamily="34" charset="0"/>
                <a:cs typeface="Tahoma" panose="020B0604030504040204" pitchFamily="34" charset="0"/>
              </a:rPr>
              <a:t>The spirit enables miraculous works that we cannot do on our own</a:t>
            </a:r>
          </a:p>
          <a:p>
            <a:r>
              <a:rPr lang="en-US" sz="2800" dirty="0">
                <a:latin typeface="Tahoma" panose="020B0604030504040204" pitchFamily="34" charset="0"/>
                <a:ea typeface="Tahoma" panose="020B0604030504040204" pitchFamily="34" charset="0"/>
                <a:cs typeface="Tahoma" panose="020B0604030504040204" pitchFamily="34" charset="0"/>
              </a:rPr>
              <a:t>We need the Spirit to help us as we go</a:t>
            </a:r>
          </a:p>
          <a:p>
            <a:pPr marL="0" indent="0" algn="ctr">
              <a:buNone/>
            </a:pPr>
            <a:r>
              <a:rPr lang="en-US" sz="2800" dirty="0">
                <a:latin typeface="Tahoma" panose="020B0604030504040204" pitchFamily="34" charset="0"/>
                <a:ea typeface="Tahoma" panose="020B0604030504040204" pitchFamily="34" charset="0"/>
                <a:cs typeface="Tahoma" panose="020B0604030504040204" pitchFamily="34" charset="0"/>
              </a:rPr>
              <a:t>Only one life</a:t>
            </a:r>
          </a:p>
          <a:p>
            <a:pPr marL="0" indent="0" algn="ctr">
              <a:buNone/>
            </a:pPr>
            <a:r>
              <a:rPr lang="en-US" sz="2800" dirty="0">
                <a:latin typeface="Tahoma" panose="020B0604030504040204" pitchFamily="34" charset="0"/>
                <a:ea typeface="Tahoma" panose="020B0604030504040204" pitchFamily="34" charset="0"/>
                <a:cs typeface="Tahoma" panose="020B0604030504040204" pitchFamily="34" charset="0"/>
              </a:rPr>
              <a:t>will soon be past</a:t>
            </a:r>
          </a:p>
          <a:p>
            <a:pPr marL="0" indent="0" algn="ctr">
              <a:buNone/>
            </a:pPr>
            <a:r>
              <a:rPr lang="en-US" sz="2800" dirty="0">
                <a:latin typeface="Tahoma" panose="020B0604030504040204" pitchFamily="34" charset="0"/>
                <a:ea typeface="Tahoma" panose="020B0604030504040204" pitchFamily="34" charset="0"/>
                <a:cs typeface="Tahoma" panose="020B0604030504040204" pitchFamily="34" charset="0"/>
              </a:rPr>
              <a:t>Only what’s done for Christ</a:t>
            </a:r>
          </a:p>
          <a:p>
            <a:pPr marL="0" indent="0" algn="ctr">
              <a:buNone/>
            </a:pPr>
            <a:r>
              <a:rPr lang="en-US" sz="2800" dirty="0">
                <a:latin typeface="Tahoma" panose="020B0604030504040204" pitchFamily="34" charset="0"/>
                <a:ea typeface="Tahoma" panose="020B0604030504040204" pitchFamily="34" charset="0"/>
                <a:cs typeface="Tahoma" panose="020B0604030504040204" pitchFamily="34" charset="0"/>
              </a:rPr>
              <a:t>w</a:t>
            </a:r>
            <a:r>
              <a:rPr lang="en-US" sz="2800">
                <a:latin typeface="Tahoma" panose="020B0604030504040204" pitchFamily="34" charset="0"/>
                <a:ea typeface="Tahoma" panose="020B0604030504040204" pitchFamily="34" charset="0"/>
                <a:cs typeface="Tahoma" panose="020B0604030504040204" pitchFamily="34" charset="0"/>
              </a:rPr>
              <a:t>ill </a:t>
            </a:r>
            <a:r>
              <a:rPr lang="en-US" sz="2800" dirty="0">
                <a:latin typeface="Tahoma" panose="020B0604030504040204" pitchFamily="34" charset="0"/>
                <a:ea typeface="Tahoma" panose="020B0604030504040204" pitchFamily="34" charset="0"/>
                <a:cs typeface="Tahoma" panose="020B0604030504040204" pitchFamily="34" charset="0"/>
              </a:rPr>
              <a:t>last</a:t>
            </a:r>
          </a:p>
        </p:txBody>
      </p:sp>
    </p:spTree>
    <p:extLst>
      <p:ext uri="{BB962C8B-B14F-4D97-AF65-F5344CB8AC3E}">
        <p14:creationId xmlns:p14="http://schemas.microsoft.com/office/powerpoint/2010/main" val="3310237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endParaRPr lang="en-US" dirty="0"/>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lstStyle/>
          <a:p>
            <a:endParaRPr lang="en-US" dirty="0"/>
          </a:p>
        </p:txBody>
      </p:sp>
    </p:spTree>
    <p:extLst>
      <p:ext uri="{BB962C8B-B14F-4D97-AF65-F5344CB8AC3E}">
        <p14:creationId xmlns:p14="http://schemas.microsoft.com/office/powerpoint/2010/main" val="371456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John 14:16-17  </a:t>
            </a:r>
            <a:r>
              <a:rPr lang="en-US" sz="2800" dirty="0">
                <a:latin typeface="Tahoma" panose="020B0604030504040204" pitchFamily="34" charset="0"/>
                <a:ea typeface="Tahoma" panose="020B0604030504040204" pitchFamily="34" charset="0"/>
                <a:cs typeface="Tahoma" panose="020B0604030504040204" pitchFamily="34" charset="0"/>
              </a:rPr>
              <a:t>I will ask the Father and He will give you another Helper, that He may be with you forever; that is the Spirit of truth whom the world cannot receive, because it does not see Him or know Him, but you know Him because he abides with you and will be in you.</a:t>
            </a:r>
          </a:p>
          <a:p>
            <a:r>
              <a:rPr lang="en-US" sz="2800" b="1" dirty="0">
                <a:latin typeface="Tahoma" panose="020B0604030504040204" pitchFamily="34" charset="0"/>
                <a:ea typeface="Tahoma" panose="020B0604030504040204" pitchFamily="34" charset="0"/>
                <a:cs typeface="Tahoma" panose="020B0604030504040204" pitchFamily="34" charset="0"/>
              </a:rPr>
              <a:t>Acts 1:6-9</a:t>
            </a:r>
            <a:r>
              <a:rPr lang="en-US" sz="2800" dirty="0">
                <a:latin typeface="Tahoma" panose="020B0604030504040204" pitchFamily="34" charset="0"/>
                <a:ea typeface="Tahoma" panose="020B0604030504040204" pitchFamily="34" charset="0"/>
                <a:cs typeface="Tahoma" panose="020B0604030504040204" pitchFamily="34" charset="0"/>
              </a:rPr>
              <a:t> So when they had come together, they were asking Him, saying, "Lord, is it at this time You are restoring the kingdom to Israel?" He said to them, "It is not for you to know times or epochs which the Father has fixed by His own authority; but you will receive power when the Holy Spirit has come upon you; and you shall be My witnesses both in Jerusalem, and in all Judea and Samaria, and even to the remotest part of the earth." And after He had said these things, He was lifted up while they were looking on, and a cloud received Him out of their sight. </a:t>
            </a:r>
          </a:p>
          <a:p>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2812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TRUTHS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Power: </a:t>
            </a:r>
            <a:r>
              <a:rPr lang="en-US" sz="2800" i="1" dirty="0" err="1">
                <a:latin typeface="Tahoma" panose="020B0604030504040204" pitchFamily="34" charset="0"/>
                <a:ea typeface="Tahoma" panose="020B0604030504040204" pitchFamily="34" charset="0"/>
                <a:cs typeface="Tahoma" panose="020B0604030504040204" pitchFamily="34" charset="0"/>
              </a:rPr>
              <a:t>dunamis</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the ability to do something</a:t>
            </a:r>
          </a:p>
          <a:p>
            <a:r>
              <a:rPr lang="en-US" sz="2800" dirty="0">
                <a:latin typeface="Tahoma" panose="020B0604030504040204" pitchFamily="34" charset="0"/>
                <a:ea typeface="Tahoma" panose="020B0604030504040204" pitchFamily="34" charset="0"/>
                <a:cs typeface="Tahoma" panose="020B0604030504040204" pitchFamily="34" charset="0"/>
              </a:rPr>
              <a:t>Authority: </a:t>
            </a:r>
            <a:r>
              <a:rPr lang="en-US" sz="2800" i="1" dirty="0" err="1">
                <a:latin typeface="Tahoma" panose="020B0604030504040204" pitchFamily="34" charset="0"/>
                <a:ea typeface="Tahoma" panose="020B0604030504040204" pitchFamily="34" charset="0"/>
                <a:cs typeface="Tahoma" panose="020B0604030504040204" pitchFamily="34" charset="0"/>
              </a:rPr>
              <a:t>exousia</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the right to do something</a:t>
            </a:r>
          </a:p>
          <a:p>
            <a:r>
              <a:rPr lang="en-US" sz="2800" dirty="0">
                <a:latin typeface="Tahoma" panose="020B0604030504040204" pitchFamily="34" charset="0"/>
                <a:ea typeface="Tahoma" panose="020B0604030504040204" pitchFamily="34" charset="0"/>
                <a:cs typeface="Tahoma" panose="020B0604030504040204" pitchFamily="34" charset="0"/>
              </a:rPr>
              <a:t>You need both power and authority</a:t>
            </a:r>
          </a:p>
          <a:p>
            <a:r>
              <a:rPr lang="en-US" sz="2800" b="1" dirty="0">
                <a:latin typeface="Tahoma" panose="020B0604030504040204" pitchFamily="34" charset="0"/>
                <a:ea typeface="Tahoma" panose="020B0604030504040204" pitchFamily="34" charset="0"/>
                <a:cs typeface="Tahoma" panose="020B0604030504040204" pitchFamily="34" charset="0"/>
              </a:rPr>
              <a:t>Romans 8:6-10 </a:t>
            </a:r>
            <a:r>
              <a:rPr lang="en-US" sz="2800" dirty="0">
                <a:latin typeface="Tahoma" panose="020B0604030504040204" pitchFamily="34" charset="0"/>
                <a:ea typeface="Tahoma" panose="020B0604030504040204" pitchFamily="34" charset="0"/>
                <a:cs typeface="Tahoma" panose="020B0604030504040204" pitchFamily="34" charset="0"/>
              </a:rPr>
              <a:t>For the mind set on the flesh is death, but the mind set on the Spirit is life and peace, because the mind set on the flesh is hostile toward God; for it does not subject itself to the law of God, for it is not even able </a:t>
            </a:r>
            <a:r>
              <a:rPr lang="en-US" sz="2800" i="1" dirty="0">
                <a:latin typeface="Tahoma" panose="020B0604030504040204" pitchFamily="34" charset="0"/>
                <a:ea typeface="Tahoma" panose="020B0604030504040204" pitchFamily="34" charset="0"/>
                <a:cs typeface="Tahoma" panose="020B0604030504040204" pitchFamily="34" charset="0"/>
              </a:rPr>
              <a:t>to do so,</a:t>
            </a:r>
            <a:r>
              <a:rPr lang="en-US" sz="2800" dirty="0">
                <a:latin typeface="Tahoma" panose="020B0604030504040204" pitchFamily="34" charset="0"/>
                <a:ea typeface="Tahoma" panose="020B0604030504040204" pitchFamily="34" charset="0"/>
                <a:cs typeface="Tahoma" panose="020B0604030504040204" pitchFamily="34" charset="0"/>
              </a:rPr>
              <a:t> and those who are in the flesh cannot please God. However, you are not in the flesh but in the Spirit, if indeed the Spirit of God dwells in you. But if anyone does not have the Spirit of Christ, he does not belong to Him. If Christ is in you, though the body is dead because of sin, yet the spirit is alive because of righteousness.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0616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APOSTLES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lnSpcReduction="10000"/>
          </a:bodyPr>
          <a:lstStyle/>
          <a:p>
            <a:pPr>
              <a:buFont typeface="Courier New" panose="02070309020205020404" pitchFamily="49" charset="0"/>
              <a:buChar char="o"/>
            </a:pPr>
            <a:r>
              <a:rPr lang="en-US" sz="2800" b="1" dirty="0">
                <a:latin typeface="Tahoma" panose="020B0604030504040204" pitchFamily="34" charset="0"/>
                <a:ea typeface="Tahoma" panose="020B0604030504040204" pitchFamily="34" charset="0"/>
                <a:cs typeface="Tahoma" panose="020B0604030504040204" pitchFamily="34" charset="0"/>
              </a:rPr>
              <a:t>Acts 1:21-26 </a:t>
            </a:r>
            <a:r>
              <a:rPr lang="en-US" sz="2800" dirty="0">
                <a:latin typeface="Tahoma" panose="020B0604030504040204" pitchFamily="34" charset="0"/>
                <a:ea typeface="Tahoma" panose="020B0604030504040204" pitchFamily="34" charset="0"/>
                <a:cs typeface="Tahoma" panose="020B0604030504040204" pitchFamily="34" charset="0"/>
              </a:rPr>
              <a:t> "Therefore it is necessary that of the men who have accompanied us all the time that the Lord Jesus went in and out among us— beginning with the baptism of John until the day that He was taken up from us—one of these </a:t>
            </a:r>
            <a:r>
              <a:rPr lang="en-US" sz="2800" i="1" dirty="0">
                <a:latin typeface="Tahoma" panose="020B0604030504040204" pitchFamily="34" charset="0"/>
                <a:ea typeface="Tahoma" panose="020B0604030504040204" pitchFamily="34" charset="0"/>
                <a:cs typeface="Tahoma" panose="020B0604030504040204" pitchFamily="34" charset="0"/>
              </a:rPr>
              <a:t>must</a:t>
            </a:r>
            <a:r>
              <a:rPr lang="en-US" sz="2800" dirty="0">
                <a:latin typeface="Tahoma" panose="020B0604030504040204" pitchFamily="34" charset="0"/>
                <a:ea typeface="Tahoma" panose="020B0604030504040204" pitchFamily="34" charset="0"/>
                <a:cs typeface="Tahoma" panose="020B0604030504040204" pitchFamily="34" charset="0"/>
              </a:rPr>
              <a:t> become a witness with us of His resurrection."  So they put forward two men, Joseph called Barsabbas (who was also called Justus), and Matthias. And they prayed and said, "You, Lord, who know the hearts of all men, show which one of these two You have chosen to occupy this ministry and apostleship from which Judas turned aside to go to his own place." And they drew lots for them, and the lot fell to Matthias; and he was added to the eleven apostles. </a:t>
            </a:r>
          </a:p>
          <a:p>
            <a:pPr>
              <a:buFont typeface="Courier New" panose="02070309020205020404" pitchFamily="49" charset="0"/>
              <a:buChar char="o"/>
            </a:pPr>
            <a:r>
              <a:rPr lang="en-US" sz="2800" dirty="0">
                <a:latin typeface="Tahoma" panose="020B0604030504040204" pitchFamily="34" charset="0"/>
                <a:ea typeface="Tahoma" panose="020B0604030504040204" pitchFamily="34" charset="0"/>
                <a:cs typeface="Tahoma" panose="020B0604030504040204" pitchFamily="34" charset="0"/>
              </a:rPr>
              <a:t>Matthias takes the place of Judas</a:t>
            </a:r>
          </a:p>
        </p:txBody>
      </p:sp>
    </p:spTree>
    <p:extLst>
      <p:ext uri="{BB962C8B-B14F-4D97-AF65-F5344CB8AC3E}">
        <p14:creationId xmlns:p14="http://schemas.microsoft.com/office/powerpoint/2010/main" val="334525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PENTECOST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Acts 2:1-2  </a:t>
            </a:r>
            <a:r>
              <a:rPr lang="en-US" sz="2800" dirty="0">
                <a:latin typeface="Tahoma" panose="020B0604030504040204" pitchFamily="34" charset="0"/>
                <a:ea typeface="Tahoma" panose="020B0604030504040204" pitchFamily="34" charset="0"/>
                <a:cs typeface="Tahoma" panose="020B0604030504040204" pitchFamily="34" charset="0"/>
              </a:rPr>
              <a:t>When the day of Pentecost had come, they were all together in one place. And suddenly there came from heaven a noise like a violent rushing wind, and it filled the whole house where they were sitting. </a:t>
            </a:r>
          </a:p>
          <a:p>
            <a:r>
              <a:rPr lang="en-US" sz="2800" dirty="0">
                <a:latin typeface="Tahoma" panose="020B0604030504040204" pitchFamily="34" charset="0"/>
                <a:ea typeface="Tahoma" panose="020B0604030504040204" pitchFamily="34" charset="0"/>
                <a:cs typeface="Tahoma" panose="020B0604030504040204" pitchFamily="34" charset="0"/>
              </a:rPr>
              <a:t>The sound caused people to come together</a:t>
            </a:r>
          </a:p>
          <a:p>
            <a:r>
              <a:rPr lang="en-US" sz="2800" b="1" dirty="0">
                <a:latin typeface="Tahoma" panose="020B0604030504040204" pitchFamily="34" charset="0"/>
                <a:ea typeface="Tahoma" panose="020B0604030504040204" pitchFamily="34" charset="0"/>
                <a:cs typeface="Tahoma" panose="020B0604030504040204" pitchFamily="34" charset="0"/>
              </a:rPr>
              <a:t>Acts 2:3 </a:t>
            </a:r>
            <a:r>
              <a:rPr lang="en-US" sz="2800" dirty="0">
                <a:latin typeface="Tahoma" panose="020B0604030504040204" pitchFamily="34" charset="0"/>
                <a:ea typeface="Tahoma" panose="020B0604030504040204" pitchFamily="34" charset="0"/>
                <a:cs typeface="Tahoma" panose="020B0604030504040204" pitchFamily="34" charset="0"/>
              </a:rPr>
              <a:t> And there appeared to them tongues as of fire distributing themselves, and they rested on each one of them. </a:t>
            </a:r>
          </a:p>
          <a:p>
            <a:r>
              <a:rPr lang="en-US" sz="2800" b="1" dirty="0">
                <a:latin typeface="Tahoma" panose="020B0604030504040204" pitchFamily="34" charset="0"/>
                <a:ea typeface="Tahoma" panose="020B0604030504040204" pitchFamily="34" charset="0"/>
                <a:cs typeface="Tahoma" panose="020B0604030504040204" pitchFamily="34" charset="0"/>
              </a:rPr>
              <a:t>Acts 2:4 </a:t>
            </a:r>
            <a:r>
              <a:rPr lang="en-US" sz="2800" dirty="0">
                <a:latin typeface="Tahoma" panose="020B0604030504040204" pitchFamily="34" charset="0"/>
                <a:ea typeface="Tahoma" panose="020B0604030504040204" pitchFamily="34" charset="0"/>
                <a:cs typeface="Tahoma" panose="020B0604030504040204" pitchFamily="34" charset="0"/>
              </a:rPr>
              <a:t>And they were all filled with the Holy Spirit and began to speak with other tongues, as the Spirit was giving them utterance.</a:t>
            </a:r>
          </a:p>
          <a:p>
            <a:r>
              <a:rPr lang="en-US" sz="2800" dirty="0">
                <a:latin typeface="Tahoma" panose="020B0604030504040204" pitchFamily="34" charset="0"/>
                <a:ea typeface="Tahoma" panose="020B0604030504040204" pitchFamily="34" charset="0"/>
                <a:cs typeface="Tahoma" panose="020B0604030504040204" pitchFamily="34" charset="0"/>
              </a:rPr>
              <a:t>Wind, fire, words</a:t>
            </a:r>
          </a:p>
        </p:txBody>
      </p:sp>
    </p:spTree>
    <p:extLst>
      <p:ext uri="{BB962C8B-B14F-4D97-AF65-F5344CB8AC3E}">
        <p14:creationId xmlns:p14="http://schemas.microsoft.com/office/powerpoint/2010/main" val="1752478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1"/>
            <a:ext cx="11701670" cy="742120"/>
          </a:xfrm>
        </p:spPr>
        <p:txBody>
          <a:bodyPr>
            <a:normAutofit fontScale="90000"/>
          </a:bodyPr>
          <a:lstStyle/>
          <a:p>
            <a:pPr algn="ctr"/>
            <a:r>
              <a:rPr lang="en-US" dirty="0">
                <a:latin typeface="Tahoma" panose="020B0604030504040204" pitchFamily="34" charset="0"/>
                <a:ea typeface="Tahoma" panose="020B0604030504040204" pitchFamily="34" charset="0"/>
                <a:cs typeface="Tahoma" panose="020B0604030504040204" pitchFamily="34" charset="0"/>
              </a:rPr>
              <a:t>CONFUSION AND ASTONISHMENT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980662"/>
            <a:ext cx="11741426" cy="5638800"/>
          </a:xfrm>
        </p:spPr>
        <p:txBody>
          <a:bodyPr>
            <a:noAutofit/>
          </a:bodyPr>
          <a:lstStyle/>
          <a:p>
            <a:pPr>
              <a:lnSpc>
                <a:spcPct val="87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Acts 2:5-8 </a:t>
            </a:r>
            <a:r>
              <a:rPr lang="en-US" sz="2800" dirty="0">
                <a:latin typeface="Tahoma" panose="020B0604030504040204" pitchFamily="34" charset="0"/>
                <a:ea typeface="Tahoma" panose="020B0604030504040204" pitchFamily="34" charset="0"/>
                <a:cs typeface="Tahoma" panose="020B0604030504040204" pitchFamily="34" charset="0"/>
              </a:rPr>
              <a:t>Now there were Jews living in Jerusalem, devout men from every nation under heaven. And when this sound occurred, the crowd came together, and were bewildered because each one of them was hearing them speak in his own language. They were amazed and astonished, saying, "Why, are not all these who are speaking Galileans?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And how is it that we each hear </a:t>
            </a:r>
            <a:r>
              <a:rPr lang="en-US" sz="2800" i="1" dirty="0">
                <a:latin typeface="Tahoma" panose="020B0604030504040204" pitchFamily="34" charset="0"/>
                <a:ea typeface="Tahoma" panose="020B0604030504040204" pitchFamily="34" charset="0"/>
                <a:cs typeface="Tahoma" panose="020B0604030504040204" pitchFamily="34" charset="0"/>
              </a:rPr>
              <a:t>them</a:t>
            </a:r>
            <a:r>
              <a:rPr lang="en-US" sz="2800" dirty="0">
                <a:latin typeface="Tahoma" panose="020B0604030504040204" pitchFamily="34" charset="0"/>
                <a:ea typeface="Tahoma" panose="020B0604030504040204" pitchFamily="34" charset="0"/>
                <a:cs typeface="Tahoma" panose="020B0604030504040204" pitchFamily="34" charset="0"/>
              </a:rPr>
              <a:t> in our own language to which we were born? </a:t>
            </a:r>
          </a:p>
          <a:p>
            <a:pPr>
              <a:lnSpc>
                <a:spcPct val="87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The disciples were speaking in </a:t>
            </a:r>
            <a:r>
              <a:rPr lang="en-US" sz="2800" dirty="0" err="1">
                <a:latin typeface="Tahoma" panose="020B0604030504040204" pitchFamily="34" charset="0"/>
                <a:ea typeface="Tahoma" panose="020B0604030504040204" pitchFamily="34" charset="0"/>
                <a:cs typeface="Tahoma" panose="020B0604030504040204" pitchFamily="34" charset="0"/>
              </a:rPr>
              <a:t>othyer</a:t>
            </a:r>
            <a:r>
              <a:rPr lang="en-US" sz="2800" dirty="0">
                <a:latin typeface="Tahoma" panose="020B0604030504040204" pitchFamily="34" charset="0"/>
                <a:ea typeface="Tahoma" panose="020B0604030504040204" pitchFamily="34" charset="0"/>
                <a:cs typeface="Tahoma" panose="020B0604030504040204" pitchFamily="34" charset="0"/>
              </a:rPr>
              <a:t> languages that were understood by the various people in the crowd</a:t>
            </a:r>
          </a:p>
          <a:p>
            <a:pPr>
              <a:lnSpc>
                <a:spcPct val="87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Acts 2:11 </a:t>
            </a:r>
            <a:r>
              <a:rPr lang="en-US" sz="2800" dirty="0">
                <a:latin typeface="Tahoma" panose="020B0604030504040204" pitchFamily="34" charset="0"/>
                <a:ea typeface="Tahoma" panose="020B0604030504040204" pitchFamily="34" charset="0"/>
                <a:cs typeface="Tahoma" panose="020B0604030504040204" pitchFamily="34" charset="0"/>
              </a:rPr>
              <a:t>—we hear them in our </a:t>
            </a:r>
            <a:r>
              <a:rPr lang="en-US" sz="2800" i="1" dirty="0">
                <a:latin typeface="Tahoma" panose="020B0604030504040204" pitchFamily="34" charset="0"/>
                <a:ea typeface="Tahoma" panose="020B0604030504040204" pitchFamily="34" charset="0"/>
                <a:cs typeface="Tahoma" panose="020B0604030504040204" pitchFamily="34" charset="0"/>
              </a:rPr>
              <a:t>own</a:t>
            </a:r>
            <a:r>
              <a:rPr lang="en-US" sz="2800" dirty="0">
                <a:latin typeface="Tahoma" panose="020B0604030504040204" pitchFamily="34" charset="0"/>
                <a:ea typeface="Tahoma" panose="020B0604030504040204" pitchFamily="34" charset="0"/>
                <a:cs typeface="Tahoma" panose="020B0604030504040204" pitchFamily="34" charset="0"/>
              </a:rPr>
              <a:t> tongues speaking of the mighty deeds of God." </a:t>
            </a:r>
          </a:p>
          <a:p>
            <a:pPr>
              <a:lnSpc>
                <a:spcPct val="87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There are various sorts of tongues</a:t>
            </a:r>
          </a:p>
          <a:p>
            <a:pPr>
              <a:lnSpc>
                <a:spcPct val="87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Here they were speaking in a language that was understood by those who were listening</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0803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ELIJAH</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Kings 18:20-24 </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So Ahab sent </a:t>
            </a:r>
            <a:r>
              <a:rPr lang="en-US" sz="2800" i="1" dirty="0">
                <a:latin typeface="Tahoma" panose="020B0604030504040204" pitchFamily="34" charset="0"/>
                <a:ea typeface="Tahoma" panose="020B0604030504040204" pitchFamily="34" charset="0"/>
                <a:cs typeface="Tahoma" panose="020B0604030504040204" pitchFamily="34" charset="0"/>
              </a:rPr>
              <a:t>a message</a:t>
            </a:r>
            <a:r>
              <a:rPr lang="en-US" sz="2800" dirty="0">
                <a:latin typeface="Tahoma" panose="020B0604030504040204" pitchFamily="34" charset="0"/>
                <a:ea typeface="Tahoma" panose="020B0604030504040204" pitchFamily="34" charset="0"/>
                <a:cs typeface="Tahoma" panose="020B0604030504040204" pitchFamily="34" charset="0"/>
              </a:rPr>
              <a:t> among all the sons of Israel and brought the prophets together at Mount Carmel. Elijah came near to all the people and said, "How long </a:t>
            </a:r>
            <a:r>
              <a:rPr lang="en-US" sz="2800" i="1" dirty="0">
                <a:latin typeface="Tahoma" panose="020B0604030504040204" pitchFamily="34" charset="0"/>
                <a:ea typeface="Tahoma" panose="020B0604030504040204" pitchFamily="34" charset="0"/>
                <a:cs typeface="Tahoma" panose="020B0604030504040204" pitchFamily="34" charset="0"/>
              </a:rPr>
              <a:t>will</a:t>
            </a:r>
            <a:r>
              <a:rPr lang="en-US" sz="2800" dirty="0">
                <a:latin typeface="Tahoma" panose="020B0604030504040204" pitchFamily="34" charset="0"/>
                <a:ea typeface="Tahoma" panose="020B0604030504040204" pitchFamily="34" charset="0"/>
                <a:cs typeface="Tahoma" panose="020B0604030504040204" pitchFamily="34" charset="0"/>
              </a:rPr>
              <a:t> you hesitate between two opinions? If the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is God, follow Him; but if Baal, follow him." But the people did not answer him a word. Then Elijah said to the people, "I alone am left a prophet of the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but Baal's prophets are 450 men. Now let them give us two oxen; and let them choose one ox for themselves and cut it up, and place it on the wood, but put no fire </a:t>
            </a:r>
            <a:r>
              <a:rPr lang="en-US" sz="2800" i="1" dirty="0">
                <a:latin typeface="Tahoma" panose="020B0604030504040204" pitchFamily="34" charset="0"/>
                <a:ea typeface="Tahoma" panose="020B0604030504040204" pitchFamily="34" charset="0"/>
                <a:cs typeface="Tahoma" panose="020B0604030504040204" pitchFamily="34" charset="0"/>
              </a:rPr>
              <a:t>under it;</a:t>
            </a:r>
            <a:r>
              <a:rPr lang="en-US" sz="2800" dirty="0">
                <a:latin typeface="Tahoma" panose="020B0604030504040204" pitchFamily="34" charset="0"/>
                <a:ea typeface="Tahoma" panose="020B0604030504040204" pitchFamily="34" charset="0"/>
                <a:cs typeface="Tahoma" panose="020B0604030504040204" pitchFamily="34" charset="0"/>
              </a:rPr>
              <a:t> and I will prepare the other ox and lay it on the wood, and I will not put a fire </a:t>
            </a:r>
            <a:r>
              <a:rPr lang="en-US" sz="2800" i="1" dirty="0">
                <a:latin typeface="Tahoma" panose="020B0604030504040204" pitchFamily="34" charset="0"/>
                <a:ea typeface="Tahoma" panose="020B0604030504040204" pitchFamily="34" charset="0"/>
                <a:cs typeface="Tahoma" panose="020B0604030504040204" pitchFamily="34" charset="0"/>
              </a:rPr>
              <a:t>under it.</a:t>
            </a:r>
            <a:r>
              <a:rPr lang="en-US" sz="2800" dirty="0">
                <a:latin typeface="Tahoma" panose="020B0604030504040204" pitchFamily="34" charset="0"/>
                <a:ea typeface="Tahoma" panose="020B0604030504040204" pitchFamily="34" charset="0"/>
                <a:cs typeface="Tahoma" panose="020B0604030504040204" pitchFamily="34" charset="0"/>
              </a:rPr>
              <a:t> Then you call on the name of your god, and I will call on the name of the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and the God who answers by fire, He is God." And all the people said, "That is a good idea."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6732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WHAT DID IT COST?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Contract Elijah with the false prophets</a:t>
            </a:r>
          </a:p>
          <a:p>
            <a:r>
              <a:rPr lang="en-US" sz="2800" dirty="0">
                <a:latin typeface="Tahoma" panose="020B0604030504040204" pitchFamily="34" charset="0"/>
                <a:ea typeface="Tahoma" panose="020B0604030504040204" pitchFamily="34" charset="0"/>
                <a:cs typeface="Tahoma" panose="020B0604030504040204" pitchFamily="34" charset="0"/>
              </a:rPr>
              <a:t>Did it cause people to worship God or compliment Elijah?</a:t>
            </a:r>
          </a:p>
          <a:p>
            <a:r>
              <a:rPr lang="en-US" sz="2800" dirty="0">
                <a:latin typeface="Tahoma" panose="020B0604030504040204" pitchFamily="34" charset="0"/>
                <a:ea typeface="Tahoma" panose="020B0604030504040204" pitchFamily="34" charset="0"/>
                <a:cs typeface="Tahoma" panose="020B0604030504040204" pitchFamily="34" charset="0"/>
              </a:rPr>
              <a:t>Did it bring glory to God or Elijah?</a:t>
            </a:r>
          </a:p>
          <a:p>
            <a:r>
              <a:rPr lang="en-US" sz="2800" dirty="0">
                <a:latin typeface="Tahoma" panose="020B0604030504040204" pitchFamily="34" charset="0"/>
                <a:ea typeface="Tahoma" panose="020B0604030504040204" pitchFamily="34" charset="0"/>
                <a:cs typeface="Tahoma" panose="020B0604030504040204" pitchFamily="34" charset="0"/>
              </a:rPr>
              <a:t>Sometimes the cost is great</a:t>
            </a:r>
          </a:p>
          <a:p>
            <a:r>
              <a:rPr lang="en-US" sz="2800" b="1" dirty="0">
                <a:latin typeface="Tahoma" panose="020B0604030504040204" pitchFamily="34" charset="0"/>
                <a:ea typeface="Tahoma" panose="020B0604030504040204" pitchFamily="34" charset="0"/>
                <a:cs typeface="Tahoma" panose="020B0604030504040204" pitchFamily="34" charset="0"/>
              </a:rPr>
              <a:t>Galatians 5:22-26 </a:t>
            </a:r>
            <a:r>
              <a:rPr lang="en-US" sz="2800" dirty="0">
                <a:latin typeface="Tahoma" panose="020B0604030504040204" pitchFamily="34" charset="0"/>
                <a:ea typeface="Tahoma" panose="020B0604030504040204" pitchFamily="34" charset="0"/>
                <a:cs typeface="Tahoma" panose="020B0604030504040204" pitchFamily="34" charset="0"/>
              </a:rPr>
              <a:t> But the fruit of the Spirit is love, joy, peace, patience, kindness, goodness, faithfulness, gentleness, self-control; against such things there is no law. Now those who belong to Christ Jesus have crucified the flesh with its passions and desires. If we live by the Spirit, let us also walk by the Spirit. Let us not become boastful, challenging one another, envying one another.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0204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FRUIT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Beyond what we are capable of doing – supernatural</a:t>
            </a:r>
          </a:p>
          <a:p>
            <a:r>
              <a:rPr lang="en-US" sz="2800" dirty="0">
                <a:latin typeface="Tahoma" panose="020B0604030504040204" pitchFamily="34" charset="0"/>
                <a:ea typeface="Tahoma" panose="020B0604030504040204" pitchFamily="34" charset="0"/>
                <a:cs typeface="Tahoma" panose="020B0604030504040204" pitchFamily="34" charset="0"/>
              </a:rPr>
              <a:t>Beyond human ability so people know it was God</a:t>
            </a:r>
          </a:p>
          <a:p>
            <a:r>
              <a:rPr lang="en-US" sz="2800" dirty="0">
                <a:latin typeface="Tahoma" panose="020B0604030504040204" pitchFamily="34" charset="0"/>
                <a:ea typeface="Tahoma" panose="020B0604030504040204" pitchFamily="34" charset="0"/>
                <a:cs typeface="Tahoma" panose="020B0604030504040204" pitchFamily="34" charset="0"/>
              </a:rPr>
              <a:t>Sometimes we are discouraged when we realize what is involved in developing fruit</a:t>
            </a:r>
          </a:p>
          <a:p>
            <a:r>
              <a:rPr lang="en-US" sz="2800" b="1" dirty="0">
                <a:latin typeface="Tahoma" panose="020B0604030504040204" pitchFamily="34" charset="0"/>
                <a:ea typeface="Tahoma" panose="020B0604030504040204" pitchFamily="34" charset="0"/>
                <a:cs typeface="Tahoma" panose="020B0604030504040204" pitchFamily="34" charset="0"/>
              </a:rPr>
              <a:t>Philippians 2:12-13 </a:t>
            </a:r>
            <a:r>
              <a:rPr lang="en-US" sz="2800" dirty="0">
                <a:latin typeface="Tahoma" panose="020B0604030504040204" pitchFamily="34" charset="0"/>
                <a:ea typeface="Tahoma" panose="020B0604030504040204" pitchFamily="34" charset="0"/>
                <a:cs typeface="Tahoma" panose="020B0604030504040204" pitchFamily="34" charset="0"/>
              </a:rPr>
              <a:t>So then, my beloved, just as you have always obeyed, not as in my presence only, but now much more in my absence, work out your salvation with fear and trembling; for it is God who is at work in you, both to will and to work for </a:t>
            </a:r>
            <a:r>
              <a:rPr lang="en-US" sz="2800" i="1" dirty="0">
                <a:latin typeface="Tahoma" panose="020B0604030504040204" pitchFamily="34" charset="0"/>
                <a:ea typeface="Tahoma" panose="020B0604030504040204" pitchFamily="34" charset="0"/>
                <a:cs typeface="Tahoma" panose="020B0604030504040204" pitchFamily="34" charset="0"/>
              </a:rPr>
              <a:t>His</a:t>
            </a:r>
            <a:r>
              <a:rPr lang="en-US" sz="2800" dirty="0">
                <a:latin typeface="Tahoma" panose="020B0604030504040204" pitchFamily="34" charset="0"/>
                <a:ea typeface="Tahoma" panose="020B0604030504040204" pitchFamily="34" charset="0"/>
                <a:cs typeface="Tahoma" panose="020B0604030504040204" pitchFamily="34" charset="0"/>
              </a:rPr>
              <a:t> good pleasure. </a:t>
            </a:r>
          </a:p>
          <a:p>
            <a:r>
              <a:rPr lang="en-US" sz="2800" dirty="0">
                <a:latin typeface="Tahoma" panose="020B0604030504040204" pitchFamily="34" charset="0"/>
                <a:ea typeface="Tahoma" panose="020B0604030504040204" pitchFamily="34" charset="0"/>
                <a:cs typeface="Tahoma" panose="020B0604030504040204" pitchFamily="34" charset="0"/>
              </a:rPr>
              <a:t>We work with God; we cannot do this without Him</a:t>
            </a:r>
          </a:p>
          <a:p>
            <a:r>
              <a:rPr lang="en-US" sz="2800" dirty="0">
                <a:latin typeface="Tahoma" panose="020B0604030504040204" pitchFamily="34" charset="0"/>
                <a:ea typeface="Tahoma" panose="020B0604030504040204" pitchFamily="34" charset="0"/>
                <a:cs typeface="Tahoma" panose="020B0604030504040204" pitchFamily="34" charset="0"/>
              </a:rPr>
              <a:t>But it is still work!</a:t>
            </a:r>
          </a:p>
        </p:txBody>
      </p:sp>
    </p:spTree>
    <p:extLst>
      <p:ext uri="{BB962C8B-B14F-4D97-AF65-F5344CB8AC3E}">
        <p14:creationId xmlns:p14="http://schemas.microsoft.com/office/powerpoint/2010/main" val="3942294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225</TotalTime>
  <Words>1608</Words>
  <Application>Microsoft Office PowerPoint</Application>
  <PresentationFormat>Widescreen</PresentationFormat>
  <Paragraphs>57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Century Gothic</vt:lpstr>
      <vt:lpstr>Courier New</vt:lpstr>
      <vt:lpstr>Garamond</vt:lpstr>
      <vt:lpstr>Tahoma</vt:lpstr>
      <vt:lpstr>Savon</vt:lpstr>
      <vt:lpstr>ANOTHER HELPER</vt:lpstr>
      <vt:lpstr>INTRODUCTION</vt:lpstr>
      <vt:lpstr>TRUTHS</vt:lpstr>
      <vt:lpstr>THE APOSTLES</vt:lpstr>
      <vt:lpstr>PENTECOST</vt:lpstr>
      <vt:lpstr>CONFUSION AND ASTONISHMENT</vt:lpstr>
      <vt:lpstr>ELIJAH</vt:lpstr>
      <vt:lpstr>WHAT DID IT COST?</vt:lpstr>
      <vt:lpstr>FRUIT</vt:lpstr>
      <vt:lpstr>JESUS SAID…</vt:lpstr>
      <vt:lpstr>WALK WORTHY</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HELPER</dc:title>
  <dc:creator>JoLynn Gower</dc:creator>
  <cp:lastModifiedBy>Gower</cp:lastModifiedBy>
  <cp:revision>6</cp:revision>
  <cp:lastPrinted>2022-03-09T16:39:53Z</cp:lastPrinted>
  <dcterms:created xsi:type="dcterms:W3CDTF">2022-03-04T23:19:24Z</dcterms:created>
  <dcterms:modified xsi:type="dcterms:W3CDTF">2022-03-23T13:46:19Z</dcterms:modified>
</cp:coreProperties>
</file>