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8" r:id="rId11"/>
    <p:sldId id="259" r:id="rId12"/>
    <p:sldId id="270" r:id="rId13"/>
    <p:sldId id="271"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4/19/2021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dirty="0"/>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104790"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14</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BUT HE/SHE PRAYED THE PRAYER</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t>Romans 3:23 …</a:t>
            </a:r>
            <a:r>
              <a:rPr lang="en-US" dirty="0"/>
              <a:t>for all have sinned and fall short of the glory of God…</a:t>
            </a:r>
          </a:p>
          <a:p>
            <a:pPr>
              <a:spcBef>
                <a:spcPts val="0"/>
              </a:spcBef>
            </a:pPr>
            <a:r>
              <a:rPr lang="en-US" b="1" dirty="0"/>
              <a:t> Romans 6:23 </a:t>
            </a:r>
            <a:r>
              <a:rPr lang="en-US" dirty="0"/>
              <a:t>For the wages of sin is death, but the free gift of God is eternal life in Christ Jesus our Lord. </a:t>
            </a:r>
          </a:p>
          <a:p>
            <a:pPr>
              <a:spcBef>
                <a:spcPts val="0"/>
              </a:spcBef>
            </a:pPr>
            <a:r>
              <a:rPr lang="en-US" dirty="0"/>
              <a:t> </a:t>
            </a:r>
            <a:r>
              <a:rPr lang="en-US" b="1" dirty="0"/>
              <a:t>Romans 5:8 </a:t>
            </a:r>
            <a:r>
              <a:rPr lang="en-US" dirty="0"/>
              <a:t> But God demonstrates His own love toward us, in that while we were yet sinners, Christ died for us. </a:t>
            </a:r>
          </a:p>
          <a:p>
            <a:pPr>
              <a:spcBef>
                <a:spcPts val="0"/>
              </a:spcBef>
            </a:pPr>
            <a:r>
              <a:rPr lang="en-US" b="1" dirty="0"/>
              <a:t> Romans 10:9-10 …</a:t>
            </a:r>
            <a:r>
              <a:rPr lang="en-US" dirty="0"/>
              <a:t>that if you confess with your mouth Jesus </a:t>
            </a:r>
            <a:r>
              <a:rPr lang="en-US" i="1" dirty="0"/>
              <a:t>as</a:t>
            </a:r>
            <a:r>
              <a:rPr lang="en-US" dirty="0"/>
              <a:t> Lord, and believe in your heart that God raised Him from the dead, you will be saved; </a:t>
            </a:r>
            <a:br>
              <a:rPr lang="en-US" dirty="0"/>
            </a:br>
            <a:r>
              <a:rPr lang="en-US" dirty="0"/>
              <a:t>for with the heart a person believes, resulting in righteousness, and with the mouth he confesses, resulting in salvation.</a:t>
            </a:r>
          </a:p>
          <a:p>
            <a:pPr>
              <a:spcBef>
                <a:spcPts val="0"/>
              </a:spcBef>
            </a:pPr>
            <a:r>
              <a:rPr lang="en-US" dirty="0"/>
              <a:t>Saying words doesn’t save you—there must also be a heart belief</a:t>
            </a:r>
            <a:br>
              <a:rPr lang="en-US" dirty="0"/>
            </a:br>
            <a:br>
              <a:rPr lang="en-US" dirty="0"/>
            </a:br>
            <a:r>
              <a:rPr lang="en-US" dirty="0"/>
              <a:t> </a:t>
            </a:r>
            <a:br>
              <a:rPr lang="en-US" dirty="0"/>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7</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 (LAST) TRUMPET</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b="1" dirty="0"/>
              <a:t>Revelation 11:18  </a:t>
            </a:r>
            <a:r>
              <a:rPr lang="en-US" dirty="0"/>
              <a:t>"And the nations were enraged, and Your wrath came, and the time </a:t>
            </a:r>
            <a:r>
              <a:rPr lang="en-US" i="1" dirty="0"/>
              <a:t>came</a:t>
            </a:r>
            <a:r>
              <a:rPr lang="en-US" dirty="0"/>
              <a:t> for the dead to be judged, and </a:t>
            </a:r>
            <a:r>
              <a:rPr lang="en-US" i="1" dirty="0"/>
              <a:t>the time</a:t>
            </a:r>
            <a:r>
              <a:rPr lang="en-US" dirty="0"/>
              <a:t> to reward Your bond-servants the prophets and the saints and those who fear Your name, the small and the great, and to destroy those who destroy the earth." </a:t>
            </a:r>
          </a:p>
          <a:p>
            <a:pPr>
              <a:lnSpc>
                <a:spcPct val="86000"/>
              </a:lnSpc>
              <a:spcBef>
                <a:spcPts val="100"/>
              </a:spcBef>
            </a:pPr>
            <a:r>
              <a:rPr lang="en-US" b="1" dirty="0"/>
              <a:t>2 Corinthians 5:6-10…</a:t>
            </a:r>
            <a:r>
              <a:rPr lang="en-US" dirty="0"/>
              <a:t>being always of good </a:t>
            </a:r>
            <a:r>
              <a:rPr lang="en-US" spc="-150" dirty="0"/>
              <a:t>courage</a:t>
            </a:r>
            <a:r>
              <a:rPr lang="en-US" dirty="0"/>
              <a:t> and knowing that while we are at home in the body we are absent from the Lord— for we walk by faith, not by sight— we are of good </a:t>
            </a:r>
            <a:r>
              <a:rPr lang="en-US" spc="-150" dirty="0"/>
              <a:t>courage, I say, </a:t>
            </a:r>
            <a:r>
              <a:rPr lang="en-US" dirty="0"/>
              <a:t>and prefer rather to be absent from the body and to be at home with the Lord. Therefore we also have as our ambition, whether at home or absent, to be pleasing to Him. For we must all appear before the judgment seat of Christ, so that </a:t>
            </a:r>
            <a:r>
              <a:rPr lang="en-US" spc="-150" dirty="0"/>
              <a:t>each one may be </a:t>
            </a:r>
            <a:r>
              <a:rPr lang="en-US" dirty="0"/>
              <a:t>recompensed for his deeds in the body, according to what he has done, whether good or bad. </a:t>
            </a:r>
            <a:br>
              <a:rPr lang="en-US" dirty="0"/>
            </a:br>
            <a:endParaRPr lang="en-US" dirty="0"/>
          </a:p>
          <a:p>
            <a:pPr>
              <a:lnSpc>
                <a:spcPct val="86000"/>
              </a:lnSpc>
              <a:spcBef>
                <a:spcPts val="1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REWARD</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spcBef>
                <a:spcPts val="100"/>
              </a:spcBef>
            </a:pP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 done in relationship with Jesus will be rewarded</a:t>
            </a:r>
          </a:p>
          <a:p>
            <a:pPr>
              <a:spcBef>
                <a:spcPts val="100"/>
              </a:spcBef>
            </a:pPr>
            <a:r>
              <a:rPr lang="en-US" b="1" dirty="0"/>
              <a:t>1 Corinthians 3:10-15 </a:t>
            </a:r>
            <a:r>
              <a:rPr lang="en-US" dirty="0"/>
              <a:t> According to the grace of God which was given to me, like a wise master builder I laid a foundation, and another is building on it. But each man must be careful how he builds on it. For no man can lay a foundation other than the one which is laid, which is Jesus Christ. Now if any man builds on the foundation with gold, silver, precious stones, wood, hay, straw, each man's work will become evident; for the day will show it because it is </a:t>
            </a:r>
            <a:r>
              <a:rPr lang="en-US" i="1" dirty="0"/>
              <a:t>to be</a:t>
            </a:r>
            <a:r>
              <a:rPr lang="en-US" dirty="0"/>
              <a:t> revealed with fire, and the fire itself will test the quality of each man's work. If any man's work which he has built on it remains, he will receive a reward. If any man's work is burned up, he will suffer loss; but he himself will be saved, yet so as through fire.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0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9C75-B442-4BDB-9743-2BF3FAF410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E04A63-2FF7-4753-B189-6D17BB036B2D}"/>
              </a:ext>
            </a:extLst>
          </p:cNvPr>
          <p:cNvSpPr>
            <a:spLocks noGrp="1"/>
          </p:cNvSpPr>
          <p:nvPr>
            <p:ph idx="1"/>
          </p:nvPr>
        </p:nvSpPr>
        <p:spPr/>
        <p:txBody>
          <a:bodyPr>
            <a:normAutofit/>
          </a:bodyPr>
          <a:lstStyle/>
          <a:p>
            <a:pPr marL="0" indent="0" algn="ctr">
              <a:buNone/>
            </a:pPr>
            <a:endParaRPr lang="en-US" sz="1600" dirty="0"/>
          </a:p>
          <a:p>
            <a:pPr marL="0" indent="0" algn="ctr">
              <a:buNone/>
            </a:pPr>
            <a:r>
              <a:rPr lang="en-US" sz="3600" dirty="0"/>
              <a:t>TO HAVE SAVING FAITH,</a:t>
            </a:r>
          </a:p>
          <a:p>
            <a:pPr marL="0" indent="0" algn="ctr">
              <a:buNone/>
            </a:pPr>
            <a:r>
              <a:rPr lang="en-US" sz="3600" dirty="0"/>
              <a:t>WE MUST HAVE A RELATIONSHIP</a:t>
            </a:r>
          </a:p>
          <a:p>
            <a:pPr marL="0" indent="0" algn="ctr">
              <a:buNone/>
            </a:pPr>
            <a:r>
              <a:rPr lang="en-US" sz="3600" dirty="0"/>
              <a:t>WITH JESUS THAT IS</a:t>
            </a:r>
          </a:p>
          <a:p>
            <a:pPr marL="0" indent="0" algn="ctr">
              <a:buNone/>
            </a:pPr>
            <a:r>
              <a:rPr lang="en-US" sz="3600" dirty="0"/>
              <a:t>EVIDENCED BY DOING</a:t>
            </a:r>
          </a:p>
          <a:p>
            <a:pPr marL="0" indent="0" algn="ctr">
              <a:buNone/>
            </a:pPr>
            <a:r>
              <a:rPr lang="en-US" sz="3600" dirty="0"/>
              <a:t>THE WORK HE HAS</a:t>
            </a:r>
          </a:p>
          <a:p>
            <a:pPr marL="0" indent="0" algn="ctr">
              <a:buNone/>
            </a:pPr>
            <a:r>
              <a:rPr lang="en-US" sz="3600" dirty="0"/>
              <a:t>CALLED US TO PERFORM</a:t>
            </a:r>
          </a:p>
        </p:txBody>
      </p:sp>
    </p:spTree>
    <p:extLst>
      <p:ext uri="{BB962C8B-B14F-4D97-AF65-F5344CB8AC3E}">
        <p14:creationId xmlns:p14="http://schemas.microsoft.com/office/powerpoint/2010/main" val="205308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lnSpc>
                <a:spcPct val="95000"/>
              </a:lnSpc>
              <a:spcBef>
                <a:spcPts val="400"/>
              </a:spcBef>
            </a:pPr>
            <a:r>
              <a:rPr lang="en-US" b="1" dirty="0"/>
              <a:t>Hebrews 10:1 </a:t>
            </a:r>
            <a:r>
              <a:rPr lang="en-US" dirty="0"/>
              <a:t>For the Law, since it has </a:t>
            </a:r>
            <a:r>
              <a:rPr lang="en-US" i="1" dirty="0"/>
              <a:t>only</a:t>
            </a:r>
            <a:r>
              <a:rPr lang="en-US" dirty="0"/>
              <a:t> a shadow of the good things to come </a:t>
            </a:r>
            <a:r>
              <a:rPr lang="en-US" i="1" dirty="0"/>
              <a:t>and</a:t>
            </a:r>
            <a:r>
              <a:rPr lang="en-US" dirty="0"/>
              <a:t> not the very form of things, can never, by the same sacrifices which they offer continually year by year, make perfect those who draw near. </a:t>
            </a:r>
            <a:br>
              <a:rPr lang="en-US" dirty="0"/>
            </a:br>
            <a:endParaRPr lang="en-US" dirty="0"/>
          </a:p>
          <a:p>
            <a:pPr>
              <a:lnSpc>
                <a:spcPct val="95000"/>
              </a:lnSpc>
              <a:spcBef>
                <a:spcPts val="4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SHADOW vs REAL</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58982"/>
            <a:ext cx="9143999" cy="5999018"/>
          </a:xfrm>
        </p:spPr>
        <p:txBody>
          <a:bodyPr>
            <a:noAutofit/>
          </a:bodyPr>
          <a:lstStyle/>
          <a:p>
            <a:pPr>
              <a:lnSpc>
                <a:spcPct val="88000"/>
              </a:lnSpc>
              <a:spcBef>
                <a:spcPts val="0"/>
              </a:spcBef>
            </a:pPr>
            <a:r>
              <a:rPr lang="en-US" dirty="0"/>
              <a:t>Hebrews is an amazing doctrinal exposition</a:t>
            </a:r>
          </a:p>
          <a:p>
            <a:pPr>
              <a:lnSpc>
                <a:spcPct val="88000"/>
              </a:lnSpc>
              <a:spcBef>
                <a:spcPts val="0"/>
              </a:spcBef>
            </a:pPr>
            <a:r>
              <a:rPr lang="en-US" b="1" dirty="0"/>
              <a:t>Chapter 7 </a:t>
            </a:r>
            <a:r>
              <a:rPr lang="en-US" dirty="0"/>
              <a:t>argues for the superiority of Christ as high priest</a:t>
            </a:r>
          </a:p>
          <a:p>
            <a:pPr>
              <a:lnSpc>
                <a:spcPct val="88000"/>
              </a:lnSpc>
              <a:spcBef>
                <a:spcPts val="0"/>
              </a:spcBef>
            </a:pPr>
            <a:r>
              <a:rPr lang="en-US" b="1" dirty="0"/>
              <a:t>Chapter 8 </a:t>
            </a:r>
            <a:r>
              <a:rPr lang="en-US" dirty="0"/>
              <a:t>argues for a superior covenant</a:t>
            </a:r>
          </a:p>
          <a:p>
            <a:pPr>
              <a:lnSpc>
                <a:spcPct val="88000"/>
              </a:lnSpc>
              <a:spcBef>
                <a:spcPts val="0"/>
              </a:spcBef>
            </a:pPr>
            <a:r>
              <a:rPr lang="en-US" b="1" dirty="0"/>
              <a:t>Chapter 9 </a:t>
            </a:r>
            <a:r>
              <a:rPr lang="en-US" dirty="0"/>
              <a:t>argues for a superior sacrifice</a:t>
            </a:r>
          </a:p>
          <a:p>
            <a:pPr>
              <a:lnSpc>
                <a:spcPct val="88000"/>
              </a:lnSpc>
              <a:spcBef>
                <a:spcPts val="0"/>
              </a:spcBef>
            </a:pPr>
            <a:r>
              <a:rPr lang="en-US" b="1" dirty="0"/>
              <a:t>Chapter 10 </a:t>
            </a:r>
            <a:r>
              <a:rPr lang="en-US" dirty="0"/>
              <a:t>is the summary telling us why the Law could never perfect anyone</a:t>
            </a:r>
          </a:p>
          <a:p>
            <a:pPr>
              <a:lnSpc>
                <a:spcPct val="88000"/>
              </a:lnSpc>
              <a:spcBef>
                <a:spcPts val="0"/>
              </a:spcBef>
            </a:pPr>
            <a:r>
              <a:rPr lang="en-US" dirty="0"/>
              <a:t>Our relationship with Jesus provides the forgiveness that the Law could never provide</a:t>
            </a:r>
          </a:p>
          <a:p>
            <a:pPr>
              <a:lnSpc>
                <a:spcPct val="88000"/>
              </a:lnSpc>
              <a:spcBef>
                <a:spcPts val="0"/>
              </a:spcBef>
            </a:pPr>
            <a:r>
              <a:rPr lang="en-US" b="1" dirty="0"/>
              <a:t>Galatians 3:21-22 </a:t>
            </a:r>
            <a:r>
              <a:rPr lang="en-US" dirty="0"/>
              <a:t> Is the Law then contrary to the promises of God? May it never be! If a law had been given which was able to impart life, then righteousness would indeed have been based on law. But the Scripture has shut up everyone under sin, so that the promise by faith in Jesus Christ might be given to those who believe. </a:t>
            </a:r>
          </a:p>
          <a:p>
            <a:pPr>
              <a:lnSpc>
                <a:spcPct val="88000"/>
              </a:lnSpc>
              <a:spcBef>
                <a:spcPts val="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normAutofit/>
          </a:bodyPr>
          <a:lstStyle/>
          <a:p>
            <a:r>
              <a:rPr lang="en-US" dirty="0"/>
              <a:t>THE WAY TO FORGIVENESS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900545"/>
            <a:ext cx="9143999" cy="5957455"/>
          </a:xfrm>
        </p:spPr>
        <p:txBody>
          <a:bodyPr>
            <a:normAutofit/>
          </a:bodyPr>
          <a:lstStyle/>
          <a:p>
            <a:pPr>
              <a:lnSpc>
                <a:spcPct val="95000"/>
              </a:lnSpc>
              <a:spcBef>
                <a:spcPts val="200"/>
              </a:spcBef>
            </a:pPr>
            <a:r>
              <a:rPr lang="en-US" dirty="0"/>
              <a:t>When we establish a relationship with Jesus by faith, there is atonement for the enmity of sin inherited through the intentional sin of Adam </a:t>
            </a:r>
          </a:p>
          <a:p>
            <a:pPr>
              <a:lnSpc>
                <a:spcPct val="95000"/>
              </a:lnSpc>
              <a:spcBef>
                <a:spcPts val="200"/>
              </a:spcBef>
            </a:pPr>
            <a:r>
              <a:rPr lang="en-US" b="1" dirty="0"/>
              <a:t>2 Corinthians 5:17-19 </a:t>
            </a:r>
            <a:r>
              <a:rPr lang="en-US" dirty="0"/>
              <a:t> Therefore if anyone is in Christ, </a:t>
            </a:r>
            <a:r>
              <a:rPr lang="en-US" i="1" dirty="0"/>
              <a:t>he is</a:t>
            </a:r>
            <a:r>
              <a:rPr lang="en-US" dirty="0"/>
              <a:t> a new creature; the old things passed away; behold, new things have come. Now all </a:t>
            </a:r>
            <a:r>
              <a:rPr lang="en-US" i="1" dirty="0"/>
              <a:t>these</a:t>
            </a:r>
            <a:r>
              <a:rPr lang="en-US" dirty="0"/>
              <a:t> things are from God, who reconciled us to Himself through Christ and gave us the ministry of reconciliation, namely, that God was in Christ reconciling the world to Himself, not counting their trespasses against them, and He has committed to us the word of reconciliation. </a:t>
            </a:r>
          </a:p>
          <a:p>
            <a:pPr>
              <a:lnSpc>
                <a:spcPct val="95000"/>
              </a:lnSpc>
              <a:spcBef>
                <a:spcPts val="200"/>
              </a:spcBef>
            </a:pPr>
            <a:r>
              <a:rPr lang="en-US" dirty="0"/>
              <a:t>We need to tell others that this forgiveness is available to them as well</a:t>
            </a:r>
          </a:p>
          <a:p>
            <a:pPr marL="0" indent="0">
              <a:lnSpc>
                <a:spcPct val="95000"/>
              </a:lnSpc>
              <a:spcBef>
                <a:spcPts val="2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SAVED ISN’T PERFECT</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967410"/>
            <a:ext cx="9143999" cy="5890589"/>
          </a:xfrm>
        </p:spPr>
        <p:txBody>
          <a:bodyPr>
            <a:noAutofit/>
          </a:bodyPr>
          <a:lstStyle/>
          <a:p>
            <a:pPr>
              <a:spcBef>
                <a:spcPts val="300"/>
              </a:spcBef>
            </a:pPr>
            <a:r>
              <a:rPr lang="en-US" b="1" dirty="0"/>
              <a:t>1 John 1:8 </a:t>
            </a:r>
            <a:r>
              <a:rPr lang="en-US" dirty="0"/>
              <a:t> If we say that we have no sin, we are deceiving ourselves and the truth is not in us. </a:t>
            </a:r>
          </a:p>
          <a:p>
            <a:pPr>
              <a:spcBef>
                <a:spcPts val="300"/>
              </a:spcBef>
            </a:pPr>
            <a:r>
              <a:rPr lang="en-US" b="1" dirty="0"/>
              <a:t>Colossians 3:10 … </a:t>
            </a:r>
            <a:r>
              <a:rPr lang="en-US" dirty="0"/>
              <a:t>and have put on the new self who is being renewed to a true knowledge according to the image of the One who created him— </a:t>
            </a:r>
          </a:p>
          <a:p>
            <a:pPr>
              <a:spcBef>
                <a:spcPts val="300"/>
              </a:spcBef>
            </a:pPr>
            <a:r>
              <a:rPr lang="en-US" dirty="0"/>
              <a:t>When you realize that you have sinned, that is the time for confession</a:t>
            </a:r>
          </a:p>
          <a:p>
            <a:pPr>
              <a:spcBef>
                <a:spcPts val="300"/>
              </a:spcBef>
            </a:pPr>
            <a:r>
              <a:rPr lang="en-US" b="1" dirty="0"/>
              <a:t>James 4:17 </a:t>
            </a:r>
            <a:r>
              <a:rPr lang="en-US" dirty="0"/>
              <a:t>Therefore, to one who knows </a:t>
            </a:r>
            <a:r>
              <a:rPr lang="en-US" i="1" dirty="0"/>
              <a:t>the</a:t>
            </a:r>
            <a:r>
              <a:rPr lang="en-US" dirty="0"/>
              <a:t> right thing to do and does not do it, to him it is sin. </a:t>
            </a:r>
          </a:p>
          <a:p>
            <a:pPr>
              <a:spcBef>
                <a:spcPts val="300"/>
              </a:spcBef>
            </a:pPr>
            <a:r>
              <a:rPr lang="en-US" b="1" dirty="0"/>
              <a:t>1 John 1:9 </a:t>
            </a:r>
            <a:r>
              <a:rPr lang="en-US" dirty="0"/>
              <a:t>If we confess our sins, He is faithful and righteous to forgive us our sins and to cleanse us from all unrighteousness. </a:t>
            </a:r>
          </a:p>
          <a:p>
            <a:pPr>
              <a:spcBef>
                <a:spcPts val="300"/>
              </a:spcBef>
            </a:pPr>
            <a:r>
              <a:rPr lang="en-US" b="1" dirty="0"/>
              <a:t>Romans 5:13 …</a:t>
            </a:r>
            <a:r>
              <a:rPr lang="en-US" dirty="0"/>
              <a:t>for until the Law sin was in the world, but sin is not imputed when there is no law. </a:t>
            </a: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AFTER CONFESSION</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1060174"/>
            <a:ext cx="9143999" cy="5797825"/>
          </a:xfrm>
        </p:spPr>
        <p:txBody>
          <a:bodyPr>
            <a:noAutofit/>
          </a:bodyPr>
          <a:lstStyle/>
          <a:p>
            <a:pPr>
              <a:spcBef>
                <a:spcPts val="300"/>
              </a:spcBef>
            </a:pPr>
            <a:r>
              <a:rPr lang="en-US" b="1" dirty="0"/>
              <a:t>Matthew 5:23-26 </a:t>
            </a:r>
            <a:r>
              <a:rPr lang="en-US" dirty="0"/>
              <a:t>"Therefore if you are presenting your offering at the altar, and there remember that your brother has something against you, leave your offering there before the altar and go; first be reconciled to your brother, and then come and present your offering. Make friends quickly with your opponent at law while you are with him on the way, so that your opponent may not hand you over to the judge, and the judge to the officer, and you be thrown into prison. </a:t>
            </a:r>
            <a:br>
              <a:rPr lang="en-US" dirty="0"/>
            </a:br>
            <a:r>
              <a:rPr lang="en-US" dirty="0"/>
              <a:t>Truly I say to you, you will not come out of there until you have paid up the last cent. </a:t>
            </a:r>
          </a:p>
          <a:p>
            <a:pPr>
              <a:spcBef>
                <a:spcPts val="300"/>
              </a:spcBef>
            </a:pPr>
            <a:r>
              <a:rPr lang="en-US" b="1" dirty="0"/>
              <a:t>Matthew 5:20  “</a:t>
            </a:r>
            <a:r>
              <a:rPr lang="en-US" dirty="0"/>
              <a:t>For I say to you that unless your righteousness surpasses </a:t>
            </a:r>
            <a:r>
              <a:rPr lang="en-US" i="1" dirty="0"/>
              <a:t>that</a:t>
            </a:r>
            <a:r>
              <a:rPr lang="en-US" dirty="0"/>
              <a:t> of the scribes and Pharisees, you will not enter the kingdom of heaven.” </a:t>
            </a:r>
            <a:br>
              <a:rPr lang="en-US" dirty="0"/>
            </a:b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FORGIVING OTHERS</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a:bodyPr>
          <a:lstStyle/>
          <a:p>
            <a:pPr>
              <a:lnSpc>
                <a:spcPct val="9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Forgiveness is a matter of the will, not of the emotions</a:t>
            </a:r>
          </a:p>
          <a:p>
            <a:pPr>
              <a:lnSpc>
                <a:spcPct val="98000"/>
              </a:lnSpc>
              <a:spcBef>
                <a:spcPts val="300"/>
              </a:spcBef>
            </a:pPr>
            <a:r>
              <a:rPr lang="en-US" dirty="0"/>
              <a:t>Forgiveness is, therefore, a matter of choice</a:t>
            </a:r>
          </a:p>
          <a:p>
            <a:pPr>
              <a:lnSpc>
                <a:spcPct val="9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Forgiving someone doesn’t let them “off the hook” with God</a:t>
            </a:r>
          </a:p>
          <a:p>
            <a:pPr>
              <a:lnSpc>
                <a:spcPct val="98000"/>
              </a:lnSpc>
              <a:spcBef>
                <a:spcPts val="300"/>
              </a:spcBef>
            </a:pPr>
            <a:r>
              <a:rPr lang="en-US" dirty="0"/>
              <a:t>Forgiving doesn’t mean saying “that’s OK”</a:t>
            </a:r>
          </a:p>
          <a:p>
            <a:pPr>
              <a:lnSpc>
                <a:spcPct val="98000"/>
              </a:lnSpc>
              <a:spcBef>
                <a:spcPts val="300"/>
              </a:spcBef>
            </a:pPr>
            <a:r>
              <a:rPr lang="en-US" b="1" dirty="0"/>
              <a:t>Matthew 6:12-15 </a:t>
            </a:r>
            <a:r>
              <a:rPr lang="en-US" dirty="0"/>
              <a:t> 'And forgive us our debts, as we also have forgiven our debtors. 'And do not lead us into temptation, but deliver us from evil. [For Yours is the kingdom and the power and the glory forever. Amen.'] </a:t>
            </a:r>
            <a:br>
              <a:rPr lang="en-US" dirty="0"/>
            </a:br>
            <a:r>
              <a:rPr lang="en-US" dirty="0"/>
              <a:t>For if you forgive others for their transgressions, your heavenly Father will also forgive you. But if you do not forgive others, then your Father will not forgive your transgressions. </a:t>
            </a:r>
          </a:p>
          <a:p>
            <a:pPr>
              <a:lnSpc>
                <a:spcPct val="9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DO WE WANT THE BENEFIT?</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942110"/>
            <a:ext cx="9143999" cy="5915890"/>
          </a:xfrm>
        </p:spPr>
        <p:txBody>
          <a:bodyPr>
            <a:noAutofit/>
          </a:bodyPr>
          <a:lstStyle/>
          <a:p>
            <a:pPr>
              <a:lnSpc>
                <a:spcPct val="89000"/>
              </a:lnSpc>
              <a:spcBef>
                <a:spcPts val="300"/>
              </a:spcBef>
            </a:pPr>
            <a:r>
              <a:rPr lang="en-US" sz="2700" dirty="0">
                <a:latin typeface="Tahoma" panose="020B0604030504040204" pitchFamily="34" charset="0"/>
                <a:ea typeface="Tahoma" panose="020B0604030504040204" pitchFamily="34" charset="0"/>
                <a:cs typeface="Tahoma" panose="020B0604030504040204" pitchFamily="34" charset="0"/>
              </a:rPr>
              <a:t>We benefit when we forgive</a:t>
            </a:r>
          </a:p>
          <a:p>
            <a:pPr>
              <a:lnSpc>
                <a:spcPct val="89000"/>
              </a:lnSpc>
              <a:spcBef>
                <a:spcPts val="300"/>
              </a:spcBef>
            </a:pPr>
            <a:r>
              <a:rPr lang="en-US" b="1" dirty="0"/>
              <a:t>John 5:5-8 </a:t>
            </a:r>
            <a:r>
              <a:rPr lang="en-US" dirty="0"/>
              <a:t>A man was there who had been ill for thirty-eight years. When Jesus saw him lying </a:t>
            </a:r>
            <a:r>
              <a:rPr lang="en-US" i="1" dirty="0"/>
              <a:t>there,</a:t>
            </a:r>
            <a:r>
              <a:rPr lang="en-US" dirty="0"/>
              <a:t> and knew that he had already been a long time </a:t>
            </a:r>
            <a:r>
              <a:rPr lang="en-US" i="1" dirty="0"/>
              <a:t>in that condition,</a:t>
            </a:r>
            <a:r>
              <a:rPr lang="en-US" dirty="0"/>
              <a:t> He said to him, "</a:t>
            </a:r>
            <a:r>
              <a:rPr lang="en-US" b="1" dirty="0"/>
              <a:t>Do you wish to get well</a:t>
            </a:r>
            <a:r>
              <a:rPr lang="en-US"/>
              <a:t>?" The </a:t>
            </a:r>
            <a:r>
              <a:rPr lang="en-US" dirty="0"/>
              <a:t>sick man answered Him, "Sir, I have no man to put me into the pool when the water is stirred up, but while I am coming, another steps down before me</a:t>
            </a:r>
            <a:r>
              <a:rPr lang="en-US"/>
              <a:t>." Jesus said </a:t>
            </a:r>
            <a:r>
              <a:rPr lang="en-US" dirty="0"/>
              <a:t>to him, "Get up, pick up your pallet and walk."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105294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COMPELLED</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942109"/>
            <a:ext cx="9143999" cy="5915891"/>
          </a:xfrm>
        </p:spPr>
        <p:txBody>
          <a:bodyPr>
            <a:noAutofit/>
          </a:bodyPr>
          <a:lstStyle/>
          <a:p>
            <a:pPr>
              <a:lnSpc>
                <a:spcPct val="95000"/>
              </a:lnSpc>
              <a:spcBef>
                <a:spcPts val="300"/>
              </a:spcBef>
            </a:pPr>
            <a:r>
              <a:rPr lang="en-US" b="1" dirty="0"/>
              <a:t>1 Corinthians 9:16-18 </a:t>
            </a:r>
            <a:r>
              <a:rPr lang="en-US" dirty="0"/>
              <a:t> For if I preach the gospel, I have nothing to boast of, for I am under </a:t>
            </a:r>
            <a:r>
              <a:rPr lang="en-US" u="sng" dirty="0"/>
              <a:t>compulsion</a:t>
            </a:r>
            <a:r>
              <a:rPr lang="en-US" dirty="0"/>
              <a:t>; for woe is me if I do not preach the gospel. For if I do this voluntarily, I have a reward; but if against my will, I have a stewardship entrusted to me. What then is my reward? That, when I preach the gospel, I may offer the gospel without charge, so as not to make full use of my right in the gospel. </a:t>
            </a:r>
          </a:p>
          <a:p>
            <a:pPr>
              <a:lnSpc>
                <a:spcPct val="95000"/>
              </a:lnSpc>
              <a:spcBef>
                <a:spcPts val="300"/>
              </a:spcBef>
            </a:pPr>
            <a:r>
              <a:rPr lang="en-US" dirty="0"/>
              <a:t>Compulsion: </a:t>
            </a:r>
            <a:r>
              <a:rPr lang="en-US" i="1" dirty="0" err="1"/>
              <a:t>anagke</a:t>
            </a:r>
            <a:r>
              <a:rPr lang="en-US" i="1" dirty="0"/>
              <a:t>: </a:t>
            </a:r>
            <a:r>
              <a:rPr lang="en-US" dirty="0"/>
              <a:t>under obligation; pressed to the point of distress</a:t>
            </a:r>
          </a:p>
          <a:p>
            <a:pPr>
              <a:lnSpc>
                <a:spcPct val="95000"/>
              </a:lnSpc>
              <a:spcBef>
                <a:spcPts val="300"/>
              </a:spcBef>
            </a:pPr>
            <a:r>
              <a:rPr lang="en-US" b="1" dirty="0"/>
              <a:t>John 14:15 </a:t>
            </a:r>
            <a:r>
              <a:rPr lang="en-US" dirty="0"/>
              <a:t>If you love Me, you will keep My commandments. </a:t>
            </a:r>
          </a:p>
          <a:p>
            <a:pPr>
              <a:lnSpc>
                <a:spcPct val="95000"/>
              </a:lnSpc>
              <a:spcBef>
                <a:spcPts val="300"/>
              </a:spcBef>
            </a:pPr>
            <a:r>
              <a:rPr lang="en-US" dirty="0"/>
              <a:t>If you truly love Jesus, you will be doing what He tells you to do</a:t>
            </a:r>
            <a:br>
              <a:rPr lang="en-US" dirty="0"/>
            </a:br>
            <a:endParaRPr lang="en-US" dirty="0"/>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8275</TotalTime>
  <Words>1620</Words>
  <Application>Microsoft Office PowerPoint</Application>
  <PresentationFormat>On-screen Show (4:3)</PresentationFormat>
  <Paragraphs>60</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SHADOW vs REAL</vt:lpstr>
      <vt:lpstr>THE WAY TO FORGIVENESS</vt:lpstr>
      <vt:lpstr>SAVED ISN’T PERFECT</vt:lpstr>
      <vt:lpstr>AFTER CONFESSION</vt:lpstr>
      <vt:lpstr>FORGIVING OTHERS</vt:lpstr>
      <vt:lpstr>DO WE WANT THE BENEFIT?</vt:lpstr>
      <vt:lpstr>COMPELLED</vt:lpstr>
      <vt:lpstr>BUT HE/SHE PRAYED THE PRAYER</vt:lpstr>
      <vt:lpstr>THE 7TH (LAST) TRUMPET</vt:lpstr>
      <vt:lpstr>REWARD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182</cp:revision>
  <cp:lastPrinted>2021-04-08T16:22:16Z</cp:lastPrinted>
  <dcterms:created xsi:type="dcterms:W3CDTF">2020-12-14T20:49:15Z</dcterms:created>
  <dcterms:modified xsi:type="dcterms:W3CDTF">2021-04-19T15:31:00Z</dcterms:modified>
</cp:coreProperties>
</file>