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69" r:id="rId2"/>
    <p:sldId id="258" r:id="rId3"/>
    <p:sldId id="260" r:id="rId4"/>
    <p:sldId id="261" r:id="rId5"/>
    <p:sldId id="262" r:id="rId6"/>
    <p:sldId id="263" r:id="rId7"/>
    <p:sldId id="264" r:id="rId8"/>
    <p:sldId id="265" r:id="rId9"/>
    <p:sldId id="266" r:id="rId10"/>
    <p:sldId id="267" r:id="rId11"/>
    <p:sldId id="268" r:id="rId12"/>
    <p:sldId id="259" r:id="rId13"/>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660"/>
  </p:normalViewPr>
  <p:slideViewPr>
    <p:cSldViewPr snapToGrid="0">
      <p:cViewPr varScale="1">
        <p:scale>
          <a:sx n="55" d="100"/>
          <a:sy n="55" d="100"/>
        </p:scale>
        <p:origin x="1190" y="43"/>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581AC8D-0882-4B34-ABCE-93D7104B3513}" type="datetimeFigureOut">
              <a:rPr lang="en-US" smtClean="0"/>
              <a:t>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744382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81AC8D-0882-4B34-ABCE-93D7104B3513}" type="datetimeFigureOut">
              <a:rPr lang="en-US" smtClean="0"/>
              <a:t>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3249311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81AC8D-0882-4B34-ABCE-93D7104B3513}" type="datetimeFigureOut">
              <a:rPr lang="en-US" smtClean="0"/>
              <a:t>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205588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58957"/>
          </a:xfrm>
        </p:spPr>
        <p:txBody>
          <a:bodyPr/>
          <a:lstStyle>
            <a:lvl1pPr algn="ctr">
              <a:defRPr>
                <a:solidFill>
                  <a:schemeClr val="accent1">
                    <a:lumMod val="50000"/>
                  </a:schemeClr>
                </a:solidFill>
                <a:latin typeface="Corbel" panose="020B0503020204020204" pitchFamily="34" charset="0"/>
              </a:defRPr>
            </a:lvl1pPr>
          </a:lstStyle>
          <a:p>
            <a:r>
              <a:rPr lang="en-US" dirty="0"/>
              <a:t>Click to edit Master title style</a:t>
            </a:r>
          </a:p>
        </p:txBody>
      </p:sp>
      <p:sp>
        <p:nvSpPr>
          <p:cNvPr id="3" name="Content Placeholder 2"/>
          <p:cNvSpPr>
            <a:spLocks noGrp="1"/>
          </p:cNvSpPr>
          <p:nvPr>
            <p:ph idx="1"/>
          </p:nvPr>
        </p:nvSpPr>
        <p:spPr>
          <a:xfrm>
            <a:off x="-1" y="1258956"/>
            <a:ext cx="9143999" cy="5599043"/>
          </a:xfrm>
        </p:spPr>
        <p:txBody>
          <a:bodyPr/>
          <a:lstStyle>
            <a:lvl1pPr>
              <a:buClr>
                <a:schemeClr val="accent2">
                  <a:lumMod val="75000"/>
                </a:schemeClr>
              </a:buClr>
              <a:buFont typeface="Wingdings" panose="05000000000000000000" pitchFamily="2" charset="2"/>
              <a:buChar char="Ø"/>
              <a:defRPr>
                <a:solidFill>
                  <a:schemeClr val="accent1">
                    <a:lumMod val="50000"/>
                  </a:schemeClr>
                </a:solidFill>
                <a:latin typeface="Corbel" panose="020B0503020204020204" pitchFamily="34" charset="0"/>
              </a:defRPr>
            </a:lvl1pPr>
            <a:lvl2pPr>
              <a:defRPr>
                <a:solidFill>
                  <a:schemeClr val="accent1">
                    <a:lumMod val="50000"/>
                  </a:schemeClr>
                </a:solidFill>
                <a:latin typeface="Corbel" panose="020B0503020204020204" pitchFamily="34" charset="0"/>
              </a:defRPr>
            </a:lvl2pPr>
            <a:lvl3pPr>
              <a:defRPr>
                <a:solidFill>
                  <a:schemeClr val="accent1">
                    <a:lumMod val="50000"/>
                  </a:schemeClr>
                </a:solidFill>
                <a:latin typeface="Corbel" panose="020B0503020204020204" pitchFamily="34" charset="0"/>
              </a:defRPr>
            </a:lvl3pPr>
            <a:lvl4pPr>
              <a:defRPr>
                <a:solidFill>
                  <a:schemeClr val="accent1">
                    <a:lumMod val="50000"/>
                  </a:schemeClr>
                </a:solidFill>
                <a:latin typeface="Corbel" panose="020B0503020204020204" pitchFamily="34" charset="0"/>
              </a:defRPr>
            </a:lvl4pPr>
            <a:lvl5pPr>
              <a:defRPr>
                <a:solidFill>
                  <a:schemeClr val="accent1">
                    <a:lumMod val="50000"/>
                  </a:schemeClr>
                </a:solidFill>
                <a:latin typeface="Corbel" panose="020B05030202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5445393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81AC8D-0882-4B34-ABCE-93D7104B3513}" type="datetimeFigureOut">
              <a:rPr lang="en-US" smtClean="0"/>
              <a:t>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939693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81AC8D-0882-4B34-ABCE-93D7104B3513}" type="datetimeFigureOut">
              <a:rPr lang="en-US" smtClean="0"/>
              <a:t>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1882893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81AC8D-0882-4B34-ABCE-93D7104B3513}" type="datetimeFigureOut">
              <a:rPr lang="en-US" smtClean="0"/>
              <a:t>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2589271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81AC8D-0882-4B34-ABCE-93D7104B3513}" type="datetimeFigureOut">
              <a:rPr lang="en-US" smtClean="0"/>
              <a:t>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2263324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81AC8D-0882-4B34-ABCE-93D7104B3513}" type="datetimeFigureOut">
              <a:rPr lang="en-US" smtClean="0"/>
              <a:t>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2431197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81AC8D-0882-4B34-ABCE-93D7104B3513}" type="datetimeFigureOut">
              <a:rPr lang="en-US" smtClean="0"/>
              <a:t>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1291586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81AC8D-0882-4B34-ABCE-93D7104B3513}" type="datetimeFigureOut">
              <a:rPr lang="en-US" smtClean="0"/>
              <a:t>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4247235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81AC8D-0882-4B34-ABCE-93D7104B3513}" type="datetimeFigureOut">
              <a:rPr lang="en-US" smtClean="0"/>
              <a:t>2/8/2021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1672A1-594F-403B-A1AC-3909520736A0}" type="slidenum">
              <a:rPr lang="en-US" smtClean="0"/>
              <a:t>‹#›</a:t>
            </a:fld>
            <a:endParaRPr lang="en-US"/>
          </a:p>
        </p:txBody>
      </p:sp>
    </p:spTree>
    <p:extLst>
      <p:ext uri="{BB962C8B-B14F-4D97-AF65-F5344CB8AC3E}">
        <p14:creationId xmlns:p14="http://schemas.microsoft.com/office/powerpoint/2010/main" val="357467685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A79E1-C3A9-4F3F-98F6-1C136CCED80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8021D64-D9C8-48F4-BD78-6B8BEB1CB7E6}"/>
              </a:ext>
            </a:extLst>
          </p:cNvPr>
          <p:cNvSpPr>
            <a:spLocks noGrp="1"/>
          </p:cNvSpPr>
          <p:nvPr>
            <p:ph idx="1"/>
          </p:nvPr>
        </p:nvSpPr>
        <p:spPr/>
        <p:txBody>
          <a:bodyPr/>
          <a:lstStyle/>
          <a:p>
            <a:endParaRPr lang="en-US"/>
          </a:p>
        </p:txBody>
      </p:sp>
      <p:pic>
        <p:nvPicPr>
          <p:cNvPr id="4" name="Graphic 1">
            <a:extLst>
              <a:ext uri="{FF2B5EF4-FFF2-40B4-BE49-F238E27FC236}">
                <a16:creationId xmlns:a16="http://schemas.microsoft.com/office/drawing/2014/main" id="{92848A8B-C0FD-4C18-BED5-D1BA76270BFF}"/>
              </a:ext>
            </a:extLst>
          </p:cNvPr>
          <p:cNvPicPr/>
          <p:nvPr/>
        </p:nvPicPr>
        <p:blipFill>
          <a:blip r:embed="rId2">
            <a:extLs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010D8EAB-2C40-4ED6-A311-DCF3E6BB6A91}"/>
              </a:ext>
            </a:extLst>
          </p:cNvPr>
          <p:cNvSpPr txBox="1"/>
          <p:nvPr/>
        </p:nvSpPr>
        <p:spPr>
          <a:xfrm>
            <a:off x="7065817" y="6082145"/>
            <a:ext cx="1002197" cy="369332"/>
          </a:xfrm>
          <a:prstGeom prst="rect">
            <a:avLst/>
          </a:prstGeom>
          <a:noFill/>
        </p:spPr>
        <p:txBody>
          <a:bodyPr wrap="none" rtlCol="0">
            <a:spAutoFit/>
          </a:bodyPr>
          <a:lstStyle/>
          <a:p>
            <a:r>
              <a:rPr lang="en-US" dirty="0">
                <a:solidFill>
                  <a:schemeClr val="accent2">
                    <a:lumMod val="50000"/>
                  </a:schemeClr>
                </a:solidFill>
                <a:effectLst>
                  <a:outerShdw blurRad="38100" dist="38100" dir="2700000" algn="tl">
                    <a:srgbClr val="000000">
                      <a:alpha val="43137"/>
                    </a:srgbClr>
                  </a:outerShdw>
                </a:effectLst>
                <a:latin typeface="Tempus Sans ITC" panose="04020404030D07020202" pitchFamily="82" charset="0"/>
              </a:rPr>
              <a:t>Lesson 5</a:t>
            </a:r>
          </a:p>
        </p:txBody>
      </p:sp>
    </p:spTree>
    <p:extLst>
      <p:ext uri="{BB962C8B-B14F-4D97-AF65-F5344CB8AC3E}">
        <p14:creationId xmlns:p14="http://schemas.microsoft.com/office/powerpoint/2010/main" val="933757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43620-7093-4E50-9253-09B745F7D66F}"/>
              </a:ext>
            </a:extLst>
          </p:cNvPr>
          <p:cNvSpPr>
            <a:spLocks noGrp="1"/>
          </p:cNvSpPr>
          <p:nvPr>
            <p:ph type="title"/>
          </p:nvPr>
        </p:nvSpPr>
        <p:spPr>
          <a:xfrm>
            <a:off x="0" y="0"/>
            <a:ext cx="9144000" cy="900753"/>
          </a:xfrm>
        </p:spPr>
        <p:txBody>
          <a:bodyPr/>
          <a:lstStyle/>
          <a:p>
            <a:r>
              <a:rPr lang="en-US" dirty="0">
                <a:latin typeface="Tahoma" panose="020B0604030504040204" pitchFamily="34" charset="0"/>
                <a:ea typeface="Tahoma" panose="020B0604030504040204" pitchFamily="34" charset="0"/>
                <a:cs typeface="Tahoma" panose="020B0604030504040204" pitchFamily="34" charset="0"/>
              </a:rPr>
              <a:t>SPIRITUAL THINKING AND….</a:t>
            </a:r>
          </a:p>
        </p:txBody>
      </p:sp>
      <p:sp>
        <p:nvSpPr>
          <p:cNvPr id="3" name="Content Placeholder 2">
            <a:extLst>
              <a:ext uri="{FF2B5EF4-FFF2-40B4-BE49-F238E27FC236}">
                <a16:creationId xmlns:a16="http://schemas.microsoft.com/office/drawing/2014/main" id="{ECACB053-4B91-4730-818D-4051AB2C9F94}"/>
              </a:ext>
            </a:extLst>
          </p:cNvPr>
          <p:cNvSpPr>
            <a:spLocks noGrp="1"/>
          </p:cNvSpPr>
          <p:nvPr>
            <p:ph idx="1"/>
          </p:nvPr>
        </p:nvSpPr>
        <p:spPr>
          <a:xfrm>
            <a:off x="-1" y="900753"/>
            <a:ext cx="9143999" cy="5957248"/>
          </a:xfrm>
        </p:spPr>
        <p:txBody>
          <a:bodyPr>
            <a:noAutofit/>
          </a:bodyPr>
          <a:lstStyle/>
          <a:p>
            <a:pPr>
              <a:lnSpc>
                <a:spcPct val="88000"/>
              </a:lnSpc>
              <a:spcBef>
                <a:spcPts val="0"/>
              </a:spcBef>
            </a:pPr>
            <a:r>
              <a:rPr lang="en-US" sz="2700" b="1" dirty="0">
                <a:latin typeface="Tahoma" panose="020B0604030504040204" pitchFamily="34" charset="0"/>
                <a:ea typeface="Tahoma" panose="020B0604030504040204" pitchFamily="34" charset="0"/>
                <a:cs typeface="Tahoma" panose="020B0604030504040204" pitchFamily="34" charset="0"/>
              </a:rPr>
              <a:t>Nehemiah 4:6-10,16  </a:t>
            </a:r>
            <a:r>
              <a:rPr lang="en-US" sz="2700" dirty="0">
                <a:latin typeface="Tahoma" panose="020B0604030504040204" pitchFamily="34" charset="0"/>
                <a:ea typeface="Tahoma" panose="020B0604030504040204" pitchFamily="34" charset="0"/>
                <a:cs typeface="Tahoma" panose="020B0604030504040204" pitchFamily="34" charset="0"/>
              </a:rPr>
              <a:t>So we built the wall and the whole wall was joined together to half its </a:t>
            </a:r>
            <a:r>
              <a:rPr lang="en-US" sz="2700" i="1" dirty="0">
                <a:latin typeface="Tahoma" panose="020B0604030504040204" pitchFamily="34" charset="0"/>
                <a:ea typeface="Tahoma" panose="020B0604030504040204" pitchFamily="34" charset="0"/>
                <a:cs typeface="Tahoma" panose="020B0604030504040204" pitchFamily="34" charset="0"/>
              </a:rPr>
              <a:t>height,</a:t>
            </a:r>
            <a:r>
              <a:rPr lang="en-US" sz="2700" dirty="0">
                <a:latin typeface="Tahoma" panose="020B0604030504040204" pitchFamily="34" charset="0"/>
                <a:ea typeface="Tahoma" panose="020B0604030504040204" pitchFamily="34" charset="0"/>
                <a:cs typeface="Tahoma" panose="020B0604030504040204" pitchFamily="34" charset="0"/>
              </a:rPr>
              <a:t> for the people had a mind to work. Now when Sanballat, </a:t>
            </a:r>
            <a:r>
              <a:rPr lang="en-US" sz="2700" dirty="0" err="1">
                <a:latin typeface="Tahoma" panose="020B0604030504040204" pitchFamily="34" charset="0"/>
                <a:ea typeface="Tahoma" panose="020B0604030504040204" pitchFamily="34" charset="0"/>
                <a:cs typeface="Tahoma" panose="020B0604030504040204" pitchFamily="34" charset="0"/>
              </a:rPr>
              <a:t>Tobiah</a:t>
            </a:r>
            <a:r>
              <a:rPr lang="en-US" sz="2700" dirty="0">
                <a:latin typeface="Tahoma" panose="020B0604030504040204" pitchFamily="34" charset="0"/>
                <a:ea typeface="Tahoma" panose="020B0604030504040204" pitchFamily="34" charset="0"/>
                <a:cs typeface="Tahoma" panose="020B0604030504040204" pitchFamily="34" charset="0"/>
              </a:rPr>
              <a:t>, the Arabs, the Ammonites and the </a:t>
            </a:r>
            <a:r>
              <a:rPr lang="en-US" sz="2700" dirty="0" err="1">
                <a:latin typeface="Tahoma" panose="020B0604030504040204" pitchFamily="34" charset="0"/>
                <a:ea typeface="Tahoma" panose="020B0604030504040204" pitchFamily="34" charset="0"/>
                <a:cs typeface="Tahoma" panose="020B0604030504040204" pitchFamily="34" charset="0"/>
              </a:rPr>
              <a:t>Ashdodites</a:t>
            </a:r>
            <a:r>
              <a:rPr lang="en-US" sz="2700" dirty="0">
                <a:latin typeface="Tahoma" panose="020B0604030504040204" pitchFamily="34" charset="0"/>
                <a:ea typeface="Tahoma" panose="020B0604030504040204" pitchFamily="34" charset="0"/>
                <a:cs typeface="Tahoma" panose="020B0604030504040204" pitchFamily="34" charset="0"/>
              </a:rPr>
              <a:t> heard that the repair of the walls of Jerusalem went on, </a:t>
            </a:r>
            <a:r>
              <a:rPr lang="en-US" sz="2700" i="1" dirty="0">
                <a:latin typeface="Tahoma" panose="020B0604030504040204" pitchFamily="34" charset="0"/>
                <a:ea typeface="Tahoma" panose="020B0604030504040204" pitchFamily="34" charset="0"/>
                <a:cs typeface="Tahoma" panose="020B0604030504040204" pitchFamily="34" charset="0"/>
              </a:rPr>
              <a:t>and</a:t>
            </a:r>
            <a:r>
              <a:rPr lang="en-US" sz="2700" dirty="0">
                <a:latin typeface="Tahoma" panose="020B0604030504040204" pitchFamily="34" charset="0"/>
                <a:ea typeface="Tahoma" panose="020B0604030504040204" pitchFamily="34" charset="0"/>
                <a:cs typeface="Tahoma" panose="020B0604030504040204" pitchFamily="34" charset="0"/>
              </a:rPr>
              <a:t> that the breaches began to be closed, they were very angry. All of them conspired together to come </a:t>
            </a:r>
            <a:r>
              <a:rPr lang="en-US" sz="2700" i="1" dirty="0">
                <a:latin typeface="Tahoma" panose="020B0604030504040204" pitchFamily="34" charset="0"/>
                <a:ea typeface="Tahoma" panose="020B0604030504040204" pitchFamily="34" charset="0"/>
                <a:cs typeface="Tahoma" panose="020B0604030504040204" pitchFamily="34" charset="0"/>
              </a:rPr>
              <a:t>and</a:t>
            </a:r>
            <a:r>
              <a:rPr lang="en-US" sz="2700" dirty="0">
                <a:latin typeface="Tahoma" panose="020B0604030504040204" pitchFamily="34" charset="0"/>
                <a:ea typeface="Tahoma" panose="020B0604030504040204" pitchFamily="34" charset="0"/>
                <a:cs typeface="Tahoma" panose="020B0604030504040204" pitchFamily="34" charset="0"/>
              </a:rPr>
              <a:t> fight against Jerusalem and to cause a disturbance in it. But we prayed to our God, and because of them we set up a guard against them day and night. Thus in Judah it was said, "The strength of the burden bearers is failing, yet there is much rubbish; and we ourselves are unable to rebuild the wall …From that day on, half of my servants carried on the work while half of them held the spears, the shields, the bows and the breastplates; and the captains </a:t>
            </a:r>
            <a:r>
              <a:rPr lang="en-US" sz="2700" i="1" dirty="0">
                <a:latin typeface="Tahoma" panose="020B0604030504040204" pitchFamily="34" charset="0"/>
                <a:ea typeface="Tahoma" panose="020B0604030504040204" pitchFamily="34" charset="0"/>
                <a:cs typeface="Tahoma" panose="020B0604030504040204" pitchFamily="34" charset="0"/>
              </a:rPr>
              <a:t>were</a:t>
            </a:r>
            <a:r>
              <a:rPr lang="en-US" sz="2700" dirty="0">
                <a:latin typeface="Tahoma" panose="020B0604030504040204" pitchFamily="34" charset="0"/>
                <a:ea typeface="Tahoma" panose="020B0604030504040204" pitchFamily="34" charset="0"/>
                <a:cs typeface="Tahoma" panose="020B0604030504040204" pitchFamily="34" charset="0"/>
              </a:rPr>
              <a:t> behind the whole house of Judah. </a:t>
            </a:r>
            <a:endParaRPr lang="en-US" sz="2700" dirty="0"/>
          </a:p>
        </p:txBody>
      </p:sp>
    </p:spTree>
    <p:extLst>
      <p:ext uri="{BB962C8B-B14F-4D97-AF65-F5344CB8AC3E}">
        <p14:creationId xmlns:p14="http://schemas.microsoft.com/office/powerpoint/2010/main" val="3856599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1FCF7-C70A-48B8-B1BF-B8BC540A4EDB}"/>
              </a:ext>
            </a:extLst>
          </p:cNvPr>
          <p:cNvSpPr>
            <a:spLocks noGrp="1"/>
          </p:cNvSpPr>
          <p:nvPr>
            <p:ph type="title"/>
          </p:nvPr>
        </p:nvSpPr>
        <p:spPr>
          <a:xfrm>
            <a:off x="0" y="1"/>
            <a:ext cx="9144000" cy="1126434"/>
          </a:xfrm>
        </p:spPr>
        <p:txBody>
          <a:bodyPr/>
          <a:lstStyle/>
          <a:p>
            <a:r>
              <a:rPr lang="en-US" dirty="0">
                <a:latin typeface="Tahoma" panose="020B0604030504040204" pitchFamily="34" charset="0"/>
                <a:ea typeface="Tahoma" panose="020B0604030504040204" pitchFamily="34" charset="0"/>
                <a:cs typeface="Tahoma" panose="020B0604030504040204" pitchFamily="34" charset="0"/>
              </a:rPr>
              <a:t>PERIL OF WRONG THINKING</a:t>
            </a:r>
          </a:p>
        </p:txBody>
      </p:sp>
      <p:sp>
        <p:nvSpPr>
          <p:cNvPr id="3" name="Content Placeholder 2">
            <a:extLst>
              <a:ext uri="{FF2B5EF4-FFF2-40B4-BE49-F238E27FC236}">
                <a16:creationId xmlns:a16="http://schemas.microsoft.com/office/drawing/2014/main" id="{CA693BBE-94C9-4C05-A277-0BD0426ED946}"/>
              </a:ext>
            </a:extLst>
          </p:cNvPr>
          <p:cNvSpPr>
            <a:spLocks noGrp="1"/>
          </p:cNvSpPr>
          <p:nvPr>
            <p:ph idx="1"/>
          </p:nvPr>
        </p:nvSpPr>
        <p:spPr>
          <a:xfrm>
            <a:off x="-1" y="1007165"/>
            <a:ext cx="9143999" cy="5850835"/>
          </a:xfrm>
        </p:spPr>
        <p:txBody>
          <a:bodyPr>
            <a:noAutofit/>
          </a:bodyPr>
          <a:lstStyle/>
          <a:p>
            <a:pPr>
              <a:spcBef>
                <a:spcPts val="0"/>
              </a:spcBef>
            </a:pPr>
            <a:r>
              <a:rPr lang="en-US" b="1" dirty="0">
                <a:latin typeface="Tahoma" panose="020B0604030504040204" pitchFamily="34" charset="0"/>
                <a:ea typeface="Tahoma" panose="020B0604030504040204" pitchFamily="34" charset="0"/>
                <a:cs typeface="Tahoma" panose="020B0604030504040204" pitchFamily="34" charset="0"/>
              </a:rPr>
              <a:t>Joshua 9:3-11, 14</a:t>
            </a:r>
            <a:r>
              <a:rPr lang="en-US" baseline="30000" dirty="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 When the inhabitants of Gibeon heard what Joshua had done to Jericho and to Ai,  they also acted craftily and set out as </a:t>
            </a:r>
            <a:r>
              <a:rPr lang="en-US" spc="-150" dirty="0">
                <a:latin typeface="Tahoma" panose="020B0604030504040204" pitchFamily="34" charset="0"/>
                <a:ea typeface="Tahoma" panose="020B0604030504040204" pitchFamily="34" charset="0"/>
                <a:cs typeface="Tahoma" panose="020B0604030504040204" pitchFamily="34" charset="0"/>
              </a:rPr>
              <a:t>envoys, and </a:t>
            </a:r>
            <a:r>
              <a:rPr lang="en-US" dirty="0">
                <a:latin typeface="Tahoma" panose="020B0604030504040204" pitchFamily="34" charset="0"/>
                <a:ea typeface="Tahoma" panose="020B0604030504040204" pitchFamily="34" charset="0"/>
                <a:cs typeface="Tahoma" panose="020B0604030504040204" pitchFamily="34" charset="0"/>
              </a:rPr>
              <a:t>took worn-out sacks on their donkeys</a:t>
            </a:r>
            <a:r>
              <a:rPr lang="en-US" spc="-150" dirty="0">
                <a:latin typeface="Tahoma" panose="020B0604030504040204" pitchFamily="34" charset="0"/>
                <a:ea typeface="Tahoma" panose="020B0604030504040204" pitchFamily="34" charset="0"/>
                <a:cs typeface="Tahoma" panose="020B0604030504040204" pitchFamily="34" charset="0"/>
              </a:rPr>
              <a:t>, and </a:t>
            </a:r>
            <a:r>
              <a:rPr lang="en-US" dirty="0">
                <a:latin typeface="Tahoma" panose="020B0604030504040204" pitchFamily="34" charset="0"/>
                <a:ea typeface="Tahoma" panose="020B0604030504040204" pitchFamily="34" charset="0"/>
                <a:cs typeface="Tahoma" panose="020B0604030504040204" pitchFamily="34" charset="0"/>
              </a:rPr>
              <a:t>wineskins worn-out and torn and mended, and </a:t>
            </a:r>
            <a:r>
              <a:rPr lang="en-US" spc="-150" dirty="0">
                <a:latin typeface="Tahoma" panose="020B0604030504040204" pitchFamily="34" charset="0"/>
                <a:ea typeface="Tahoma" panose="020B0604030504040204" pitchFamily="34" charset="0"/>
                <a:cs typeface="Tahoma" panose="020B0604030504040204" pitchFamily="34" charset="0"/>
              </a:rPr>
              <a:t>worn-out </a:t>
            </a:r>
            <a:r>
              <a:rPr lang="en-US" dirty="0">
                <a:latin typeface="Tahoma" panose="020B0604030504040204" pitchFamily="34" charset="0"/>
                <a:ea typeface="Tahoma" panose="020B0604030504040204" pitchFamily="34" charset="0"/>
                <a:cs typeface="Tahoma" panose="020B0604030504040204" pitchFamily="34" charset="0"/>
              </a:rPr>
              <a:t>and patched sandals on their feet, and worn-out clothes on themselves; and all the bread of their provision was dry </a:t>
            </a:r>
            <a:r>
              <a:rPr lang="en-US" i="1" dirty="0">
                <a:latin typeface="Tahoma" panose="020B0604030504040204" pitchFamily="34" charset="0"/>
                <a:ea typeface="Tahoma" panose="020B0604030504040204" pitchFamily="34" charset="0"/>
                <a:cs typeface="Tahoma" panose="020B0604030504040204" pitchFamily="34" charset="0"/>
              </a:rPr>
              <a:t>and</a:t>
            </a:r>
            <a:r>
              <a:rPr lang="en-US" dirty="0">
                <a:latin typeface="Tahoma" panose="020B0604030504040204" pitchFamily="34" charset="0"/>
                <a:ea typeface="Tahoma" panose="020B0604030504040204" pitchFamily="34" charset="0"/>
                <a:cs typeface="Tahoma" panose="020B0604030504040204" pitchFamily="34" charset="0"/>
              </a:rPr>
              <a:t> had become crumbled.  They went to Joshua to the camp at Gilgal and said </a:t>
            </a:r>
            <a:r>
              <a:rPr lang="en-US" spc="-150" dirty="0">
                <a:latin typeface="Tahoma" panose="020B0604030504040204" pitchFamily="34" charset="0"/>
                <a:ea typeface="Tahoma" panose="020B0604030504040204" pitchFamily="34" charset="0"/>
                <a:cs typeface="Tahoma" panose="020B0604030504040204" pitchFamily="34" charset="0"/>
              </a:rPr>
              <a:t>to him and to </a:t>
            </a:r>
            <a:r>
              <a:rPr lang="en-US" dirty="0">
                <a:latin typeface="Tahoma" panose="020B0604030504040204" pitchFamily="34" charset="0"/>
                <a:ea typeface="Tahoma" panose="020B0604030504040204" pitchFamily="34" charset="0"/>
                <a:cs typeface="Tahoma" panose="020B0604030504040204" pitchFamily="34" charset="0"/>
              </a:rPr>
              <a:t>the men of Israel</a:t>
            </a:r>
            <a:r>
              <a:rPr lang="en-US" spc="-150" dirty="0">
                <a:latin typeface="Tahoma" panose="020B0604030504040204" pitchFamily="34" charset="0"/>
                <a:ea typeface="Tahoma" panose="020B0604030504040204" pitchFamily="34" charset="0"/>
                <a:cs typeface="Tahoma" panose="020B0604030504040204" pitchFamily="34" charset="0"/>
              </a:rPr>
              <a:t>, "We </a:t>
            </a:r>
            <a:r>
              <a:rPr lang="en-US" dirty="0">
                <a:latin typeface="Tahoma" panose="020B0604030504040204" pitchFamily="34" charset="0"/>
                <a:ea typeface="Tahoma" panose="020B0604030504040204" pitchFamily="34" charset="0"/>
                <a:cs typeface="Tahoma" panose="020B0604030504040204" pitchFamily="34" charset="0"/>
              </a:rPr>
              <a:t>have come </a:t>
            </a:r>
            <a:r>
              <a:rPr lang="en-US" spc="-150" dirty="0">
                <a:latin typeface="Tahoma" panose="020B0604030504040204" pitchFamily="34" charset="0"/>
                <a:ea typeface="Tahoma" panose="020B0604030504040204" pitchFamily="34" charset="0"/>
                <a:cs typeface="Tahoma" panose="020B0604030504040204" pitchFamily="34" charset="0"/>
              </a:rPr>
              <a:t>from a </a:t>
            </a:r>
            <a:r>
              <a:rPr lang="en-US" dirty="0">
                <a:latin typeface="Tahoma" panose="020B0604030504040204" pitchFamily="34" charset="0"/>
                <a:ea typeface="Tahoma" panose="020B0604030504040204" pitchFamily="34" charset="0"/>
                <a:cs typeface="Tahoma" panose="020B0604030504040204" pitchFamily="34" charset="0"/>
              </a:rPr>
              <a:t>far country; therefore</a:t>
            </a:r>
            <a:r>
              <a:rPr lang="en-US" spc="-150" dirty="0">
                <a:latin typeface="Tahoma" panose="020B0604030504040204" pitchFamily="34" charset="0"/>
                <a:ea typeface="Tahoma" panose="020B0604030504040204" pitchFamily="34" charset="0"/>
                <a:cs typeface="Tahoma" panose="020B0604030504040204" pitchFamily="34" charset="0"/>
              </a:rPr>
              <a:t>, make a </a:t>
            </a:r>
            <a:r>
              <a:rPr lang="en-US" dirty="0">
                <a:latin typeface="Tahoma" panose="020B0604030504040204" pitchFamily="34" charset="0"/>
                <a:ea typeface="Tahoma" panose="020B0604030504040204" pitchFamily="34" charset="0"/>
                <a:cs typeface="Tahoma" panose="020B0604030504040204" pitchFamily="34" charset="0"/>
              </a:rPr>
              <a:t>covenant with us.” The men of Israel said to the Hivites, "Perhaps you are living within our land; how shall we make a covenant with you?” But </a:t>
            </a:r>
            <a:r>
              <a:rPr lang="en-US" spc="-150" dirty="0">
                <a:latin typeface="Tahoma" panose="020B0604030504040204" pitchFamily="34" charset="0"/>
                <a:ea typeface="Tahoma" panose="020B0604030504040204" pitchFamily="34" charset="0"/>
                <a:cs typeface="Tahoma" panose="020B0604030504040204" pitchFamily="34" charset="0"/>
              </a:rPr>
              <a:t>they said to Joshua, "We are your servants.” </a:t>
            </a:r>
            <a:r>
              <a:rPr lang="en-US" dirty="0">
                <a:latin typeface="Tahoma" panose="020B0604030504040204" pitchFamily="34" charset="0"/>
                <a:ea typeface="Tahoma" panose="020B0604030504040204" pitchFamily="34" charset="0"/>
                <a:cs typeface="Tahoma" panose="020B0604030504040204" pitchFamily="34" charset="0"/>
              </a:rPr>
              <a:t>…So the men </a:t>
            </a:r>
            <a:r>
              <a:rPr lang="en-US" i="1" dirty="0">
                <a:latin typeface="Tahoma" panose="020B0604030504040204" pitchFamily="34" charset="0"/>
                <a:ea typeface="Tahoma" panose="020B0604030504040204" pitchFamily="34" charset="0"/>
                <a:cs typeface="Tahoma" panose="020B0604030504040204" pitchFamily="34" charset="0"/>
              </a:rPr>
              <a:t>of Israel</a:t>
            </a:r>
            <a:r>
              <a:rPr lang="en-US" dirty="0">
                <a:latin typeface="Tahoma" panose="020B0604030504040204" pitchFamily="34" charset="0"/>
                <a:ea typeface="Tahoma" panose="020B0604030504040204" pitchFamily="34" charset="0"/>
                <a:cs typeface="Tahoma" panose="020B0604030504040204" pitchFamily="34" charset="0"/>
              </a:rPr>
              <a:t> took some of their provisions, and did not ask for the counsel of the </a:t>
            </a:r>
            <a:r>
              <a:rPr lang="en-US" cap="small" dirty="0">
                <a:effectLst/>
                <a:latin typeface="Tahoma" panose="020B0604030504040204" pitchFamily="34" charset="0"/>
                <a:ea typeface="Tahoma" panose="020B0604030504040204" pitchFamily="34" charset="0"/>
                <a:cs typeface="Tahoma" panose="020B0604030504040204" pitchFamily="34" charset="0"/>
              </a:rPr>
              <a:t>LORD</a:t>
            </a:r>
            <a:r>
              <a:rPr lang="en-US" dirty="0">
                <a:latin typeface="Tahoma" panose="020B0604030504040204" pitchFamily="34" charset="0"/>
                <a:ea typeface="Tahoma" panose="020B0604030504040204" pitchFamily="34" charset="0"/>
                <a:cs typeface="Tahoma" panose="020B0604030504040204" pitchFamily="34" charset="0"/>
              </a:rPr>
              <a:t>. </a:t>
            </a:r>
            <a:endParaRPr lang="en-US"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64246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72523-AB22-46E2-98BF-FCFA02CFC35A}"/>
              </a:ext>
            </a:extLst>
          </p:cNvPr>
          <p:cNvSpPr>
            <a:spLocks noGrp="1"/>
          </p:cNvSpPr>
          <p:nvPr>
            <p:ph type="title"/>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RIGHT THINKING INCLUDES GOD</a:t>
            </a:r>
          </a:p>
        </p:txBody>
      </p:sp>
      <p:sp>
        <p:nvSpPr>
          <p:cNvPr id="3" name="Content Placeholder 2">
            <a:extLst>
              <a:ext uri="{FF2B5EF4-FFF2-40B4-BE49-F238E27FC236}">
                <a16:creationId xmlns:a16="http://schemas.microsoft.com/office/drawing/2014/main" id="{AE17BDF0-64A0-4F69-B991-F91D321921D0}"/>
              </a:ext>
            </a:extLst>
          </p:cNvPr>
          <p:cNvSpPr>
            <a:spLocks noGrp="1"/>
          </p:cNvSpPr>
          <p:nvPr>
            <p:ph idx="1"/>
          </p:nvPr>
        </p:nvSpPr>
        <p:spPr>
          <a:xfrm>
            <a:off x="-1" y="1046922"/>
            <a:ext cx="9143999" cy="5811077"/>
          </a:xfrm>
        </p:spPr>
        <p:txBody>
          <a:bodyPr>
            <a:normAutofit/>
          </a:bodyPr>
          <a:lstStyle/>
          <a:p>
            <a:r>
              <a:rPr lang="en-US" b="1" dirty="0">
                <a:latin typeface="Tahoma" panose="020B0604030504040204" pitchFamily="34" charset="0"/>
                <a:ea typeface="Tahoma" panose="020B0604030504040204" pitchFamily="34" charset="0"/>
                <a:cs typeface="Tahoma" panose="020B0604030504040204" pitchFamily="34" charset="0"/>
              </a:rPr>
              <a:t>Proverbs 16:9 </a:t>
            </a:r>
            <a:r>
              <a:rPr lang="en-US" dirty="0">
                <a:latin typeface="Tahoma" panose="020B0604030504040204" pitchFamily="34" charset="0"/>
                <a:ea typeface="Tahoma" panose="020B0604030504040204" pitchFamily="34" charset="0"/>
                <a:cs typeface="Tahoma" panose="020B0604030504040204" pitchFamily="34" charset="0"/>
              </a:rPr>
              <a:t>The mind of man plans his way, But the </a:t>
            </a:r>
            <a:r>
              <a:rPr lang="en-US" cap="small" dirty="0">
                <a:effectLst/>
                <a:latin typeface="Tahoma" panose="020B0604030504040204" pitchFamily="34" charset="0"/>
                <a:ea typeface="Tahoma" panose="020B0604030504040204" pitchFamily="34" charset="0"/>
                <a:cs typeface="Tahoma" panose="020B0604030504040204" pitchFamily="34" charset="0"/>
              </a:rPr>
              <a:t>LORD</a:t>
            </a:r>
            <a:r>
              <a:rPr lang="en-US" dirty="0">
                <a:latin typeface="Tahoma" panose="020B0604030504040204" pitchFamily="34" charset="0"/>
                <a:ea typeface="Tahoma" panose="020B0604030504040204" pitchFamily="34" charset="0"/>
                <a:cs typeface="Tahoma" panose="020B0604030504040204" pitchFamily="34" charset="0"/>
              </a:rPr>
              <a:t> directs his steps</a:t>
            </a:r>
            <a:endParaRPr lang="en-US" dirty="0"/>
          </a:p>
          <a:p>
            <a:r>
              <a:rPr lang="en-US" b="1" dirty="0">
                <a:latin typeface="Tahoma" panose="020B0604030504040204" pitchFamily="34" charset="0"/>
                <a:ea typeface="Tahoma" panose="020B0604030504040204" pitchFamily="34" charset="0"/>
                <a:cs typeface="Tahoma" panose="020B0604030504040204" pitchFamily="34" charset="0"/>
              </a:rPr>
              <a:t>Proverbs 19:20-21 </a:t>
            </a:r>
            <a:r>
              <a:rPr lang="en-US" dirty="0">
                <a:latin typeface="Tahoma" panose="020B0604030504040204" pitchFamily="34" charset="0"/>
                <a:ea typeface="Tahoma" panose="020B0604030504040204" pitchFamily="34" charset="0"/>
                <a:cs typeface="Tahoma" panose="020B0604030504040204" pitchFamily="34" charset="0"/>
              </a:rPr>
              <a:t> Listen to counsel and accept discipline, That you may be wise the rest of your days. </a:t>
            </a:r>
            <a:br>
              <a:rPr lang="en-US"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Many plans are in a man's heart, But the counsel of the </a:t>
            </a:r>
            <a:r>
              <a:rPr lang="en-US" cap="small" dirty="0">
                <a:effectLst/>
                <a:latin typeface="Tahoma" panose="020B0604030504040204" pitchFamily="34" charset="0"/>
                <a:ea typeface="Tahoma" panose="020B0604030504040204" pitchFamily="34" charset="0"/>
                <a:cs typeface="Tahoma" panose="020B0604030504040204" pitchFamily="34" charset="0"/>
              </a:rPr>
              <a:t>LORD</a:t>
            </a:r>
            <a:r>
              <a:rPr lang="en-US" dirty="0">
                <a:latin typeface="Tahoma" panose="020B0604030504040204" pitchFamily="34" charset="0"/>
                <a:ea typeface="Tahoma" panose="020B0604030504040204" pitchFamily="34" charset="0"/>
                <a:cs typeface="Tahoma" panose="020B0604030504040204" pitchFamily="34" charset="0"/>
              </a:rPr>
              <a:t> will stand. </a:t>
            </a:r>
          </a:p>
          <a:p>
            <a:r>
              <a:rPr lang="en-US" b="1" dirty="0">
                <a:latin typeface="Tahoma" panose="020B0604030504040204" pitchFamily="34" charset="0"/>
                <a:ea typeface="Tahoma" panose="020B0604030504040204" pitchFamily="34" charset="0"/>
                <a:cs typeface="Tahoma" panose="020B0604030504040204" pitchFamily="34" charset="0"/>
              </a:rPr>
              <a:t>LEARNING TO THINK DIFFERENTLY REQUIRES A DISCIPLINE THAT CAN ONLY COME THR0UGH MIND RENEWAL BY THE HOLY SPIRIT</a:t>
            </a:r>
          </a:p>
          <a:p>
            <a:r>
              <a:rPr lang="en-US" dirty="0">
                <a:latin typeface="Tahoma" panose="020B0604030504040204" pitchFamily="34" charset="0"/>
                <a:ea typeface="Tahoma" panose="020B0604030504040204" pitchFamily="34" charset="0"/>
                <a:cs typeface="Tahoma" panose="020B0604030504040204" pitchFamily="34" charset="0"/>
              </a:rPr>
              <a:t>A lack of knowledge isn’t the only problem in presenting an acceptable sacrifice</a:t>
            </a:r>
          </a:p>
          <a:p>
            <a:r>
              <a:rPr lang="en-US" dirty="0">
                <a:latin typeface="Tahoma" panose="020B0604030504040204" pitchFamily="34" charset="0"/>
                <a:ea typeface="Tahoma" panose="020B0604030504040204" pitchFamily="34" charset="0"/>
                <a:cs typeface="Tahoma" panose="020B0604030504040204" pitchFamily="34" charset="0"/>
              </a:rPr>
              <a:t>Sometimes the problem is lack of personal discipline – otherwise known as obedience</a:t>
            </a:r>
            <a:endParaRPr lang="en-US" b="1" dirty="0"/>
          </a:p>
        </p:txBody>
      </p:sp>
    </p:spTree>
    <p:extLst>
      <p:ext uri="{BB962C8B-B14F-4D97-AF65-F5344CB8AC3E}">
        <p14:creationId xmlns:p14="http://schemas.microsoft.com/office/powerpoint/2010/main" val="3458047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05F19C-35C7-4B48-AE78-4FC238EDC962}"/>
              </a:ext>
            </a:extLst>
          </p:cNvPr>
          <p:cNvSpPr>
            <a:spLocks noGrp="1"/>
          </p:cNvSpPr>
          <p:nvPr>
            <p:ph type="title"/>
          </p:nvPr>
        </p:nvSpPr>
        <p:spPr>
          <a:xfrm>
            <a:off x="0" y="0"/>
            <a:ext cx="9144000" cy="1152939"/>
          </a:xfrm>
        </p:spPr>
        <p:txBody>
          <a:bodyPr/>
          <a:lstStyle/>
          <a:p>
            <a:r>
              <a:rPr lang="en-US" b="1" dirty="0"/>
              <a:t>VERSE FOR THE JOURNEY</a:t>
            </a:r>
          </a:p>
        </p:txBody>
      </p:sp>
      <p:sp>
        <p:nvSpPr>
          <p:cNvPr id="6" name="Content Placeholder 5">
            <a:extLst>
              <a:ext uri="{FF2B5EF4-FFF2-40B4-BE49-F238E27FC236}">
                <a16:creationId xmlns:a16="http://schemas.microsoft.com/office/drawing/2014/main" id="{1F8B8EF3-9DEB-4559-A335-2C6390C6AF97}"/>
              </a:ext>
            </a:extLst>
          </p:cNvPr>
          <p:cNvSpPr>
            <a:spLocks noGrp="1"/>
          </p:cNvSpPr>
          <p:nvPr>
            <p:ph idx="1"/>
          </p:nvPr>
        </p:nvSpPr>
        <p:spPr>
          <a:xfrm>
            <a:off x="-1" y="1007165"/>
            <a:ext cx="9143999" cy="5850835"/>
          </a:xfrm>
        </p:spPr>
        <p:txBody>
          <a:bodyPr>
            <a:noAutofit/>
          </a:bodyPr>
          <a:lstStyle/>
          <a:p>
            <a:pPr>
              <a:lnSpc>
                <a:spcPct val="88000"/>
              </a:lnSpc>
              <a:spcBef>
                <a:spcPts val="300"/>
              </a:spcBef>
            </a:pPr>
            <a:r>
              <a:rPr lang="en-US" b="1" u="sng" dirty="0">
                <a:latin typeface="Tahoma" panose="020B0604030504040204" pitchFamily="34" charset="0"/>
                <a:ea typeface="Tahoma" panose="020B0604030504040204" pitchFamily="34" charset="0"/>
                <a:cs typeface="Tahoma" panose="020B0604030504040204" pitchFamily="34" charset="0"/>
              </a:rPr>
              <a:t>1 John 2:3-6</a:t>
            </a:r>
            <a:r>
              <a:rPr lang="en-US" b="1" dirty="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By this we know that we have come to know Him, if we keep His commandments. The one who says, "I have come to know Him," and does not keep His command-</a:t>
            </a:r>
            <a:r>
              <a:rPr lang="en-US" dirty="0" err="1">
                <a:latin typeface="Tahoma" panose="020B0604030504040204" pitchFamily="34" charset="0"/>
                <a:ea typeface="Tahoma" panose="020B0604030504040204" pitchFamily="34" charset="0"/>
                <a:cs typeface="Tahoma" panose="020B0604030504040204" pitchFamily="34" charset="0"/>
              </a:rPr>
              <a:t>ments</a:t>
            </a:r>
            <a:r>
              <a:rPr lang="en-US" dirty="0">
                <a:latin typeface="Tahoma" panose="020B0604030504040204" pitchFamily="34" charset="0"/>
                <a:ea typeface="Tahoma" panose="020B0604030504040204" pitchFamily="34" charset="0"/>
                <a:cs typeface="Tahoma" panose="020B0604030504040204" pitchFamily="34" charset="0"/>
              </a:rPr>
              <a:t>, is a liar, </a:t>
            </a:r>
            <a:r>
              <a:rPr lang="en-US" spc="-150" dirty="0">
                <a:latin typeface="Tahoma" panose="020B0604030504040204" pitchFamily="34" charset="0"/>
                <a:ea typeface="Tahoma" panose="020B0604030504040204" pitchFamily="34" charset="0"/>
                <a:cs typeface="Tahoma" panose="020B0604030504040204" pitchFamily="34" charset="0"/>
              </a:rPr>
              <a:t>and the truth is not </a:t>
            </a:r>
            <a:r>
              <a:rPr lang="en-US" dirty="0">
                <a:latin typeface="Tahoma" panose="020B0604030504040204" pitchFamily="34" charset="0"/>
                <a:ea typeface="Tahoma" panose="020B0604030504040204" pitchFamily="34" charset="0"/>
                <a:cs typeface="Tahoma" panose="020B0604030504040204" pitchFamily="34" charset="0"/>
              </a:rPr>
              <a:t>in him;  whoever keeps His </a:t>
            </a:r>
            <a:r>
              <a:rPr lang="en-US" spc="-150" dirty="0">
                <a:latin typeface="Tahoma" panose="020B0604030504040204" pitchFamily="34" charset="0"/>
                <a:ea typeface="Tahoma" panose="020B0604030504040204" pitchFamily="34" charset="0"/>
                <a:cs typeface="Tahoma" panose="020B0604030504040204" pitchFamily="34" charset="0"/>
              </a:rPr>
              <a:t>word, in him the love </a:t>
            </a:r>
            <a:r>
              <a:rPr lang="en-US" dirty="0">
                <a:latin typeface="Tahoma" panose="020B0604030504040204" pitchFamily="34" charset="0"/>
                <a:ea typeface="Tahoma" panose="020B0604030504040204" pitchFamily="34" charset="0"/>
                <a:cs typeface="Tahoma" panose="020B0604030504040204" pitchFamily="34" charset="0"/>
              </a:rPr>
              <a:t>of God has truly been perfected. By this we know that we are in Him:</a:t>
            </a:r>
            <a:r>
              <a:rPr lang="en-US" baseline="30000" dirty="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 the one who says he abides in Him ought </a:t>
            </a:r>
            <a:r>
              <a:rPr lang="en-US" spc="-150" dirty="0">
                <a:latin typeface="Tahoma" panose="020B0604030504040204" pitchFamily="34" charset="0"/>
                <a:ea typeface="Tahoma" panose="020B0604030504040204" pitchFamily="34" charset="0"/>
                <a:cs typeface="Tahoma" panose="020B0604030504040204" pitchFamily="34" charset="0"/>
              </a:rPr>
              <a:t>himself to walk </a:t>
            </a:r>
            <a:r>
              <a:rPr lang="en-US" dirty="0">
                <a:latin typeface="Tahoma" panose="020B0604030504040204" pitchFamily="34" charset="0"/>
                <a:ea typeface="Tahoma" panose="020B0604030504040204" pitchFamily="34" charset="0"/>
                <a:cs typeface="Tahoma" panose="020B0604030504040204" pitchFamily="34" charset="0"/>
              </a:rPr>
              <a:t>in the same manner as He walked. </a:t>
            </a:r>
          </a:p>
          <a:p>
            <a:pPr>
              <a:lnSpc>
                <a:spcPct val="88000"/>
              </a:lnSpc>
              <a:spcBef>
                <a:spcPts val="300"/>
              </a:spcBef>
            </a:pPr>
            <a:r>
              <a:rPr lang="en-US" b="1" dirty="0">
                <a:latin typeface="Tahoma" panose="020B0604030504040204" pitchFamily="34" charset="0"/>
                <a:ea typeface="Tahoma" panose="020B0604030504040204" pitchFamily="34" charset="0"/>
                <a:cs typeface="Tahoma" panose="020B0604030504040204" pitchFamily="34" charset="0"/>
              </a:rPr>
              <a:t>Philippians 4:6-7 </a:t>
            </a:r>
            <a:r>
              <a:rPr lang="en-US" dirty="0">
                <a:latin typeface="Tahoma" panose="020B0604030504040204" pitchFamily="34" charset="0"/>
                <a:ea typeface="Tahoma" panose="020B0604030504040204" pitchFamily="34" charset="0"/>
                <a:cs typeface="Tahoma" panose="020B0604030504040204" pitchFamily="34" charset="0"/>
              </a:rPr>
              <a:t>Be anxious for nothing, but in everything by prayer and supplication with thanks-giving let your requests be made known to God. And the peace of God, which surpasses all comprehension, will guard your hearts and your minds in Christ Jesus. </a:t>
            </a:r>
          </a:p>
          <a:p>
            <a:pPr>
              <a:lnSpc>
                <a:spcPct val="88000"/>
              </a:lnSpc>
              <a:spcBef>
                <a:spcPts val="300"/>
              </a:spcBef>
            </a:pPr>
            <a:r>
              <a:rPr lang="en-US" dirty="0">
                <a:latin typeface="Tahoma" panose="020B0604030504040204" pitchFamily="34" charset="0"/>
                <a:ea typeface="Tahoma" panose="020B0604030504040204" pitchFamily="34" charset="0"/>
                <a:cs typeface="Tahoma" panose="020B0604030504040204" pitchFamily="34" charset="0"/>
              </a:rPr>
              <a:t>Guard: </a:t>
            </a:r>
            <a:r>
              <a:rPr lang="en-US" i="1" dirty="0" err="1">
                <a:latin typeface="Tahoma" panose="020B0604030504040204" pitchFamily="34" charset="0"/>
                <a:ea typeface="Tahoma" panose="020B0604030504040204" pitchFamily="34" charset="0"/>
                <a:cs typeface="Tahoma" panose="020B0604030504040204" pitchFamily="34" charset="0"/>
              </a:rPr>
              <a:t>phroureo</a:t>
            </a:r>
            <a:r>
              <a:rPr lang="en-US" i="1" dirty="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a watcher in advance; a sentinel sent in advance of the troops</a:t>
            </a:r>
          </a:p>
        </p:txBody>
      </p:sp>
    </p:spTree>
    <p:extLst>
      <p:ext uri="{BB962C8B-B14F-4D97-AF65-F5344CB8AC3E}">
        <p14:creationId xmlns:p14="http://schemas.microsoft.com/office/powerpoint/2010/main" val="2965413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0F225-A7E0-4548-9FF4-1E7B30DEFC45}"/>
              </a:ext>
            </a:extLst>
          </p:cNvPr>
          <p:cNvSpPr>
            <a:spLocks noGrp="1"/>
          </p:cNvSpPr>
          <p:nvPr>
            <p:ph type="title"/>
          </p:nvPr>
        </p:nvSpPr>
        <p:spPr>
          <a:xfrm>
            <a:off x="0" y="1"/>
            <a:ext cx="9144000" cy="886690"/>
          </a:xfrm>
        </p:spPr>
        <p:txBody>
          <a:bodyPr/>
          <a:lstStyle/>
          <a:p>
            <a:r>
              <a:rPr lang="en-US" dirty="0">
                <a:latin typeface="Tahoma" panose="020B0604030504040204" pitchFamily="34" charset="0"/>
                <a:ea typeface="Tahoma" panose="020B0604030504040204" pitchFamily="34" charset="0"/>
                <a:cs typeface="Tahoma" panose="020B0604030504040204" pitchFamily="34" charset="0"/>
              </a:rPr>
              <a:t>ABOUT PEACE</a:t>
            </a:r>
          </a:p>
        </p:txBody>
      </p:sp>
      <p:sp>
        <p:nvSpPr>
          <p:cNvPr id="3" name="Content Placeholder 2">
            <a:extLst>
              <a:ext uri="{FF2B5EF4-FFF2-40B4-BE49-F238E27FC236}">
                <a16:creationId xmlns:a16="http://schemas.microsoft.com/office/drawing/2014/main" id="{4F18EB5E-9628-4363-99C8-A3DAEA1F2230}"/>
              </a:ext>
            </a:extLst>
          </p:cNvPr>
          <p:cNvSpPr>
            <a:spLocks noGrp="1"/>
          </p:cNvSpPr>
          <p:nvPr>
            <p:ph idx="1"/>
          </p:nvPr>
        </p:nvSpPr>
        <p:spPr>
          <a:xfrm>
            <a:off x="-1" y="886692"/>
            <a:ext cx="9143999" cy="5971308"/>
          </a:xfrm>
        </p:spPr>
        <p:txBody>
          <a:bodyPr>
            <a:normAutofit/>
          </a:bodyPr>
          <a:lstStyle/>
          <a:p>
            <a:pPr>
              <a:spcBef>
                <a:spcPts val="300"/>
              </a:spcBef>
            </a:pPr>
            <a:r>
              <a:rPr lang="en-US" b="1" dirty="0">
                <a:latin typeface="Tahoma" panose="020B0604030504040204" pitchFamily="34" charset="0"/>
                <a:ea typeface="Tahoma" panose="020B0604030504040204" pitchFamily="34" charset="0"/>
                <a:cs typeface="Tahoma" panose="020B0604030504040204" pitchFamily="34" charset="0"/>
              </a:rPr>
              <a:t>Romans 5:1-2 </a:t>
            </a:r>
            <a:r>
              <a:rPr lang="en-US" dirty="0">
                <a:latin typeface="Tahoma" panose="020B0604030504040204" pitchFamily="34" charset="0"/>
                <a:ea typeface="Tahoma" panose="020B0604030504040204" pitchFamily="34" charset="0"/>
                <a:cs typeface="Tahoma" panose="020B0604030504040204" pitchFamily="34" charset="0"/>
              </a:rPr>
              <a:t> Therefore, having been justified by faith, we have </a:t>
            </a:r>
            <a:r>
              <a:rPr lang="en-US"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peace with God </a:t>
            </a:r>
            <a:r>
              <a:rPr lang="en-US" dirty="0">
                <a:latin typeface="Tahoma" panose="020B0604030504040204" pitchFamily="34" charset="0"/>
                <a:ea typeface="Tahoma" panose="020B0604030504040204" pitchFamily="34" charset="0"/>
                <a:cs typeface="Tahoma" panose="020B0604030504040204" pitchFamily="34" charset="0"/>
              </a:rPr>
              <a:t>through our Lord Jesus Christ, through whom also we have obtained our introduction by faith into this grace in which we stand; and we exult in hope of the glory of God. </a:t>
            </a:r>
          </a:p>
          <a:p>
            <a:pPr>
              <a:spcBef>
                <a:spcPts val="300"/>
              </a:spcBef>
            </a:pPr>
            <a:r>
              <a:rPr lang="en-US" dirty="0">
                <a:latin typeface="Tahoma" panose="020B0604030504040204" pitchFamily="34" charset="0"/>
                <a:ea typeface="Tahoma" panose="020B0604030504040204" pitchFamily="34" charset="0"/>
                <a:cs typeface="Tahoma" panose="020B0604030504040204" pitchFamily="34" charset="0"/>
              </a:rPr>
              <a:t>The </a:t>
            </a:r>
            <a:r>
              <a:rPr lang="en-US"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peace of God </a:t>
            </a:r>
            <a:r>
              <a:rPr lang="en-US" dirty="0">
                <a:latin typeface="Tahoma" panose="020B0604030504040204" pitchFamily="34" charset="0"/>
                <a:ea typeface="Tahoma" panose="020B0604030504040204" pitchFamily="34" charset="0"/>
                <a:cs typeface="Tahoma" panose="020B0604030504040204" pitchFamily="34" charset="0"/>
              </a:rPr>
              <a:t>guards our hearts and minds</a:t>
            </a:r>
          </a:p>
          <a:p>
            <a:pPr>
              <a:spcBef>
                <a:spcPts val="300"/>
              </a:spcBef>
            </a:pPr>
            <a:r>
              <a:rPr lang="en-US" dirty="0">
                <a:latin typeface="Tahoma" panose="020B0604030504040204" pitchFamily="34" charset="0"/>
                <a:ea typeface="Tahoma" panose="020B0604030504040204" pitchFamily="34" charset="0"/>
                <a:cs typeface="Tahoma" panose="020B0604030504040204" pitchFamily="34" charset="0"/>
              </a:rPr>
              <a:t>Our minds are renewed by when we submit to God and give the Holy Spirit control</a:t>
            </a:r>
          </a:p>
          <a:p>
            <a:pPr>
              <a:spcBef>
                <a:spcPts val="300"/>
              </a:spcBef>
            </a:pPr>
            <a:r>
              <a:rPr lang="en-US" b="1" dirty="0">
                <a:latin typeface="Tahoma" panose="020B0604030504040204" pitchFamily="34" charset="0"/>
                <a:ea typeface="Tahoma" panose="020B0604030504040204" pitchFamily="34" charset="0"/>
                <a:cs typeface="Tahoma" panose="020B0604030504040204" pitchFamily="34" charset="0"/>
              </a:rPr>
              <a:t>Philippians 4:8 </a:t>
            </a:r>
            <a:r>
              <a:rPr lang="en-US" dirty="0">
                <a:latin typeface="Tahoma" panose="020B0604030504040204" pitchFamily="34" charset="0"/>
                <a:ea typeface="Tahoma" panose="020B0604030504040204" pitchFamily="34" charset="0"/>
                <a:cs typeface="Tahoma" panose="020B0604030504040204" pitchFamily="34" charset="0"/>
              </a:rPr>
              <a:t>Finally, brethren, whatever is true, whatever is honorable, whatever is right, whatever is pure, whatever is lovely, whatever is of good repute, if there is any excellence and if anything worthy of praise, dwell on these things. </a:t>
            </a:r>
          </a:p>
          <a:p>
            <a:pPr>
              <a:spcBef>
                <a:spcPts val="300"/>
              </a:spcBef>
            </a:pPr>
            <a:r>
              <a:rPr lang="en-US" dirty="0">
                <a:latin typeface="Tahoma" panose="020B0604030504040204" pitchFamily="34" charset="0"/>
                <a:ea typeface="Tahoma" panose="020B0604030504040204" pitchFamily="34" charset="0"/>
                <a:cs typeface="Tahoma" panose="020B0604030504040204" pitchFamily="34" charset="0"/>
              </a:rPr>
              <a:t>Dwell: </a:t>
            </a:r>
            <a:r>
              <a:rPr lang="en-US" i="1" dirty="0" err="1">
                <a:latin typeface="Tahoma" panose="020B0604030504040204" pitchFamily="34" charset="0"/>
                <a:ea typeface="Tahoma" panose="020B0604030504040204" pitchFamily="34" charset="0"/>
                <a:cs typeface="Tahoma" panose="020B0604030504040204" pitchFamily="34" charset="0"/>
              </a:rPr>
              <a:t>logizomai</a:t>
            </a:r>
            <a:r>
              <a:rPr lang="en-US" i="1" dirty="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consider; take into account</a:t>
            </a:r>
            <a:endParaRPr lang="en-US" dirty="0"/>
          </a:p>
        </p:txBody>
      </p:sp>
    </p:spTree>
    <p:extLst>
      <p:ext uri="{BB962C8B-B14F-4D97-AF65-F5344CB8AC3E}">
        <p14:creationId xmlns:p14="http://schemas.microsoft.com/office/powerpoint/2010/main" val="352384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8E90E-0836-4EE2-8E01-CD4C8C19B24C}"/>
              </a:ext>
            </a:extLst>
          </p:cNvPr>
          <p:cNvSpPr>
            <a:spLocks noGrp="1"/>
          </p:cNvSpPr>
          <p:nvPr>
            <p:ph type="title"/>
          </p:nvPr>
        </p:nvSpPr>
        <p:spPr>
          <a:xfrm>
            <a:off x="0" y="1"/>
            <a:ext cx="9144000" cy="1046922"/>
          </a:xfrm>
        </p:spPr>
        <p:txBody>
          <a:bodyPr/>
          <a:lstStyle/>
          <a:p>
            <a:r>
              <a:rPr lang="en-US" dirty="0">
                <a:latin typeface="Tahoma" panose="020B0604030504040204" pitchFamily="34" charset="0"/>
                <a:ea typeface="Tahoma" panose="020B0604030504040204" pitchFamily="34" charset="0"/>
                <a:cs typeface="Tahoma" panose="020B0604030504040204" pitchFamily="34" charset="0"/>
              </a:rPr>
              <a:t>WHEN YOU’RE THREATENED</a:t>
            </a:r>
          </a:p>
        </p:txBody>
      </p:sp>
      <p:sp>
        <p:nvSpPr>
          <p:cNvPr id="3" name="Content Placeholder 2">
            <a:extLst>
              <a:ext uri="{FF2B5EF4-FFF2-40B4-BE49-F238E27FC236}">
                <a16:creationId xmlns:a16="http://schemas.microsoft.com/office/drawing/2014/main" id="{7A2C0893-2FBE-437D-B6E6-D796BA8CA169}"/>
              </a:ext>
            </a:extLst>
          </p:cNvPr>
          <p:cNvSpPr>
            <a:spLocks noGrp="1"/>
          </p:cNvSpPr>
          <p:nvPr>
            <p:ph idx="1"/>
          </p:nvPr>
        </p:nvSpPr>
        <p:spPr>
          <a:xfrm>
            <a:off x="-1" y="886692"/>
            <a:ext cx="9143999" cy="5971308"/>
          </a:xfrm>
        </p:spPr>
        <p:txBody>
          <a:bodyPr>
            <a:normAutofit lnSpcReduction="10000"/>
          </a:bodyPr>
          <a:lstStyle/>
          <a:p>
            <a:r>
              <a:rPr lang="en-US" b="1" dirty="0">
                <a:latin typeface="Tahoma" panose="020B0604030504040204" pitchFamily="34" charset="0"/>
                <a:ea typeface="Tahoma" panose="020B0604030504040204" pitchFamily="34" charset="0"/>
                <a:cs typeface="Tahoma" panose="020B0604030504040204" pitchFamily="34" charset="0"/>
              </a:rPr>
              <a:t>Acts 4:18-24 </a:t>
            </a:r>
            <a:r>
              <a:rPr lang="en-US" dirty="0">
                <a:latin typeface="Tahoma" panose="020B0604030504040204" pitchFamily="34" charset="0"/>
                <a:ea typeface="Tahoma" panose="020B0604030504040204" pitchFamily="34" charset="0"/>
                <a:cs typeface="Tahoma" panose="020B0604030504040204" pitchFamily="34" charset="0"/>
              </a:rPr>
              <a:t> And when they had summoned them, they commanded them not to speak or teach at all in the name of Jesus.  But Peter and John answered and said to them, "Whether it is right in the sight of God to give heed to you rather than to God, you be the judge;  for we cannot stop speaking about what we have seen and heard."  When they had threatened them further, they let them go (finding no basis on which to punish them) on account of the people, because they were all glorifying God for what had happened; for the man was more than forty years old on whom this miracle of healing had been performed. When they had been released, they went to their own </a:t>
            </a:r>
            <a:r>
              <a:rPr lang="en-US" i="1" dirty="0">
                <a:latin typeface="Tahoma" panose="020B0604030504040204" pitchFamily="34" charset="0"/>
                <a:ea typeface="Tahoma" panose="020B0604030504040204" pitchFamily="34" charset="0"/>
                <a:cs typeface="Tahoma" panose="020B0604030504040204" pitchFamily="34" charset="0"/>
              </a:rPr>
              <a:t>companions</a:t>
            </a:r>
            <a:r>
              <a:rPr lang="en-US" dirty="0">
                <a:latin typeface="Tahoma" panose="020B0604030504040204" pitchFamily="34" charset="0"/>
                <a:ea typeface="Tahoma" panose="020B0604030504040204" pitchFamily="34" charset="0"/>
                <a:cs typeface="Tahoma" panose="020B0604030504040204" pitchFamily="34" charset="0"/>
              </a:rPr>
              <a:t> and reported all that the chief priests and the elders had said to them.  And when they heard </a:t>
            </a:r>
            <a:r>
              <a:rPr lang="en-US" i="1" dirty="0">
                <a:latin typeface="Tahoma" panose="020B0604030504040204" pitchFamily="34" charset="0"/>
                <a:ea typeface="Tahoma" panose="020B0604030504040204" pitchFamily="34" charset="0"/>
                <a:cs typeface="Tahoma" panose="020B0604030504040204" pitchFamily="34" charset="0"/>
              </a:rPr>
              <a:t>this,</a:t>
            </a:r>
            <a:r>
              <a:rPr lang="en-US" dirty="0">
                <a:latin typeface="Tahoma" panose="020B0604030504040204" pitchFamily="34" charset="0"/>
                <a:ea typeface="Tahoma" panose="020B0604030504040204" pitchFamily="34" charset="0"/>
                <a:cs typeface="Tahoma" panose="020B0604030504040204" pitchFamily="34" charset="0"/>
              </a:rPr>
              <a:t> they lifted their voices to God with one accord…</a:t>
            </a:r>
            <a:endParaRPr lang="en-US"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11078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6D338-39E7-4687-8796-5634E247DF59}"/>
              </a:ext>
            </a:extLst>
          </p:cNvPr>
          <p:cNvSpPr>
            <a:spLocks noGrp="1"/>
          </p:cNvSpPr>
          <p:nvPr>
            <p:ph type="title"/>
          </p:nvPr>
        </p:nvSpPr>
        <p:spPr>
          <a:xfrm>
            <a:off x="0" y="1"/>
            <a:ext cx="9144000" cy="967410"/>
          </a:xfrm>
        </p:spPr>
        <p:txBody>
          <a:bodyPr>
            <a:normAutofit/>
          </a:bodyPr>
          <a:lstStyle/>
          <a:p>
            <a:r>
              <a:rPr lang="en-US" dirty="0">
                <a:latin typeface="Tahoma" panose="020B0604030504040204" pitchFamily="34" charset="0"/>
                <a:ea typeface="Tahoma" panose="020B0604030504040204" pitchFamily="34" charset="0"/>
                <a:cs typeface="Tahoma" panose="020B0604030504040204" pitchFamily="34" charset="0"/>
              </a:rPr>
              <a:t>HOW THEY PRAYED</a:t>
            </a:r>
          </a:p>
        </p:txBody>
      </p:sp>
      <p:sp>
        <p:nvSpPr>
          <p:cNvPr id="3" name="Content Placeholder 2">
            <a:extLst>
              <a:ext uri="{FF2B5EF4-FFF2-40B4-BE49-F238E27FC236}">
                <a16:creationId xmlns:a16="http://schemas.microsoft.com/office/drawing/2014/main" id="{96F3C392-5458-4941-9665-D4D8AF391E68}"/>
              </a:ext>
            </a:extLst>
          </p:cNvPr>
          <p:cNvSpPr>
            <a:spLocks noGrp="1"/>
          </p:cNvSpPr>
          <p:nvPr>
            <p:ph idx="1"/>
          </p:nvPr>
        </p:nvSpPr>
        <p:spPr>
          <a:xfrm>
            <a:off x="-1" y="789709"/>
            <a:ext cx="9143999" cy="6068291"/>
          </a:xfrm>
        </p:spPr>
        <p:txBody>
          <a:bodyPr>
            <a:noAutofit/>
          </a:bodyPr>
          <a:lstStyle/>
          <a:p>
            <a:pPr>
              <a:lnSpc>
                <a:spcPct val="88000"/>
              </a:lnSpc>
              <a:spcBef>
                <a:spcPts val="200"/>
              </a:spcBef>
            </a:pPr>
            <a:r>
              <a:rPr lang="en-US" sz="2600" b="1" dirty="0">
                <a:latin typeface="Tahoma" panose="020B0604030504040204" pitchFamily="34" charset="0"/>
                <a:ea typeface="Tahoma" panose="020B0604030504040204" pitchFamily="34" charset="0"/>
                <a:cs typeface="Tahoma" panose="020B0604030504040204" pitchFamily="34" charset="0"/>
              </a:rPr>
              <a:t>Acts 4:24-30 </a:t>
            </a:r>
            <a:r>
              <a:rPr lang="en-US" sz="2600" dirty="0">
                <a:latin typeface="Tahoma" panose="020B0604030504040204" pitchFamily="34" charset="0"/>
                <a:ea typeface="Tahoma" panose="020B0604030504040204" pitchFamily="34" charset="0"/>
                <a:cs typeface="Tahoma" panose="020B0604030504040204" pitchFamily="34" charset="0"/>
              </a:rPr>
              <a:t> And when they heard </a:t>
            </a:r>
            <a:r>
              <a:rPr lang="en-US" sz="2600" i="1" dirty="0">
                <a:latin typeface="Tahoma" panose="020B0604030504040204" pitchFamily="34" charset="0"/>
                <a:ea typeface="Tahoma" panose="020B0604030504040204" pitchFamily="34" charset="0"/>
                <a:cs typeface="Tahoma" panose="020B0604030504040204" pitchFamily="34" charset="0"/>
              </a:rPr>
              <a:t>this,</a:t>
            </a:r>
            <a:r>
              <a:rPr lang="en-US" sz="2600" dirty="0">
                <a:latin typeface="Tahoma" panose="020B0604030504040204" pitchFamily="34" charset="0"/>
                <a:ea typeface="Tahoma" panose="020B0604030504040204" pitchFamily="34" charset="0"/>
                <a:cs typeface="Tahoma" panose="020B0604030504040204" pitchFamily="34" charset="0"/>
              </a:rPr>
              <a:t> they lifted their voices to God with one accord and said, "O Lord, it is </a:t>
            </a:r>
            <a:r>
              <a:rPr lang="en-US" sz="2600" dirty="0">
                <a:solidFill>
                  <a:srgbClr val="0070C0"/>
                </a:solidFill>
                <a:latin typeface="Tahoma" panose="020B0604030504040204" pitchFamily="34" charset="0"/>
                <a:ea typeface="Tahoma" panose="020B0604030504040204" pitchFamily="34" charset="0"/>
                <a:cs typeface="Tahoma" panose="020B0604030504040204" pitchFamily="34" charset="0"/>
              </a:rPr>
              <a:t>You who </a:t>
            </a:r>
            <a:r>
              <a:rPr lang="en-US" sz="2600" cap="small" dirty="0">
                <a:solidFill>
                  <a:srgbClr val="0070C0"/>
                </a:solidFill>
                <a:effectLst/>
                <a:latin typeface="Tahoma" panose="020B0604030504040204" pitchFamily="34" charset="0"/>
                <a:ea typeface="Tahoma" panose="020B0604030504040204" pitchFamily="34" charset="0"/>
                <a:cs typeface="Tahoma" panose="020B0604030504040204" pitchFamily="34" charset="0"/>
              </a:rPr>
              <a:t>MADE THE HEAVEN AND THE EARTH AND THE</a:t>
            </a:r>
            <a:r>
              <a:rPr lang="en-US" sz="26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2600" cap="small" dirty="0">
                <a:solidFill>
                  <a:srgbClr val="0070C0"/>
                </a:solidFill>
                <a:effectLst/>
                <a:latin typeface="Tahoma" panose="020B0604030504040204" pitchFamily="34" charset="0"/>
                <a:ea typeface="Tahoma" panose="020B0604030504040204" pitchFamily="34" charset="0"/>
                <a:cs typeface="Tahoma" panose="020B0604030504040204" pitchFamily="34" charset="0"/>
              </a:rPr>
              <a:t>SEA</a:t>
            </a:r>
            <a:r>
              <a:rPr lang="en-US" sz="26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2600" cap="small" dirty="0">
                <a:solidFill>
                  <a:srgbClr val="0070C0"/>
                </a:solidFill>
                <a:effectLst/>
                <a:latin typeface="Tahoma" panose="020B0604030504040204" pitchFamily="34" charset="0"/>
                <a:ea typeface="Tahoma" panose="020B0604030504040204" pitchFamily="34" charset="0"/>
                <a:cs typeface="Tahoma" panose="020B0604030504040204" pitchFamily="34" charset="0"/>
              </a:rPr>
              <a:t>AND ALL THAT IS IN THEM</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spc="-150" dirty="0">
                <a:latin typeface="Tahoma" panose="020B0604030504040204" pitchFamily="34" charset="0"/>
                <a:ea typeface="Tahoma" panose="020B0604030504040204" pitchFamily="34" charset="0"/>
                <a:cs typeface="Tahoma" panose="020B0604030504040204" pitchFamily="34" charset="0"/>
              </a:rPr>
              <a:t>who by the </a:t>
            </a:r>
            <a:r>
              <a:rPr lang="en-US" sz="2600" dirty="0">
                <a:latin typeface="Tahoma" panose="020B0604030504040204" pitchFamily="34" charset="0"/>
                <a:ea typeface="Tahoma" panose="020B0604030504040204" pitchFamily="34" charset="0"/>
                <a:cs typeface="Tahoma" panose="020B0604030504040204" pitchFamily="34" charset="0"/>
              </a:rPr>
              <a:t>Holy Spirit, </a:t>
            </a:r>
            <a:r>
              <a:rPr lang="en-US" sz="2600" i="1" dirty="0">
                <a:latin typeface="Tahoma" panose="020B0604030504040204" pitchFamily="34" charset="0"/>
                <a:ea typeface="Tahoma" panose="020B0604030504040204" pitchFamily="34" charset="0"/>
                <a:cs typeface="Tahoma" panose="020B0604030504040204" pitchFamily="34" charset="0"/>
              </a:rPr>
              <a:t>through</a:t>
            </a:r>
            <a:r>
              <a:rPr lang="en-US" sz="2600" dirty="0">
                <a:latin typeface="Tahoma" panose="020B0604030504040204" pitchFamily="34" charset="0"/>
                <a:ea typeface="Tahoma" panose="020B0604030504040204" pitchFamily="34" charset="0"/>
                <a:cs typeface="Tahoma" panose="020B0604030504040204" pitchFamily="34" charset="0"/>
              </a:rPr>
              <a:t> the mouth </a:t>
            </a:r>
            <a:r>
              <a:rPr lang="en-US" sz="2600" spc="-150" dirty="0">
                <a:latin typeface="Tahoma" panose="020B0604030504040204" pitchFamily="34" charset="0"/>
                <a:ea typeface="Tahoma" panose="020B0604030504040204" pitchFamily="34" charset="0"/>
                <a:cs typeface="Tahoma" panose="020B0604030504040204" pitchFamily="34" charset="0"/>
              </a:rPr>
              <a:t>of our father </a:t>
            </a:r>
            <a:r>
              <a:rPr lang="en-US" sz="2600" dirty="0">
                <a:latin typeface="Tahoma" panose="020B0604030504040204" pitchFamily="34" charset="0"/>
                <a:ea typeface="Tahoma" panose="020B0604030504040204" pitchFamily="34" charset="0"/>
                <a:cs typeface="Tahoma" panose="020B0604030504040204" pitchFamily="34" charset="0"/>
              </a:rPr>
              <a:t>David Your servant, said, </a:t>
            </a:r>
            <a:r>
              <a:rPr lang="en-US" sz="2600" dirty="0">
                <a:solidFill>
                  <a:srgbClr val="0070C0"/>
                </a:solidFill>
                <a:latin typeface="Tahoma" panose="020B0604030504040204" pitchFamily="34" charset="0"/>
                <a:ea typeface="Tahoma" panose="020B0604030504040204" pitchFamily="34" charset="0"/>
                <a:cs typeface="Tahoma" panose="020B0604030504040204" pitchFamily="34" charset="0"/>
              </a:rPr>
              <a:t>'</a:t>
            </a:r>
            <a:r>
              <a:rPr lang="en-US" sz="2600" cap="small" dirty="0">
                <a:solidFill>
                  <a:srgbClr val="0070C0"/>
                </a:solidFill>
                <a:effectLst/>
                <a:latin typeface="Tahoma" panose="020B0604030504040204" pitchFamily="34" charset="0"/>
                <a:ea typeface="Tahoma" panose="020B0604030504040204" pitchFamily="34" charset="0"/>
                <a:cs typeface="Tahoma" panose="020B0604030504040204" pitchFamily="34" charset="0"/>
              </a:rPr>
              <a:t>WHY DID THE</a:t>
            </a:r>
            <a:r>
              <a:rPr lang="en-US" sz="26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2600" cap="small" dirty="0">
                <a:solidFill>
                  <a:srgbClr val="0070C0"/>
                </a:solidFill>
                <a:effectLst/>
                <a:latin typeface="Tahoma" panose="020B0604030504040204" pitchFamily="34" charset="0"/>
                <a:ea typeface="Tahoma" panose="020B0604030504040204" pitchFamily="34" charset="0"/>
                <a:cs typeface="Tahoma" panose="020B0604030504040204" pitchFamily="34" charset="0"/>
              </a:rPr>
              <a:t>GENTILES RAGE</a:t>
            </a:r>
            <a:r>
              <a:rPr lang="en-US" sz="26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2600" cap="small" dirty="0">
                <a:solidFill>
                  <a:srgbClr val="0070C0"/>
                </a:solidFill>
                <a:effectLst/>
                <a:latin typeface="Tahoma" panose="020B0604030504040204" pitchFamily="34" charset="0"/>
                <a:ea typeface="Tahoma" panose="020B0604030504040204" pitchFamily="34" charset="0"/>
                <a:cs typeface="Tahoma" panose="020B0604030504040204" pitchFamily="34" charset="0"/>
              </a:rPr>
              <a:t>AND THE PEOPLES DEVISE FUTILE THINGS</a:t>
            </a:r>
            <a:r>
              <a:rPr lang="en-US" sz="26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2600" cap="small" dirty="0">
                <a:solidFill>
                  <a:srgbClr val="0070C0"/>
                </a:solidFill>
                <a:effectLst/>
                <a:latin typeface="Tahoma" panose="020B0604030504040204" pitchFamily="34" charset="0"/>
                <a:ea typeface="Tahoma" panose="020B0604030504040204" pitchFamily="34" charset="0"/>
                <a:cs typeface="Tahoma" panose="020B0604030504040204" pitchFamily="34" charset="0"/>
              </a:rPr>
              <a:t>THE KINGS OF THE EARTH</a:t>
            </a:r>
            <a:r>
              <a:rPr lang="en-US" sz="26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2600" cap="small" dirty="0">
                <a:solidFill>
                  <a:srgbClr val="0070C0"/>
                </a:solidFill>
                <a:effectLst/>
                <a:latin typeface="Tahoma" panose="020B0604030504040204" pitchFamily="34" charset="0"/>
                <a:ea typeface="Tahoma" panose="020B0604030504040204" pitchFamily="34" charset="0"/>
                <a:cs typeface="Tahoma" panose="020B0604030504040204" pitchFamily="34" charset="0"/>
              </a:rPr>
              <a:t>TOOK THEIR STAND</a:t>
            </a:r>
            <a:r>
              <a:rPr lang="en-US" sz="26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2600" cap="small" dirty="0">
                <a:solidFill>
                  <a:srgbClr val="0070C0"/>
                </a:solidFill>
                <a:effectLst/>
                <a:latin typeface="Tahoma" panose="020B0604030504040204" pitchFamily="34" charset="0"/>
                <a:ea typeface="Tahoma" panose="020B0604030504040204" pitchFamily="34" charset="0"/>
                <a:cs typeface="Tahoma" panose="020B0604030504040204" pitchFamily="34" charset="0"/>
              </a:rPr>
              <a:t>AND THE RULERS WERE GATHERED TOGETHER</a:t>
            </a:r>
            <a:r>
              <a:rPr lang="en-US" sz="26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2600" cap="small" spc="-150" dirty="0">
                <a:solidFill>
                  <a:srgbClr val="0070C0"/>
                </a:solidFill>
                <a:effectLst/>
                <a:latin typeface="Tahoma" panose="020B0604030504040204" pitchFamily="34" charset="0"/>
                <a:ea typeface="Tahoma" panose="020B0604030504040204" pitchFamily="34" charset="0"/>
                <a:cs typeface="Tahoma" panose="020B0604030504040204" pitchFamily="34" charset="0"/>
              </a:rPr>
              <a:t>AGAINST THE</a:t>
            </a:r>
            <a:r>
              <a:rPr lang="en-US" sz="2600" spc="-15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2600" cap="small" dirty="0">
                <a:solidFill>
                  <a:srgbClr val="0070C0"/>
                </a:solidFill>
                <a:effectLst/>
                <a:latin typeface="Tahoma" panose="020B0604030504040204" pitchFamily="34" charset="0"/>
                <a:ea typeface="Tahoma" panose="020B0604030504040204" pitchFamily="34" charset="0"/>
                <a:cs typeface="Tahoma" panose="020B0604030504040204" pitchFamily="34" charset="0"/>
              </a:rPr>
              <a:t>LORD AND AGAINST</a:t>
            </a:r>
            <a:r>
              <a:rPr lang="en-US" sz="26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2600" cap="small" dirty="0">
                <a:solidFill>
                  <a:srgbClr val="0070C0"/>
                </a:solidFill>
                <a:effectLst/>
                <a:latin typeface="Tahoma" panose="020B0604030504040204" pitchFamily="34" charset="0"/>
                <a:ea typeface="Tahoma" panose="020B0604030504040204" pitchFamily="34" charset="0"/>
                <a:cs typeface="Tahoma" panose="020B0604030504040204" pitchFamily="34" charset="0"/>
              </a:rPr>
              <a:t>HIS</a:t>
            </a:r>
            <a:r>
              <a:rPr lang="en-US" sz="26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2600" cap="small" dirty="0">
                <a:solidFill>
                  <a:srgbClr val="0070C0"/>
                </a:solidFill>
                <a:effectLst/>
                <a:latin typeface="Tahoma" panose="020B0604030504040204" pitchFamily="34" charset="0"/>
                <a:ea typeface="Tahoma" panose="020B0604030504040204" pitchFamily="34" charset="0"/>
                <a:cs typeface="Tahoma" panose="020B0604030504040204" pitchFamily="34" charset="0"/>
              </a:rPr>
              <a:t>CHRIST</a:t>
            </a:r>
            <a:r>
              <a:rPr lang="en-US" sz="26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2600" dirty="0">
                <a:latin typeface="Tahoma" panose="020B0604030504040204" pitchFamily="34" charset="0"/>
                <a:ea typeface="Tahoma" panose="020B0604030504040204" pitchFamily="34" charset="0"/>
                <a:cs typeface="Tahoma" panose="020B0604030504040204" pitchFamily="34" charset="0"/>
              </a:rPr>
              <a:t>For truly in this city there were gathered together against Your holy servant Jesus, whom You anointed, both Herod and Pontius Pilate, along with the Gentiles and the peoples of Israel, to do whatever Your hand and Your purpose pre-destined to occur. Now</a:t>
            </a:r>
            <a:r>
              <a:rPr lang="en-US" sz="2600" spc="-150" dirty="0">
                <a:latin typeface="Tahoma" panose="020B0604030504040204" pitchFamily="34" charset="0"/>
                <a:ea typeface="Tahoma" panose="020B0604030504040204" pitchFamily="34" charset="0"/>
                <a:cs typeface="Tahoma" panose="020B0604030504040204" pitchFamily="34" charset="0"/>
              </a:rPr>
              <a:t>, Lord, </a:t>
            </a:r>
            <a:r>
              <a:rPr lang="en-US" sz="2600" dirty="0">
                <a:latin typeface="Tahoma" panose="020B0604030504040204" pitchFamily="34" charset="0"/>
                <a:ea typeface="Tahoma" panose="020B0604030504040204" pitchFamily="34" charset="0"/>
                <a:cs typeface="Tahoma" panose="020B0604030504040204" pitchFamily="34" charset="0"/>
              </a:rPr>
              <a:t>take note of their threats, and grant that Your </a:t>
            </a:r>
            <a:r>
              <a:rPr lang="en-US" sz="2600" spc="-150" dirty="0">
                <a:latin typeface="Tahoma" panose="020B0604030504040204" pitchFamily="34" charset="0"/>
                <a:ea typeface="Tahoma" panose="020B0604030504040204" pitchFamily="34" charset="0"/>
                <a:cs typeface="Tahoma" panose="020B0604030504040204" pitchFamily="34" charset="0"/>
              </a:rPr>
              <a:t>bond-servants may speak Your </a:t>
            </a:r>
            <a:r>
              <a:rPr lang="en-US" sz="2600" dirty="0">
                <a:latin typeface="Tahoma" panose="020B0604030504040204" pitchFamily="34" charset="0"/>
                <a:ea typeface="Tahoma" panose="020B0604030504040204" pitchFamily="34" charset="0"/>
                <a:cs typeface="Tahoma" panose="020B0604030504040204" pitchFamily="34" charset="0"/>
              </a:rPr>
              <a:t>word with all confidence, while You extend Your hand to heal, and signs and wonders take place through the name of Your holy servant Jesus</a:t>
            </a:r>
            <a:endParaRPr lang="en-US" sz="26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03902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76588-1DE8-4B8A-930A-51CC7CE591DC}"/>
              </a:ext>
            </a:extLst>
          </p:cNvPr>
          <p:cNvSpPr>
            <a:spLocks noGrp="1"/>
          </p:cNvSpPr>
          <p:nvPr>
            <p:ph type="title"/>
          </p:nvPr>
        </p:nvSpPr>
        <p:spPr>
          <a:xfrm>
            <a:off x="-2" y="0"/>
            <a:ext cx="9144000" cy="1060174"/>
          </a:xfrm>
        </p:spPr>
        <p:txBody>
          <a:bodyPr/>
          <a:lstStyle/>
          <a:p>
            <a:r>
              <a:rPr lang="en-US" dirty="0">
                <a:latin typeface="Tahoma" panose="020B0604030504040204" pitchFamily="34" charset="0"/>
                <a:ea typeface="Tahoma" panose="020B0604030504040204" pitchFamily="34" charset="0"/>
                <a:cs typeface="Tahoma" panose="020B0604030504040204" pitchFamily="34" charset="0"/>
              </a:rPr>
              <a:t>WHO YOU ARE….</a:t>
            </a:r>
          </a:p>
        </p:txBody>
      </p:sp>
      <p:sp>
        <p:nvSpPr>
          <p:cNvPr id="3" name="Content Placeholder 2">
            <a:extLst>
              <a:ext uri="{FF2B5EF4-FFF2-40B4-BE49-F238E27FC236}">
                <a16:creationId xmlns:a16="http://schemas.microsoft.com/office/drawing/2014/main" id="{D1D3B260-0AF5-4B6A-A229-351998400D0F}"/>
              </a:ext>
            </a:extLst>
          </p:cNvPr>
          <p:cNvSpPr>
            <a:spLocks noGrp="1"/>
          </p:cNvSpPr>
          <p:nvPr>
            <p:ph idx="1"/>
          </p:nvPr>
        </p:nvSpPr>
        <p:spPr>
          <a:xfrm>
            <a:off x="-1" y="817418"/>
            <a:ext cx="9143999" cy="6040581"/>
          </a:xfrm>
        </p:spPr>
        <p:txBody>
          <a:bodyPr>
            <a:noAutofit/>
          </a:bodyPr>
          <a:lstStyle/>
          <a:p>
            <a:pPr>
              <a:spcBef>
                <a:spcPts val="300"/>
              </a:spcBef>
            </a:pPr>
            <a:r>
              <a:rPr lang="en-US" b="1" dirty="0"/>
              <a:t> </a:t>
            </a:r>
            <a:r>
              <a:rPr lang="en-US" dirty="0">
                <a:latin typeface="Tahoma" panose="020B0604030504040204" pitchFamily="34" charset="0"/>
                <a:ea typeface="Tahoma" panose="020B0604030504040204" pitchFamily="34" charset="0"/>
                <a:cs typeface="Tahoma" panose="020B0604030504040204" pitchFamily="34" charset="0"/>
              </a:rPr>
              <a:t>…not what you were!</a:t>
            </a:r>
          </a:p>
          <a:p>
            <a:pPr>
              <a:spcBef>
                <a:spcPts val="300"/>
              </a:spcBef>
            </a:pPr>
            <a:r>
              <a:rPr lang="en-US" b="1" dirty="0">
                <a:latin typeface="Tahoma" panose="020B0604030504040204" pitchFamily="34" charset="0"/>
                <a:ea typeface="Tahoma" panose="020B0604030504040204" pitchFamily="34" charset="0"/>
                <a:cs typeface="Tahoma" panose="020B0604030504040204" pitchFamily="34" charset="0"/>
              </a:rPr>
              <a:t>Jeremiah 31:34 </a:t>
            </a:r>
            <a:r>
              <a:rPr lang="en-US" dirty="0">
                <a:latin typeface="Tahoma" panose="020B0604030504040204" pitchFamily="34" charset="0"/>
                <a:ea typeface="Tahoma" panose="020B0604030504040204" pitchFamily="34" charset="0"/>
                <a:cs typeface="Tahoma" panose="020B0604030504040204" pitchFamily="34" charset="0"/>
              </a:rPr>
              <a:t>"They will not teach again, each man his neighbor and each man his brother, saying, 'Know the </a:t>
            </a:r>
            <a:r>
              <a:rPr lang="en-US" cap="small" dirty="0">
                <a:effectLst/>
                <a:latin typeface="Tahoma" panose="020B0604030504040204" pitchFamily="34" charset="0"/>
                <a:ea typeface="Tahoma" panose="020B0604030504040204" pitchFamily="34" charset="0"/>
                <a:cs typeface="Tahoma" panose="020B0604030504040204" pitchFamily="34" charset="0"/>
              </a:rPr>
              <a:t>LORD</a:t>
            </a:r>
            <a:r>
              <a:rPr lang="en-US" dirty="0">
                <a:latin typeface="Tahoma" panose="020B0604030504040204" pitchFamily="34" charset="0"/>
                <a:ea typeface="Tahoma" panose="020B0604030504040204" pitchFamily="34" charset="0"/>
                <a:cs typeface="Tahoma" panose="020B0604030504040204" pitchFamily="34" charset="0"/>
              </a:rPr>
              <a:t>,' for they will all know Me, from the least of them to the greatest of them," declares the </a:t>
            </a:r>
            <a:r>
              <a:rPr lang="en-US" cap="small" dirty="0">
                <a:effectLst/>
                <a:latin typeface="Tahoma" panose="020B0604030504040204" pitchFamily="34" charset="0"/>
                <a:ea typeface="Tahoma" panose="020B0604030504040204" pitchFamily="34" charset="0"/>
                <a:cs typeface="Tahoma" panose="020B0604030504040204" pitchFamily="34" charset="0"/>
              </a:rPr>
              <a:t>LORD</a:t>
            </a:r>
            <a:r>
              <a:rPr lang="en-US" dirty="0">
                <a:latin typeface="Tahoma" panose="020B0604030504040204" pitchFamily="34" charset="0"/>
                <a:ea typeface="Tahoma" panose="020B0604030504040204" pitchFamily="34" charset="0"/>
                <a:cs typeface="Tahoma" panose="020B0604030504040204" pitchFamily="34" charset="0"/>
              </a:rPr>
              <a:t>, "for I will forgive their iniquity, and their sin I will remember no more." </a:t>
            </a:r>
          </a:p>
          <a:p>
            <a:pPr>
              <a:spcBef>
                <a:spcPts val="300"/>
              </a:spcBef>
            </a:pPr>
            <a:r>
              <a:rPr lang="en-US" dirty="0">
                <a:latin typeface="Tahoma" panose="020B0604030504040204" pitchFamily="34" charset="0"/>
                <a:ea typeface="Tahoma" panose="020B0604030504040204" pitchFamily="34" charset="0"/>
                <a:cs typeface="Tahoma" panose="020B0604030504040204" pitchFamily="34" charset="0"/>
              </a:rPr>
              <a:t>Remember</a:t>
            </a:r>
            <a:r>
              <a:rPr lang="en-US" spc="-150" dirty="0">
                <a:latin typeface="Tahoma" panose="020B0604030504040204" pitchFamily="34" charset="0"/>
                <a:ea typeface="Tahoma" panose="020B0604030504040204" pitchFamily="34" charset="0"/>
                <a:cs typeface="Tahoma" panose="020B0604030504040204" pitchFamily="34" charset="0"/>
              </a:rPr>
              <a:t>: </a:t>
            </a:r>
            <a:r>
              <a:rPr lang="en-US" i="1" spc="-150" dirty="0" err="1">
                <a:latin typeface="Tahoma" panose="020B0604030504040204" pitchFamily="34" charset="0"/>
                <a:ea typeface="Tahoma" panose="020B0604030504040204" pitchFamily="34" charset="0"/>
                <a:cs typeface="Tahoma" panose="020B0604030504040204" pitchFamily="34" charset="0"/>
              </a:rPr>
              <a:t>zakar</a:t>
            </a:r>
            <a:r>
              <a:rPr lang="en-US" i="1" spc="-150" dirty="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to mention; cause to </a:t>
            </a:r>
            <a:r>
              <a:rPr lang="en-US" spc="-150" dirty="0">
                <a:latin typeface="Tahoma" panose="020B0604030504040204" pitchFamily="34" charset="0"/>
                <a:ea typeface="Tahoma" panose="020B0604030504040204" pitchFamily="34" charset="0"/>
                <a:cs typeface="Tahoma" panose="020B0604030504040204" pitchFamily="34" charset="0"/>
              </a:rPr>
              <a:t>be remembered</a:t>
            </a:r>
          </a:p>
          <a:p>
            <a:pPr>
              <a:spcBef>
                <a:spcPts val="300"/>
              </a:spcBef>
            </a:pPr>
            <a:r>
              <a:rPr lang="en-US" dirty="0">
                <a:latin typeface="Tahoma" panose="020B0604030504040204" pitchFamily="34" charset="0"/>
                <a:ea typeface="Tahoma" panose="020B0604030504040204" pitchFamily="34" charset="0"/>
                <a:cs typeface="Tahoma" panose="020B0604030504040204" pitchFamily="34" charset="0"/>
              </a:rPr>
              <a:t>If you have confessed sin and repented, God doesn’t keep bringing it up. Who does keep bringing it up?</a:t>
            </a:r>
          </a:p>
          <a:p>
            <a:pPr>
              <a:spcBef>
                <a:spcPts val="300"/>
              </a:spcBef>
            </a:pPr>
            <a:r>
              <a:rPr lang="en-US" b="1" dirty="0">
                <a:latin typeface="Tahoma" panose="020B0604030504040204" pitchFamily="34" charset="0"/>
                <a:ea typeface="Tahoma" panose="020B0604030504040204" pitchFamily="34" charset="0"/>
                <a:cs typeface="Tahoma" panose="020B0604030504040204" pitchFamily="34" charset="0"/>
              </a:rPr>
              <a:t>Revelation 12:10 …</a:t>
            </a:r>
            <a:r>
              <a:rPr lang="en-US" dirty="0">
                <a:latin typeface="Tahoma" panose="020B0604030504040204" pitchFamily="34" charset="0"/>
                <a:ea typeface="Tahoma" panose="020B0604030504040204" pitchFamily="34" charset="0"/>
                <a:cs typeface="Tahoma" panose="020B0604030504040204" pitchFamily="34" charset="0"/>
              </a:rPr>
              <a:t>"Now the salvation, and the power, and the kingdom of our God and the authority of His Christ have come, for the accuser of our brethren has been thrown down, he who accuses them before our God day and night. </a:t>
            </a:r>
          </a:p>
        </p:txBody>
      </p:sp>
    </p:spTree>
    <p:extLst>
      <p:ext uri="{BB962C8B-B14F-4D97-AF65-F5344CB8AC3E}">
        <p14:creationId xmlns:p14="http://schemas.microsoft.com/office/powerpoint/2010/main" val="2046163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243CE-3D63-4BCC-80A1-C2DA4C5E122B}"/>
              </a:ext>
            </a:extLst>
          </p:cNvPr>
          <p:cNvSpPr>
            <a:spLocks noGrp="1"/>
          </p:cNvSpPr>
          <p:nvPr>
            <p:ph type="title"/>
          </p:nvPr>
        </p:nvSpPr>
        <p:spPr>
          <a:xfrm>
            <a:off x="0" y="1"/>
            <a:ext cx="9144000" cy="928254"/>
          </a:xfrm>
        </p:spPr>
        <p:txBody>
          <a:bodyPr/>
          <a:lstStyle/>
          <a:p>
            <a:r>
              <a:rPr lang="en-US" dirty="0">
                <a:latin typeface="Tahoma" panose="020B0604030504040204" pitchFamily="34" charset="0"/>
                <a:ea typeface="Tahoma" panose="020B0604030504040204" pitchFamily="34" charset="0"/>
                <a:cs typeface="Tahoma" panose="020B0604030504040204" pitchFamily="34" charset="0"/>
              </a:rPr>
              <a:t>	WARFARE WEAPONS</a:t>
            </a:r>
          </a:p>
        </p:txBody>
      </p:sp>
      <p:sp>
        <p:nvSpPr>
          <p:cNvPr id="3" name="Content Placeholder 2">
            <a:extLst>
              <a:ext uri="{FF2B5EF4-FFF2-40B4-BE49-F238E27FC236}">
                <a16:creationId xmlns:a16="http://schemas.microsoft.com/office/drawing/2014/main" id="{DA05B55D-F656-44B5-9DFB-C71335F7C95C}"/>
              </a:ext>
            </a:extLst>
          </p:cNvPr>
          <p:cNvSpPr>
            <a:spLocks noGrp="1"/>
          </p:cNvSpPr>
          <p:nvPr>
            <p:ph idx="1"/>
          </p:nvPr>
        </p:nvSpPr>
        <p:spPr>
          <a:xfrm>
            <a:off x="-1" y="928255"/>
            <a:ext cx="9143999" cy="5929745"/>
          </a:xfrm>
        </p:spPr>
        <p:txBody>
          <a:bodyPr>
            <a:normAutofit/>
          </a:bodyPr>
          <a:lstStyle/>
          <a:p>
            <a:r>
              <a:rPr lang="en-US" b="1" dirty="0">
                <a:latin typeface="Tahoma" panose="020B0604030504040204" pitchFamily="34" charset="0"/>
                <a:ea typeface="Tahoma" panose="020B0604030504040204" pitchFamily="34" charset="0"/>
                <a:cs typeface="Tahoma" panose="020B0604030504040204" pitchFamily="34" charset="0"/>
              </a:rPr>
              <a:t>2 Corinthians 10:3-6 </a:t>
            </a:r>
            <a:r>
              <a:rPr lang="en-US" dirty="0">
                <a:latin typeface="Tahoma" panose="020B0604030504040204" pitchFamily="34" charset="0"/>
                <a:ea typeface="Tahoma" panose="020B0604030504040204" pitchFamily="34" charset="0"/>
                <a:cs typeface="Tahoma" panose="020B0604030504040204" pitchFamily="34" charset="0"/>
              </a:rPr>
              <a:t> For though we walk in the flesh, we do not war according to the flesh, for the weapons of our warfare are not of the flesh, but divinely powerful for the destruction of fortresses. </a:t>
            </a:r>
            <a:r>
              <a:rPr lang="en-US" i="1" dirty="0">
                <a:latin typeface="Tahoma" panose="020B0604030504040204" pitchFamily="34" charset="0"/>
                <a:ea typeface="Tahoma" panose="020B0604030504040204" pitchFamily="34" charset="0"/>
                <a:cs typeface="Tahoma" panose="020B0604030504040204" pitchFamily="34" charset="0"/>
              </a:rPr>
              <a:t>We are</a:t>
            </a:r>
            <a:r>
              <a:rPr lang="en-US" dirty="0">
                <a:latin typeface="Tahoma" panose="020B0604030504040204" pitchFamily="34" charset="0"/>
                <a:ea typeface="Tahoma" panose="020B0604030504040204" pitchFamily="34" charset="0"/>
                <a:cs typeface="Tahoma" panose="020B0604030504040204" pitchFamily="34" charset="0"/>
              </a:rPr>
              <a:t> destroying speculations and every lofty thing raised up against the knowledge of God, and </a:t>
            </a:r>
            <a:r>
              <a:rPr lang="en-US" i="1" dirty="0">
                <a:latin typeface="Tahoma" panose="020B0604030504040204" pitchFamily="34" charset="0"/>
                <a:ea typeface="Tahoma" panose="020B0604030504040204" pitchFamily="34" charset="0"/>
                <a:cs typeface="Tahoma" panose="020B0604030504040204" pitchFamily="34" charset="0"/>
              </a:rPr>
              <a:t>we are</a:t>
            </a:r>
            <a:r>
              <a:rPr lang="en-US" dirty="0">
                <a:latin typeface="Tahoma" panose="020B0604030504040204" pitchFamily="34" charset="0"/>
                <a:ea typeface="Tahoma" panose="020B0604030504040204" pitchFamily="34" charset="0"/>
                <a:cs typeface="Tahoma" panose="020B0604030504040204" pitchFamily="34" charset="0"/>
              </a:rPr>
              <a:t> taking every thought captive to the obedience of Christ…</a:t>
            </a:r>
          </a:p>
          <a:p>
            <a:r>
              <a:rPr lang="en-US" b="1" dirty="0">
                <a:latin typeface="Tahoma" panose="020B0604030504040204" pitchFamily="34" charset="0"/>
                <a:ea typeface="Tahoma" panose="020B0604030504040204" pitchFamily="34" charset="0"/>
                <a:cs typeface="Tahoma" panose="020B0604030504040204" pitchFamily="34" charset="0"/>
              </a:rPr>
              <a:t>Thinking differently involves the ability to control our thought processes</a:t>
            </a:r>
          </a:p>
          <a:p>
            <a:r>
              <a:rPr lang="en-US" dirty="0">
                <a:latin typeface="Tahoma" panose="020B0604030504040204" pitchFamily="34" charset="0"/>
                <a:ea typeface="Tahoma" panose="020B0604030504040204" pitchFamily="34" charset="0"/>
                <a:cs typeface="Tahoma" panose="020B0604030504040204" pitchFamily="34" charset="0"/>
              </a:rPr>
              <a:t>Only possible when the Holy Spirit controls our mind</a:t>
            </a:r>
          </a:p>
          <a:p>
            <a:r>
              <a:rPr lang="en-US" dirty="0">
                <a:latin typeface="Tahoma" panose="020B0604030504040204" pitchFamily="34" charset="0"/>
                <a:ea typeface="Tahoma" panose="020B0604030504040204" pitchFamily="34" charset="0"/>
                <a:cs typeface="Tahoma" panose="020B0604030504040204" pitchFamily="34" charset="0"/>
              </a:rPr>
              <a:t>There is a reason we are told to present our bodies sacrificially and be transformed by renewing our minds</a:t>
            </a:r>
          </a:p>
          <a:p>
            <a:r>
              <a:rPr lang="en-US" dirty="0">
                <a:latin typeface="Tahoma" panose="020B0604030504040204" pitchFamily="34" charset="0"/>
                <a:ea typeface="Tahoma" panose="020B0604030504040204" pitchFamily="34" charset="0"/>
                <a:cs typeface="Tahoma" panose="020B0604030504040204" pitchFamily="34" charset="0"/>
              </a:rPr>
              <a:t>This proves the will of God!</a:t>
            </a:r>
          </a:p>
        </p:txBody>
      </p:sp>
    </p:spTree>
    <p:extLst>
      <p:ext uri="{BB962C8B-B14F-4D97-AF65-F5344CB8AC3E}">
        <p14:creationId xmlns:p14="http://schemas.microsoft.com/office/powerpoint/2010/main" val="3891093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87994-7AE7-4829-8A12-B187F5D7CF3C}"/>
              </a:ext>
            </a:extLst>
          </p:cNvPr>
          <p:cNvSpPr>
            <a:spLocks noGrp="1"/>
          </p:cNvSpPr>
          <p:nvPr>
            <p:ph type="title"/>
          </p:nvPr>
        </p:nvSpPr>
        <p:spPr>
          <a:xfrm>
            <a:off x="0" y="1"/>
            <a:ext cx="9144000" cy="1046922"/>
          </a:xfrm>
        </p:spPr>
        <p:txBody>
          <a:bodyPr>
            <a:normAutofit fontScale="90000"/>
          </a:bodyPr>
          <a:lstStyle/>
          <a:p>
            <a:r>
              <a:rPr lang="en-US" sz="4800" dirty="0">
                <a:latin typeface="Tahoma" panose="020B0604030504040204" pitchFamily="34" charset="0"/>
                <a:ea typeface="Tahoma" panose="020B0604030504040204" pitchFamily="34" charset="0"/>
                <a:cs typeface="Tahoma" panose="020B0604030504040204" pitchFamily="34" charset="0"/>
              </a:rPr>
              <a:t>FORTRESSES AND SPECULATIONS</a:t>
            </a:r>
          </a:p>
        </p:txBody>
      </p:sp>
      <p:sp>
        <p:nvSpPr>
          <p:cNvPr id="3" name="Content Placeholder 2">
            <a:extLst>
              <a:ext uri="{FF2B5EF4-FFF2-40B4-BE49-F238E27FC236}">
                <a16:creationId xmlns:a16="http://schemas.microsoft.com/office/drawing/2014/main" id="{AFDDEF6F-4480-425F-BEAD-6CC2B163422E}"/>
              </a:ext>
            </a:extLst>
          </p:cNvPr>
          <p:cNvSpPr>
            <a:spLocks noGrp="1"/>
          </p:cNvSpPr>
          <p:nvPr>
            <p:ph idx="1"/>
          </p:nvPr>
        </p:nvSpPr>
        <p:spPr>
          <a:xfrm>
            <a:off x="-1" y="886690"/>
            <a:ext cx="9143999" cy="5971309"/>
          </a:xfrm>
        </p:spPr>
        <p:txBody>
          <a:bodyPr>
            <a:noAutofit/>
          </a:bodyPr>
          <a:lstStyle/>
          <a:p>
            <a:pPr>
              <a:spcBef>
                <a:spcPts val="300"/>
              </a:spcBef>
            </a:pPr>
            <a:r>
              <a:rPr lang="en-US" b="1" dirty="0">
                <a:latin typeface="Tahoma" panose="020B0604030504040204" pitchFamily="34" charset="0"/>
                <a:ea typeface="Tahoma" panose="020B0604030504040204" pitchFamily="34" charset="0"/>
                <a:cs typeface="Tahoma" panose="020B0604030504040204" pitchFamily="34" charset="0"/>
              </a:rPr>
              <a:t>Fortresses:</a:t>
            </a:r>
            <a:r>
              <a:rPr lang="en-US" dirty="0">
                <a:latin typeface="Tahoma" panose="020B0604030504040204" pitchFamily="34" charset="0"/>
                <a:ea typeface="Tahoma" panose="020B0604030504040204" pitchFamily="34" charset="0"/>
                <a:cs typeface="Tahoma" panose="020B0604030504040204" pitchFamily="34" charset="0"/>
              </a:rPr>
              <a:t> </a:t>
            </a:r>
            <a:r>
              <a:rPr lang="en-US" i="1" dirty="0" err="1">
                <a:latin typeface="Tahoma" panose="020B0604030504040204" pitchFamily="34" charset="0"/>
                <a:ea typeface="Tahoma" panose="020B0604030504040204" pitchFamily="34" charset="0"/>
                <a:cs typeface="Tahoma" panose="020B0604030504040204" pitchFamily="34" charset="0"/>
              </a:rPr>
              <a:t>ochuroma</a:t>
            </a:r>
            <a:r>
              <a:rPr lang="en-US" i="1" dirty="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a fortified stronghold</a:t>
            </a:r>
          </a:p>
          <a:p>
            <a:pPr>
              <a:spcBef>
                <a:spcPts val="300"/>
              </a:spcBef>
            </a:pPr>
            <a:r>
              <a:rPr lang="en-US" b="1" dirty="0">
                <a:latin typeface="Tahoma" panose="020B0604030504040204" pitchFamily="34" charset="0"/>
                <a:ea typeface="Tahoma" panose="020B0604030504040204" pitchFamily="34" charset="0"/>
                <a:cs typeface="Tahoma" panose="020B0604030504040204" pitchFamily="34" charset="0"/>
              </a:rPr>
              <a:t>Speculations:</a:t>
            </a:r>
            <a:r>
              <a:rPr lang="en-US" dirty="0">
                <a:latin typeface="Tahoma" panose="020B0604030504040204" pitchFamily="34" charset="0"/>
                <a:ea typeface="Tahoma" panose="020B0604030504040204" pitchFamily="34" charset="0"/>
                <a:cs typeface="Tahoma" panose="020B0604030504040204" pitchFamily="34" charset="0"/>
              </a:rPr>
              <a:t> </a:t>
            </a:r>
            <a:r>
              <a:rPr lang="en-US" i="1" dirty="0" err="1">
                <a:latin typeface="Tahoma" panose="020B0604030504040204" pitchFamily="34" charset="0"/>
                <a:ea typeface="Tahoma" panose="020B0604030504040204" pitchFamily="34" charset="0"/>
                <a:cs typeface="Tahoma" panose="020B0604030504040204" pitchFamily="34" charset="0"/>
              </a:rPr>
              <a:t>logismos</a:t>
            </a:r>
            <a:r>
              <a:rPr lang="en-US" i="1" dirty="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thoughts and ideations, particularly pertaining to the future</a:t>
            </a:r>
          </a:p>
          <a:p>
            <a:pPr>
              <a:spcBef>
                <a:spcPts val="300"/>
              </a:spcBef>
            </a:pPr>
            <a:r>
              <a:rPr lang="en-US" b="1" dirty="0">
                <a:latin typeface="Tahoma" panose="020B0604030504040204" pitchFamily="34" charset="0"/>
                <a:ea typeface="Tahoma" panose="020B0604030504040204" pitchFamily="34" charset="0"/>
                <a:cs typeface="Tahoma" panose="020B0604030504040204" pitchFamily="34" charset="0"/>
              </a:rPr>
              <a:t>Lofty things: </a:t>
            </a:r>
            <a:r>
              <a:rPr lang="en-US" i="1" dirty="0" err="1">
                <a:latin typeface="Tahoma" panose="020B0604030504040204" pitchFamily="34" charset="0"/>
                <a:ea typeface="Tahoma" panose="020B0604030504040204" pitchFamily="34" charset="0"/>
                <a:cs typeface="Tahoma" panose="020B0604030504040204" pitchFamily="34" charset="0"/>
              </a:rPr>
              <a:t>hupsoma</a:t>
            </a:r>
            <a:r>
              <a:rPr lang="en-US" i="1" dirty="0">
                <a:latin typeface="Tahoma" panose="020B0604030504040204" pitchFamily="34" charset="0"/>
                <a:ea typeface="Tahoma" panose="020B0604030504040204" pitchFamily="34" charset="0"/>
                <a:cs typeface="Tahoma" panose="020B0604030504040204" pitchFamily="34" charset="0"/>
              </a:rPr>
              <a:t>:</a:t>
            </a:r>
            <a:r>
              <a:rPr lang="en-US" dirty="0">
                <a:latin typeface="Tahoma" panose="020B0604030504040204" pitchFamily="34" charset="0"/>
                <a:ea typeface="Tahoma" panose="020B0604030504040204" pitchFamily="34" charset="0"/>
                <a:cs typeface="Tahoma" panose="020B0604030504040204" pitchFamily="34" charset="0"/>
              </a:rPr>
              <a:t> something elevated to call attention of give honor</a:t>
            </a:r>
            <a:endParaRPr lang="en-US" b="1" dirty="0">
              <a:latin typeface="Tahoma" panose="020B0604030504040204" pitchFamily="34" charset="0"/>
              <a:ea typeface="Tahoma" panose="020B0604030504040204" pitchFamily="34" charset="0"/>
              <a:cs typeface="Tahoma" panose="020B0604030504040204" pitchFamily="34" charset="0"/>
            </a:endParaRPr>
          </a:p>
          <a:p>
            <a:pPr>
              <a:spcBef>
                <a:spcPts val="300"/>
              </a:spcBef>
            </a:pPr>
            <a:r>
              <a:rPr lang="en-US" b="1" dirty="0">
                <a:latin typeface="Tahoma" panose="020B0604030504040204" pitchFamily="34" charset="0"/>
                <a:ea typeface="Tahoma" panose="020B0604030504040204" pitchFamily="34" charset="0"/>
                <a:cs typeface="Tahoma" panose="020B0604030504040204" pitchFamily="34" charset="0"/>
              </a:rPr>
              <a:t>2 Corinthians 10:7 </a:t>
            </a:r>
            <a:r>
              <a:rPr lang="en-US" dirty="0">
                <a:latin typeface="Tahoma" panose="020B0604030504040204" pitchFamily="34" charset="0"/>
                <a:ea typeface="Tahoma" panose="020B0604030504040204" pitchFamily="34" charset="0"/>
                <a:cs typeface="Tahoma" panose="020B0604030504040204" pitchFamily="34" charset="0"/>
              </a:rPr>
              <a:t> You are looking at things as they are outwardly. If anyone is confident in himself that he is Christ's, let him consider this again within himself, that just as he is Christ's, so also are we. </a:t>
            </a:r>
          </a:p>
          <a:p>
            <a:pPr>
              <a:spcBef>
                <a:spcPts val="300"/>
              </a:spcBef>
            </a:pPr>
            <a:r>
              <a:rPr lang="en-US" b="1" dirty="0">
                <a:latin typeface="Tahoma" panose="020B0604030504040204" pitchFamily="34" charset="0"/>
                <a:ea typeface="Tahoma" panose="020B0604030504040204" pitchFamily="34" charset="0"/>
                <a:cs typeface="Tahoma" panose="020B0604030504040204" pitchFamily="34" charset="0"/>
              </a:rPr>
              <a:t>2 Corinthians 5:16-17 </a:t>
            </a:r>
            <a:r>
              <a:rPr lang="en-US" dirty="0">
                <a:latin typeface="Tahoma" panose="020B0604030504040204" pitchFamily="34" charset="0"/>
                <a:ea typeface="Tahoma" panose="020B0604030504040204" pitchFamily="34" charset="0"/>
                <a:cs typeface="Tahoma" panose="020B0604030504040204" pitchFamily="34" charset="0"/>
              </a:rPr>
              <a:t> Therefore from now on we recognize no one according to the flesh; even though we have known Christ according to the flesh, yet now we know </a:t>
            </a:r>
            <a:r>
              <a:rPr lang="en-US" i="1" dirty="0">
                <a:latin typeface="Tahoma" panose="020B0604030504040204" pitchFamily="34" charset="0"/>
                <a:ea typeface="Tahoma" panose="020B0604030504040204" pitchFamily="34" charset="0"/>
                <a:cs typeface="Tahoma" panose="020B0604030504040204" pitchFamily="34" charset="0"/>
              </a:rPr>
              <a:t>Him in this way</a:t>
            </a:r>
            <a:r>
              <a:rPr lang="en-US" dirty="0">
                <a:latin typeface="Tahoma" panose="020B0604030504040204" pitchFamily="34" charset="0"/>
                <a:ea typeface="Tahoma" panose="020B0604030504040204" pitchFamily="34" charset="0"/>
                <a:cs typeface="Tahoma" panose="020B0604030504040204" pitchFamily="34" charset="0"/>
              </a:rPr>
              <a:t> no longer.  Therefore if anyone is in Christ, </a:t>
            </a:r>
            <a:r>
              <a:rPr lang="en-US" i="1" dirty="0">
                <a:latin typeface="Tahoma" panose="020B0604030504040204" pitchFamily="34" charset="0"/>
                <a:ea typeface="Tahoma" panose="020B0604030504040204" pitchFamily="34" charset="0"/>
                <a:cs typeface="Tahoma" panose="020B0604030504040204" pitchFamily="34" charset="0"/>
              </a:rPr>
              <a:t>he is</a:t>
            </a:r>
            <a:r>
              <a:rPr lang="en-US" dirty="0">
                <a:latin typeface="Tahoma" panose="020B0604030504040204" pitchFamily="34" charset="0"/>
                <a:ea typeface="Tahoma" panose="020B0604030504040204" pitchFamily="34" charset="0"/>
                <a:cs typeface="Tahoma" panose="020B0604030504040204" pitchFamily="34" charset="0"/>
              </a:rPr>
              <a:t> a new creature; the old things passed away; behold, new things have come. </a:t>
            </a:r>
            <a:endParaRPr lang="en-US"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05543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267E7-D53B-48A6-9942-1843864A71AD}"/>
              </a:ext>
            </a:extLst>
          </p:cNvPr>
          <p:cNvSpPr>
            <a:spLocks noGrp="1"/>
          </p:cNvSpPr>
          <p:nvPr>
            <p:ph type="title"/>
          </p:nvPr>
        </p:nvSpPr>
        <p:spPr>
          <a:xfrm>
            <a:off x="0" y="0"/>
            <a:ext cx="9144000" cy="980661"/>
          </a:xfrm>
        </p:spPr>
        <p:txBody>
          <a:bodyPr/>
          <a:lstStyle/>
          <a:p>
            <a:r>
              <a:rPr lang="en-US" dirty="0">
                <a:latin typeface="Tahoma" panose="020B0604030504040204" pitchFamily="34" charset="0"/>
                <a:ea typeface="Tahoma" panose="020B0604030504040204" pitchFamily="34" charset="0"/>
                <a:cs typeface="Tahoma" panose="020B0604030504040204" pitchFamily="34" charset="0"/>
              </a:rPr>
              <a:t>PRAY FOR DISCERNMENT</a:t>
            </a:r>
          </a:p>
        </p:txBody>
      </p:sp>
      <p:sp>
        <p:nvSpPr>
          <p:cNvPr id="3" name="Content Placeholder 2">
            <a:extLst>
              <a:ext uri="{FF2B5EF4-FFF2-40B4-BE49-F238E27FC236}">
                <a16:creationId xmlns:a16="http://schemas.microsoft.com/office/drawing/2014/main" id="{128A132E-7C91-4CD5-922C-A61189ADEB0E}"/>
              </a:ext>
            </a:extLst>
          </p:cNvPr>
          <p:cNvSpPr>
            <a:spLocks noGrp="1"/>
          </p:cNvSpPr>
          <p:nvPr>
            <p:ph idx="1"/>
          </p:nvPr>
        </p:nvSpPr>
        <p:spPr>
          <a:xfrm>
            <a:off x="-1" y="980661"/>
            <a:ext cx="9143999" cy="5877339"/>
          </a:xfrm>
        </p:spPr>
        <p:txBody>
          <a:bodyPr>
            <a:noAutofit/>
          </a:bodyPr>
          <a:lstStyle/>
          <a:p>
            <a:pPr>
              <a:spcBef>
                <a:spcPts val="200"/>
              </a:spcBef>
            </a:pPr>
            <a:r>
              <a:rPr lang="en-US" b="1" dirty="0">
                <a:latin typeface="Tahoma" panose="020B0604030504040204" pitchFamily="34" charset="0"/>
                <a:ea typeface="Tahoma" panose="020B0604030504040204" pitchFamily="34" charset="0"/>
                <a:cs typeface="Tahoma" panose="020B0604030504040204" pitchFamily="34" charset="0"/>
              </a:rPr>
              <a:t>Philippians 1:8-11  </a:t>
            </a:r>
            <a:r>
              <a:rPr lang="en-US" dirty="0">
                <a:latin typeface="Tahoma" panose="020B0604030504040204" pitchFamily="34" charset="0"/>
                <a:ea typeface="Tahoma" panose="020B0604030504040204" pitchFamily="34" charset="0"/>
                <a:cs typeface="Tahoma" panose="020B0604030504040204" pitchFamily="34" charset="0"/>
              </a:rPr>
              <a:t>And this I pray, that your love may abound still more and more in real knowledge and all discernment…</a:t>
            </a:r>
          </a:p>
          <a:p>
            <a:pPr>
              <a:spcBef>
                <a:spcPts val="200"/>
              </a:spcBef>
            </a:pPr>
            <a:r>
              <a:rPr lang="en-US" dirty="0">
                <a:latin typeface="Tahoma" panose="020B0604030504040204" pitchFamily="34" charset="0"/>
                <a:ea typeface="Tahoma" panose="020B0604030504040204" pitchFamily="34" charset="0"/>
                <a:cs typeface="Tahoma" panose="020B0604030504040204" pitchFamily="34" charset="0"/>
              </a:rPr>
              <a:t>Satan doesn’t just waltz in and say, “Hi!  I’m here to take over your mind; how may I destroy your walk with God today?”</a:t>
            </a:r>
          </a:p>
          <a:p>
            <a:pPr>
              <a:spcBef>
                <a:spcPts val="200"/>
              </a:spcBef>
            </a:pPr>
            <a:r>
              <a:rPr lang="en-US" dirty="0">
                <a:latin typeface="Tahoma" panose="020B0604030504040204" pitchFamily="34" charset="0"/>
                <a:ea typeface="Tahoma" panose="020B0604030504040204" pitchFamily="34" charset="0"/>
                <a:cs typeface="Tahoma" panose="020B0604030504040204" pitchFamily="34" charset="0"/>
              </a:rPr>
              <a:t>Satan can put out some good looking propaganda</a:t>
            </a:r>
          </a:p>
          <a:p>
            <a:pPr>
              <a:spcBef>
                <a:spcPts val="200"/>
              </a:spcBef>
            </a:pPr>
            <a:r>
              <a:rPr lang="en-US" dirty="0">
                <a:latin typeface="Tahoma" panose="020B0604030504040204" pitchFamily="34" charset="0"/>
                <a:ea typeface="Tahoma" panose="020B0604030504040204" pitchFamily="34" charset="0"/>
                <a:cs typeface="Tahoma" panose="020B0604030504040204" pitchFamily="34" charset="0"/>
              </a:rPr>
              <a:t>He can make suggestions that don’t look terribly bad</a:t>
            </a:r>
          </a:p>
          <a:p>
            <a:pPr>
              <a:spcBef>
                <a:spcPts val="200"/>
              </a:spcBef>
            </a:pPr>
            <a:r>
              <a:rPr lang="en-US" dirty="0">
                <a:latin typeface="Tahoma" panose="020B0604030504040204" pitchFamily="34" charset="0"/>
                <a:ea typeface="Tahoma" panose="020B0604030504040204" pitchFamily="34" charset="0"/>
                <a:cs typeface="Tahoma" panose="020B0604030504040204" pitchFamily="34" charset="0"/>
              </a:rPr>
              <a:t>He can cast doubt on God’s purposes for your life</a:t>
            </a:r>
          </a:p>
          <a:p>
            <a:pPr>
              <a:spcBef>
                <a:spcPts val="200"/>
              </a:spcBef>
            </a:pPr>
            <a:r>
              <a:rPr lang="en-US" b="1" dirty="0">
                <a:latin typeface="Tahoma" panose="020B0604030504040204" pitchFamily="34" charset="0"/>
                <a:ea typeface="Tahoma" panose="020B0604030504040204" pitchFamily="34" charset="0"/>
                <a:cs typeface="Tahoma" panose="020B0604030504040204" pitchFamily="34" charset="0"/>
              </a:rPr>
              <a:t>Discernment: </a:t>
            </a:r>
            <a:r>
              <a:rPr lang="en-US" i="1" dirty="0">
                <a:latin typeface="Tahoma" panose="020B0604030504040204" pitchFamily="34" charset="0"/>
                <a:ea typeface="Tahoma" panose="020B0604030504040204" pitchFamily="34" charset="0"/>
                <a:cs typeface="Tahoma" panose="020B0604030504040204" pitchFamily="34" charset="0"/>
              </a:rPr>
              <a:t>aesthesis: </a:t>
            </a:r>
            <a:r>
              <a:rPr lang="en-US" dirty="0">
                <a:latin typeface="Tahoma" panose="020B0604030504040204" pitchFamily="34" charset="0"/>
                <a:ea typeface="Tahoma" panose="020B0604030504040204" pitchFamily="34" charset="0"/>
                <a:cs typeface="Tahoma" panose="020B0604030504040204" pitchFamily="34" charset="0"/>
              </a:rPr>
              <a:t>moral perception; judgment; appropriate spiritual insight</a:t>
            </a:r>
          </a:p>
          <a:p>
            <a:pPr>
              <a:spcBef>
                <a:spcPts val="200"/>
              </a:spcBef>
            </a:pPr>
            <a:r>
              <a:rPr lang="en-US" dirty="0">
                <a:latin typeface="Tahoma" panose="020B0604030504040204" pitchFamily="34" charset="0"/>
                <a:ea typeface="Tahoma" panose="020B0604030504040204" pitchFamily="34" charset="0"/>
                <a:cs typeface="Tahoma" panose="020B0604030504040204" pitchFamily="34" charset="0"/>
              </a:rPr>
              <a:t>God’s sovereignty does not, in any way, invalidate our responsibility</a:t>
            </a:r>
          </a:p>
          <a:p>
            <a:pPr>
              <a:spcBef>
                <a:spcPts val="200"/>
              </a:spcBef>
            </a:pPr>
            <a:r>
              <a:rPr lang="en-US" dirty="0">
                <a:latin typeface="Tahoma" panose="020B0604030504040204" pitchFamily="34" charset="0"/>
                <a:ea typeface="Tahoma" panose="020B0604030504040204" pitchFamily="34" charset="0"/>
                <a:cs typeface="Tahoma" panose="020B0604030504040204" pitchFamily="34" charset="0"/>
              </a:rPr>
              <a:t>We must, with renewed minds, act where directed</a:t>
            </a:r>
          </a:p>
        </p:txBody>
      </p:sp>
      <p:sp>
        <p:nvSpPr>
          <p:cNvPr id="6" name="Star: 5 Points 5">
            <a:extLst>
              <a:ext uri="{FF2B5EF4-FFF2-40B4-BE49-F238E27FC236}">
                <a16:creationId xmlns:a16="http://schemas.microsoft.com/office/drawing/2014/main" id="{D0E28FA9-ABB2-4593-9E83-CED67270EA66}"/>
              </a:ext>
            </a:extLst>
          </p:cNvPr>
          <p:cNvSpPr/>
          <p:nvPr/>
        </p:nvSpPr>
        <p:spPr>
          <a:xfrm>
            <a:off x="5062330" y="980661"/>
            <a:ext cx="132522" cy="4571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4203784"/>
      </p:ext>
    </p:extLst>
  </p:cSld>
  <p:clrMapOvr>
    <a:masterClrMapping/>
  </p:clrMapOvr>
</p:sld>
</file>

<file path=ppt/theme/theme1.xml><?xml version="1.0" encoding="utf-8"?>
<a:theme xmlns:a="http://schemas.openxmlformats.org/drawingml/2006/main" name="Office Theme">
  <a:themeElements>
    <a:clrScheme name="Custom 10">
      <a:dk1>
        <a:srgbClr val="000000"/>
      </a:dk1>
      <a:lt1>
        <a:srgbClr val="FFFFFF"/>
      </a:lt1>
      <a:dk2>
        <a:srgbClr val="637052"/>
      </a:dk2>
      <a:lt2>
        <a:srgbClr val="FFFFCC"/>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4106</TotalTime>
  <Words>1675</Words>
  <Application>Microsoft Office PowerPoint</Application>
  <PresentationFormat>On-screen Show (4:3)</PresentationFormat>
  <Paragraphs>52</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Calibri Light</vt:lpstr>
      <vt:lpstr>Corbel</vt:lpstr>
      <vt:lpstr>Tahoma</vt:lpstr>
      <vt:lpstr>Tempus Sans ITC</vt:lpstr>
      <vt:lpstr>Wingdings</vt:lpstr>
      <vt:lpstr>Office Theme</vt:lpstr>
      <vt:lpstr>PowerPoint Presentation</vt:lpstr>
      <vt:lpstr>VERSE FOR THE JOURNEY</vt:lpstr>
      <vt:lpstr>ABOUT PEACE</vt:lpstr>
      <vt:lpstr>WHEN YOU’RE THREATENED</vt:lpstr>
      <vt:lpstr>HOW THEY PRAYED</vt:lpstr>
      <vt:lpstr>WHO YOU ARE….</vt:lpstr>
      <vt:lpstr> WARFARE WEAPONS</vt:lpstr>
      <vt:lpstr>FORTRESSES AND SPECULATIONS</vt:lpstr>
      <vt:lpstr>PRAY FOR DISCERNMENT</vt:lpstr>
      <vt:lpstr>SPIRITUAL THINKING AND….</vt:lpstr>
      <vt:lpstr>PERIL OF WRONG THINKING</vt:lpstr>
      <vt:lpstr>RIGHT THINKING INCLUDES GOD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JoLynn Gower</dc:creator>
  <cp:lastModifiedBy>Gower</cp:lastModifiedBy>
  <cp:revision>74</cp:revision>
  <cp:lastPrinted>2021-02-02T16:39:25Z</cp:lastPrinted>
  <dcterms:created xsi:type="dcterms:W3CDTF">2020-12-14T20:49:15Z</dcterms:created>
  <dcterms:modified xsi:type="dcterms:W3CDTF">2021-02-08T15:39:19Z</dcterms:modified>
</cp:coreProperties>
</file>