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7" r:id="rId2"/>
    <p:sldId id="258" r:id="rId3"/>
    <p:sldId id="260" r:id="rId4"/>
    <p:sldId id="261" r:id="rId5"/>
    <p:sldId id="262" r:id="rId6"/>
    <p:sldId id="263" r:id="rId7"/>
    <p:sldId id="264" r:id="rId8"/>
    <p:sldId id="265" r:id="rId9"/>
    <p:sldId id="266" r:id="rId10"/>
    <p:sldId id="267" r:id="rId11"/>
    <p:sldId id="268" r:id="rId12"/>
    <p:sldId id="259" r:id="rId13"/>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varScale="1">
        <p:scale>
          <a:sx n="91" d="100"/>
          <a:sy n="91" d="100"/>
        </p:scale>
        <p:origin x="917" y="67"/>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81AC8D-0882-4B34-ABCE-93D7104B3513}"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744382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81AC8D-0882-4B34-ABCE-93D7104B3513}"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3249311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81AC8D-0882-4B34-ABCE-93D7104B3513}"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205588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bg>
      <p:bgPr>
        <a:solidFill>
          <a:schemeClr val="bg2"/>
        </a:solidFill>
        <a:effectLst/>
      </p:bgPr>
    </p:bg>
    <p:spTree>
      <p:nvGrpSpPr>
        <p:cNvPr id="1" name=""/>
        <p:cNvGrpSpPr/>
        <p:nvPr/>
      </p:nvGrpSpPr>
      <p:grpSpPr>
        <a:xfrm>
          <a:off x="0" y="0"/>
          <a:ext cx="0" cy="0"/>
          <a:chOff x="0" y="0"/>
          <a:chExt cx="0" cy="0"/>
        </a:xfrm>
      </p:grpSpPr>
      <p:sp>
        <p:nvSpPr>
          <p:cNvPr id="27" name="Diamond 26">
            <a:extLst>
              <a:ext uri="{FF2B5EF4-FFF2-40B4-BE49-F238E27FC236}">
                <a16:creationId xmlns:a16="http://schemas.microsoft.com/office/drawing/2014/main" id="{239F7AA4-2D43-4BCB-BF16-CC8ED5C11C06}"/>
              </a:ext>
            </a:extLst>
          </p:cNvPr>
          <p:cNvSpPr>
            <a:spLocks noChangeAspect="1"/>
          </p:cNvSpPr>
          <p:nvPr userDrawn="1"/>
        </p:nvSpPr>
        <p:spPr>
          <a:xfrm>
            <a:off x="7996431" y="2577165"/>
            <a:ext cx="1200151" cy="1600200"/>
          </a:xfrm>
          <a:prstGeom prst="diamond">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5" name="Diamond 24">
            <a:extLst>
              <a:ext uri="{FF2B5EF4-FFF2-40B4-BE49-F238E27FC236}">
                <a16:creationId xmlns:a16="http://schemas.microsoft.com/office/drawing/2014/main" id="{E36BE92B-B8B8-46ED-9916-9CF1DE781E51}"/>
              </a:ext>
            </a:extLst>
          </p:cNvPr>
          <p:cNvSpPr>
            <a:spLocks noChangeAspect="1"/>
          </p:cNvSpPr>
          <p:nvPr userDrawn="1"/>
        </p:nvSpPr>
        <p:spPr>
          <a:xfrm>
            <a:off x="6830571" y="4187952"/>
            <a:ext cx="1200151" cy="1600200"/>
          </a:xfrm>
          <a:prstGeom prst="diamond">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6" name="Diamond 25">
            <a:extLst>
              <a:ext uri="{FF2B5EF4-FFF2-40B4-BE49-F238E27FC236}">
                <a16:creationId xmlns:a16="http://schemas.microsoft.com/office/drawing/2014/main" id="{1890491F-A8C8-4CD9-B9DA-66F985F0F939}"/>
              </a:ext>
            </a:extLst>
          </p:cNvPr>
          <p:cNvSpPr>
            <a:spLocks noChangeAspect="1"/>
          </p:cNvSpPr>
          <p:nvPr userDrawn="1"/>
        </p:nvSpPr>
        <p:spPr>
          <a:xfrm>
            <a:off x="6830571" y="941832"/>
            <a:ext cx="1200151" cy="1600200"/>
          </a:xfrm>
          <a:prstGeom prst="diamond">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4" name="Diamond 23">
            <a:extLst>
              <a:ext uri="{FF2B5EF4-FFF2-40B4-BE49-F238E27FC236}">
                <a16:creationId xmlns:a16="http://schemas.microsoft.com/office/drawing/2014/main" id="{45B9E38A-CAC0-440D-AE24-F2E889796CEF}"/>
              </a:ext>
            </a:extLst>
          </p:cNvPr>
          <p:cNvSpPr>
            <a:spLocks noChangeAspect="1"/>
          </p:cNvSpPr>
          <p:nvPr userDrawn="1"/>
        </p:nvSpPr>
        <p:spPr>
          <a:xfrm>
            <a:off x="1117856" y="4187952"/>
            <a:ext cx="1200151" cy="1600200"/>
          </a:xfrm>
          <a:prstGeom prst="diamond">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3" name="Diamond 22">
            <a:extLst>
              <a:ext uri="{FF2B5EF4-FFF2-40B4-BE49-F238E27FC236}">
                <a16:creationId xmlns:a16="http://schemas.microsoft.com/office/drawing/2014/main" id="{41520CD4-77DD-4940-B859-B80C6B496A83}"/>
              </a:ext>
            </a:extLst>
          </p:cNvPr>
          <p:cNvSpPr>
            <a:spLocks noChangeAspect="1"/>
          </p:cNvSpPr>
          <p:nvPr userDrawn="1"/>
        </p:nvSpPr>
        <p:spPr>
          <a:xfrm>
            <a:off x="-63745" y="2570169"/>
            <a:ext cx="1200151" cy="1600200"/>
          </a:xfrm>
          <a:prstGeom prst="diamond">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2" name="Diamond 21">
            <a:extLst>
              <a:ext uri="{FF2B5EF4-FFF2-40B4-BE49-F238E27FC236}">
                <a16:creationId xmlns:a16="http://schemas.microsoft.com/office/drawing/2014/main" id="{1BCDF2FB-7A60-4C66-8F7B-E075C795C1D5}"/>
              </a:ext>
            </a:extLst>
          </p:cNvPr>
          <p:cNvSpPr>
            <a:spLocks noChangeAspect="1"/>
          </p:cNvSpPr>
          <p:nvPr userDrawn="1"/>
        </p:nvSpPr>
        <p:spPr>
          <a:xfrm>
            <a:off x="1104140" y="941832"/>
            <a:ext cx="1200151" cy="1600200"/>
          </a:xfrm>
          <a:prstGeom prst="diamond">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6" name="Graphic 5">
            <a:extLst>
              <a:ext uri="{FF2B5EF4-FFF2-40B4-BE49-F238E27FC236}">
                <a16:creationId xmlns:a16="http://schemas.microsoft.com/office/drawing/2014/main" id="{0FEF2CCD-FA67-AD4C-90A4-33790735097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27259" y="1701643"/>
            <a:ext cx="9393423" cy="3322844"/>
          </a:xfrm>
          <a:prstGeom prst="rect">
            <a:avLst/>
          </a:prstGeom>
        </p:spPr>
      </p:pic>
      <p:pic>
        <p:nvPicPr>
          <p:cNvPr id="8" name="Graphic 7">
            <a:extLst>
              <a:ext uri="{FF2B5EF4-FFF2-40B4-BE49-F238E27FC236}">
                <a16:creationId xmlns:a16="http://schemas.microsoft.com/office/drawing/2014/main" id="{CACD5791-03B1-B448-A1F2-6E17E58441D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27259" y="1701644"/>
            <a:ext cx="9393423" cy="3351244"/>
          </a:xfrm>
          <a:prstGeom prst="rect">
            <a:avLst/>
          </a:prstGeom>
        </p:spPr>
      </p:pic>
      <p:sp>
        <p:nvSpPr>
          <p:cNvPr id="2" name="Graphic 11">
            <a:extLst>
              <a:ext uri="{FF2B5EF4-FFF2-40B4-BE49-F238E27FC236}">
                <a16:creationId xmlns:a16="http://schemas.microsoft.com/office/drawing/2014/main" id="{F999B271-6869-6B49-92E2-BB4C25CD8AD6}"/>
              </a:ext>
            </a:extLst>
          </p:cNvPr>
          <p:cNvSpPr/>
          <p:nvPr/>
        </p:nvSpPr>
        <p:spPr>
          <a:xfrm>
            <a:off x="-148455" y="1673509"/>
            <a:ext cx="9433430" cy="3412175"/>
          </a:xfrm>
          <a:custGeom>
            <a:avLst/>
            <a:gdLst>
              <a:gd name="connsiteX0" fmla="*/ 12406774 w 12577905"/>
              <a:gd name="connsiteY0" fmla="*/ 179019 h 3412175"/>
              <a:gd name="connsiteX1" fmla="*/ 9347750 w 12577905"/>
              <a:gd name="connsiteY1" fmla="*/ 3238674 h 3412175"/>
              <a:gd name="connsiteX2" fmla="*/ 6289900 w 12577905"/>
              <a:gd name="connsiteY2" fmla="*/ 179019 h 3412175"/>
              <a:gd name="connsiteX3" fmla="*/ 3230876 w 12577905"/>
              <a:gd name="connsiteY3" fmla="*/ 3238674 h 3412175"/>
              <a:gd name="connsiteX4" fmla="*/ 179107 w 12577905"/>
              <a:gd name="connsiteY4" fmla="*/ 184671 h 3412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77905" h="3412175">
                <a:moveTo>
                  <a:pt x="12406774" y="179019"/>
                </a:moveTo>
                <a:lnTo>
                  <a:pt x="9347750" y="3238674"/>
                </a:lnTo>
                <a:lnTo>
                  <a:pt x="6289900" y="179019"/>
                </a:lnTo>
                <a:lnTo>
                  <a:pt x="3230876" y="3238674"/>
                </a:lnTo>
                <a:lnTo>
                  <a:pt x="179107" y="184671"/>
                </a:lnTo>
              </a:path>
            </a:pathLst>
          </a:custGeom>
          <a:noFill/>
          <a:ln w="213217" cap="sq">
            <a:solidFill>
              <a:schemeClr val="accent2"/>
            </a:solidFill>
            <a:prstDash val="solid"/>
            <a:miter/>
          </a:ln>
        </p:spPr>
        <p:txBody>
          <a:bodyPr rtlCol="0" anchor="ctr"/>
          <a:lstStyle/>
          <a:p>
            <a:endParaRPr lang="en-US" sz="1350" dirty="0"/>
          </a:p>
        </p:txBody>
      </p:sp>
      <p:sp>
        <p:nvSpPr>
          <p:cNvPr id="3" name="Graphic 9">
            <a:extLst>
              <a:ext uri="{FF2B5EF4-FFF2-40B4-BE49-F238E27FC236}">
                <a16:creationId xmlns:a16="http://schemas.microsoft.com/office/drawing/2014/main" id="{0D74884F-79A7-6A4E-A240-70D5AA177CA7}"/>
              </a:ext>
            </a:extLst>
          </p:cNvPr>
          <p:cNvSpPr/>
          <p:nvPr/>
        </p:nvSpPr>
        <p:spPr>
          <a:xfrm>
            <a:off x="-148587" y="1633376"/>
            <a:ext cx="9433463" cy="3416058"/>
          </a:xfrm>
          <a:custGeom>
            <a:avLst/>
            <a:gdLst>
              <a:gd name="connsiteX0" fmla="*/ 179413 w 12577950"/>
              <a:gd name="connsiteY0" fmla="*/ 3236854 h 3416057"/>
              <a:gd name="connsiteX1" fmla="*/ 3229086 w 12577950"/>
              <a:gd name="connsiteY1" fmla="*/ 179376 h 3416057"/>
              <a:gd name="connsiteX2" fmla="*/ 6301608 w 12577950"/>
              <a:gd name="connsiteY2" fmla="*/ 3236854 h 3416057"/>
              <a:gd name="connsiteX3" fmla="*/ 9351173 w 12577950"/>
              <a:gd name="connsiteY3" fmla="*/ 179376 h 3416057"/>
              <a:gd name="connsiteX4" fmla="*/ 12403515 w 12577950"/>
              <a:gd name="connsiteY4" fmla="*/ 3219561 h 34160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77950" h="3416057">
                <a:moveTo>
                  <a:pt x="179413" y="3236854"/>
                </a:moveTo>
                <a:lnTo>
                  <a:pt x="3229086" y="179376"/>
                </a:lnTo>
                <a:lnTo>
                  <a:pt x="6301608" y="3236854"/>
                </a:lnTo>
                <a:lnTo>
                  <a:pt x="9351173" y="179376"/>
                </a:lnTo>
                <a:lnTo>
                  <a:pt x="12403515" y="3219561"/>
                </a:lnTo>
              </a:path>
            </a:pathLst>
          </a:custGeom>
          <a:noFill/>
          <a:ln w="213399" cap="sq">
            <a:solidFill>
              <a:schemeClr val="accent2"/>
            </a:solidFill>
            <a:prstDash val="solid"/>
            <a:miter/>
          </a:ln>
        </p:spPr>
        <p:txBody>
          <a:bodyPr rtlCol="0" anchor="ctr"/>
          <a:lstStyle/>
          <a:p>
            <a:endParaRPr lang="en-US" sz="1350" dirty="0"/>
          </a:p>
        </p:txBody>
      </p:sp>
      <p:sp>
        <p:nvSpPr>
          <p:cNvPr id="11" name="Grow Diamond">
            <a:extLst>
              <a:ext uri="{FF2B5EF4-FFF2-40B4-BE49-F238E27FC236}">
                <a16:creationId xmlns:a16="http://schemas.microsoft.com/office/drawing/2014/main" id="{754C3CA6-9BE1-470B-961A-F37FE53DA704}"/>
              </a:ext>
            </a:extLst>
          </p:cNvPr>
          <p:cNvSpPr/>
          <p:nvPr userDrawn="1"/>
        </p:nvSpPr>
        <p:spPr>
          <a:xfrm>
            <a:off x="1195265" y="-1149518"/>
            <a:ext cx="6753476" cy="9004635"/>
          </a:xfrm>
          <a:prstGeom prst="diamond">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6" name="Text Placeholder 14">
            <a:extLst>
              <a:ext uri="{FF2B5EF4-FFF2-40B4-BE49-F238E27FC236}">
                <a16:creationId xmlns:a16="http://schemas.microsoft.com/office/drawing/2014/main" id="{43ECAC71-F538-43BF-B124-4CD821EF77DA}"/>
              </a:ext>
            </a:extLst>
          </p:cNvPr>
          <p:cNvSpPr>
            <a:spLocks noGrp="1"/>
          </p:cNvSpPr>
          <p:nvPr>
            <p:ph type="body" sz="quarter" idx="11"/>
          </p:nvPr>
        </p:nvSpPr>
        <p:spPr>
          <a:xfrm>
            <a:off x="2510744" y="2968345"/>
            <a:ext cx="4114800" cy="746125"/>
          </a:xfrm>
          <a:prstGeom prst="rect">
            <a:avLst/>
          </a:prstGeom>
        </p:spPr>
        <p:txBody>
          <a:bodyPr anchor="ctr"/>
          <a:lstStyle>
            <a:lvl1pPr marL="0" indent="0" algn="ctr">
              <a:buNone/>
              <a:defRPr sz="3600">
                <a:solidFill>
                  <a:schemeClr val="accent2"/>
                </a:solidFill>
                <a:latin typeface="+mn-lt"/>
              </a:defRPr>
            </a:lvl1pPr>
          </a:lstStyle>
          <a:p>
            <a:pPr lvl="0"/>
            <a:r>
              <a:rPr lang="en-US"/>
              <a:t>Click to edit Master text styles</a:t>
            </a:r>
          </a:p>
        </p:txBody>
      </p:sp>
      <p:sp>
        <p:nvSpPr>
          <p:cNvPr id="17" name="Text Placeholder 14">
            <a:extLst>
              <a:ext uri="{FF2B5EF4-FFF2-40B4-BE49-F238E27FC236}">
                <a16:creationId xmlns:a16="http://schemas.microsoft.com/office/drawing/2014/main" id="{7F7B7238-9C5D-4CE1-9708-8B1762AFD837}"/>
              </a:ext>
            </a:extLst>
          </p:cNvPr>
          <p:cNvSpPr>
            <a:spLocks noGrp="1"/>
          </p:cNvSpPr>
          <p:nvPr>
            <p:ph type="body" sz="quarter" idx="12"/>
          </p:nvPr>
        </p:nvSpPr>
        <p:spPr>
          <a:xfrm>
            <a:off x="2510744" y="4679826"/>
            <a:ext cx="4114800" cy="746125"/>
          </a:xfrm>
          <a:prstGeom prst="rect">
            <a:avLst/>
          </a:prstGeom>
        </p:spPr>
        <p:txBody>
          <a:bodyPr anchor="ctr"/>
          <a:lstStyle>
            <a:lvl1pPr marL="0" indent="0" algn="ctr">
              <a:buNone/>
              <a:defRPr sz="3600">
                <a:solidFill>
                  <a:schemeClr val="accent2"/>
                </a:solidFill>
                <a:latin typeface="+mn-lt"/>
              </a:defRPr>
            </a:lvl1pPr>
          </a:lstStyle>
          <a:p>
            <a:pPr lvl="0"/>
            <a:r>
              <a:rPr lang="en-US"/>
              <a:t>Click to edit Master text styles</a:t>
            </a:r>
          </a:p>
        </p:txBody>
      </p:sp>
      <p:sp>
        <p:nvSpPr>
          <p:cNvPr id="18" name="Title 17">
            <a:extLst>
              <a:ext uri="{FF2B5EF4-FFF2-40B4-BE49-F238E27FC236}">
                <a16:creationId xmlns:a16="http://schemas.microsoft.com/office/drawing/2014/main" id="{DF32274B-4378-47A1-A6CE-EDCD5600602B}"/>
              </a:ext>
            </a:extLst>
          </p:cNvPr>
          <p:cNvSpPr>
            <a:spLocks noGrp="1"/>
          </p:cNvSpPr>
          <p:nvPr>
            <p:ph type="title" hasCustomPrompt="1"/>
          </p:nvPr>
        </p:nvSpPr>
        <p:spPr>
          <a:xfrm>
            <a:off x="2510028" y="1325880"/>
            <a:ext cx="4114800" cy="749808"/>
          </a:xfrm>
          <a:prstGeom prst="rect">
            <a:avLst/>
          </a:prstGeom>
        </p:spPr>
        <p:txBody>
          <a:bodyPr anchor="ctr"/>
          <a:lstStyle>
            <a:lvl1pPr algn="ctr">
              <a:defRPr sz="3600">
                <a:solidFill>
                  <a:schemeClr val="accent2"/>
                </a:solidFill>
              </a:defRPr>
            </a:lvl1pPr>
          </a:lstStyle>
          <a:p>
            <a:r>
              <a:rPr lang="en-US" dirty="0"/>
              <a:t>Add a Slide Title - 1</a:t>
            </a:r>
          </a:p>
        </p:txBody>
      </p:sp>
      <p:cxnSp>
        <p:nvCxnSpPr>
          <p:cNvPr id="20" name="Straight Connector 19">
            <a:extLst>
              <a:ext uri="{FF2B5EF4-FFF2-40B4-BE49-F238E27FC236}">
                <a16:creationId xmlns:a16="http://schemas.microsoft.com/office/drawing/2014/main" id="{42AB59A1-06C5-4440-B3BE-11F6BC8D8749}"/>
              </a:ext>
            </a:extLst>
          </p:cNvPr>
          <p:cNvCxnSpPr>
            <a:cxnSpLocks/>
          </p:cNvCxnSpPr>
          <p:nvPr userDrawn="1"/>
        </p:nvCxnSpPr>
        <p:spPr>
          <a:xfrm>
            <a:off x="3080400" y="2511288"/>
            <a:ext cx="2974056" cy="28137"/>
          </a:xfrm>
          <a:prstGeom prst="line">
            <a:avLst/>
          </a:prstGeom>
          <a:ln w="152400" cap="rnd">
            <a:solidFill>
              <a:schemeClr val="accent6">
                <a:lumMod val="9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1477A2E5-683D-4A17-B4ED-3D5532DE3B78}"/>
              </a:ext>
            </a:extLst>
          </p:cNvPr>
          <p:cNvCxnSpPr>
            <a:cxnSpLocks/>
          </p:cNvCxnSpPr>
          <p:nvPr userDrawn="1"/>
        </p:nvCxnSpPr>
        <p:spPr>
          <a:xfrm>
            <a:off x="3080400" y="4187954"/>
            <a:ext cx="2974056" cy="28137"/>
          </a:xfrm>
          <a:prstGeom prst="line">
            <a:avLst/>
          </a:prstGeom>
          <a:ln w="152400" cap="rnd">
            <a:solidFill>
              <a:schemeClr val="accent6">
                <a:lumMod val="90000"/>
              </a:schemeClr>
            </a:solidFill>
            <a:prstDash val="sysDot"/>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6390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20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2000"/>
                                        <p:tgtEl>
                                          <p:spTgt spid="8"/>
                                        </p:tgtEl>
                                      </p:cBhvr>
                                    </p:animEffect>
                                  </p:childTnLst>
                                </p:cTn>
                              </p:par>
                              <p:par>
                                <p:cTn id="11" presetID="16" presetClass="entr" presetSubtype="21" fill="hold" grpId="0" nodeType="withEffect">
                                  <p:stCondLst>
                                    <p:cond delay="50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1500"/>
                                        <p:tgtEl>
                                          <p:spTgt spid="3"/>
                                        </p:tgtEl>
                                      </p:cBhvr>
                                    </p:animEffect>
                                  </p:childTnLst>
                                </p:cTn>
                              </p:par>
                              <p:par>
                                <p:cTn id="14" presetID="16" presetClass="entr" presetSubtype="21" fill="hold" nodeType="withEffect">
                                  <p:stCondLst>
                                    <p:cond delay="500"/>
                                  </p:stCondLst>
                                  <p:childTnLst>
                                    <p:set>
                                      <p:cBhvr>
                                        <p:cTn id="15" dur="1" fill="hold">
                                          <p:stCondLst>
                                            <p:cond delay="0"/>
                                          </p:stCondLst>
                                        </p:cTn>
                                        <p:tgtEl>
                                          <p:spTgt spid="6"/>
                                        </p:tgtEl>
                                        <p:attrNameLst>
                                          <p:attrName>style.visibility</p:attrName>
                                        </p:attrNameLst>
                                      </p:cBhvr>
                                      <p:to>
                                        <p:strVal val="visible"/>
                                      </p:to>
                                    </p:set>
                                    <p:animEffect transition="in" filter="barn(inVertical)">
                                      <p:cBhvr>
                                        <p:cTn id="16" dur="1500"/>
                                        <p:tgtEl>
                                          <p:spTgt spid="6"/>
                                        </p:tgtEl>
                                      </p:cBhvr>
                                    </p:animEffect>
                                  </p:childTnLst>
                                </p:cTn>
                              </p:par>
                            </p:childTnLst>
                          </p:cTn>
                        </p:par>
                        <p:par>
                          <p:cTn id="17" fill="hold">
                            <p:stCondLst>
                              <p:cond delay="2000"/>
                            </p:stCondLst>
                            <p:childTnLst>
                              <p:par>
                                <p:cTn id="18" presetID="16" presetClass="entr" presetSubtype="37"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arn(outVertical)">
                                      <p:cBhvr>
                                        <p:cTn id="20" dur="1000"/>
                                        <p:tgtEl>
                                          <p:spTgt spid="11"/>
                                        </p:tgtEl>
                                      </p:cBhvr>
                                    </p:animEffect>
                                  </p:childTnLst>
                                </p:cTn>
                              </p:par>
                              <p:par>
                                <p:cTn id="21" presetID="10" presetClass="entr" presetSubtype="0" fill="hold" grpId="0" nodeType="withEffect">
                                  <p:stCondLst>
                                    <p:cond delay="500"/>
                                  </p:stCondLst>
                                  <p:iterate type="wd">
                                    <p:tmPct val="0"/>
                                  </p:iterate>
                                  <p:childTnLst>
                                    <p:set>
                                      <p:cBhvr>
                                        <p:cTn id="22" dur="1" fill="hold">
                                          <p:stCondLst>
                                            <p:cond delay="0"/>
                                          </p:stCondLst>
                                        </p:cTn>
                                        <p:tgtEl>
                                          <p:spTgt spid="18"/>
                                        </p:tgtEl>
                                        <p:attrNameLst>
                                          <p:attrName>style.visibility</p:attrName>
                                        </p:attrNameLst>
                                      </p:cBhvr>
                                      <p:to>
                                        <p:strVal val="visible"/>
                                      </p:to>
                                    </p:set>
                                    <p:animEffect transition="in" filter="fade">
                                      <p:cBhvr>
                                        <p:cTn id="23" dur="500"/>
                                        <p:tgtEl>
                                          <p:spTgt spid="18"/>
                                        </p:tgtEl>
                                      </p:cBhvr>
                                    </p:animEffect>
                                  </p:childTnLst>
                                </p:cTn>
                              </p:par>
                              <p:par>
                                <p:cTn id="24" presetID="10" presetClass="exit" presetSubtype="0" fill="hold" grpId="1" nodeType="withEffect">
                                  <p:stCondLst>
                                    <p:cond delay="3250"/>
                                  </p:stCondLst>
                                  <p:iterate type="wd">
                                    <p:tmPct val="0"/>
                                  </p:iterate>
                                  <p:childTnLst>
                                    <p:animEffect transition="out" filter="fade">
                                      <p:cBhvr>
                                        <p:cTn id="25" dur="500"/>
                                        <p:tgtEl>
                                          <p:spTgt spid="18"/>
                                        </p:tgtEl>
                                      </p:cBhvr>
                                    </p:animEffect>
                                    <p:set>
                                      <p:cBhvr>
                                        <p:cTn id="26" dur="1" fill="hold">
                                          <p:stCondLst>
                                            <p:cond delay="499"/>
                                          </p:stCondLst>
                                        </p:cTn>
                                        <p:tgtEl>
                                          <p:spTgt spid="18"/>
                                        </p:tgtEl>
                                        <p:attrNameLst>
                                          <p:attrName>style.visibility</p:attrName>
                                        </p:attrNameLst>
                                      </p:cBhvr>
                                      <p:to>
                                        <p:strVal val="hidden"/>
                                      </p:to>
                                    </p:set>
                                  </p:childTnLst>
                                </p:cTn>
                              </p:par>
                              <p:par>
                                <p:cTn id="27" presetID="10" presetClass="entr" presetSubtype="0" fill="hold" nodeType="withEffect">
                                  <p:stCondLst>
                                    <p:cond delay="750"/>
                                  </p:stCondLst>
                                  <p:childTnLst>
                                    <p:set>
                                      <p:cBhvr>
                                        <p:cTn id="28" dur="1" fill="hold">
                                          <p:stCondLst>
                                            <p:cond delay="0"/>
                                          </p:stCondLst>
                                        </p:cTn>
                                        <p:tgtEl>
                                          <p:spTgt spid="20"/>
                                        </p:tgtEl>
                                        <p:attrNameLst>
                                          <p:attrName>style.visibility</p:attrName>
                                        </p:attrNameLst>
                                      </p:cBhvr>
                                      <p:to>
                                        <p:strVal val="visible"/>
                                      </p:to>
                                    </p:set>
                                    <p:animEffect transition="in" filter="fade">
                                      <p:cBhvr>
                                        <p:cTn id="29" dur="500"/>
                                        <p:tgtEl>
                                          <p:spTgt spid="20"/>
                                        </p:tgtEl>
                                      </p:cBhvr>
                                    </p:animEffect>
                                  </p:childTnLst>
                                </p:cTn>
                              </p:par>
                              <p:par>
                                <p:cTn id="30" presetID="10" presetClass="exit" presetSubtype="0" fill="hold" nodeType="withEffect">
                                  <p:stCondLst>
                                    <p:cond delay="3500"/>
                                  </p:stCondLst>
                                  <p:childTnLst>
                                    <p:animEffect transition="out" filter="fade">
                                      <p:cBhvr>
                                        <p:cTn id="31" dur="500"/>
                                        <p:tgtEl>
                                          <p:spTgt spid="20"/>
                                        </p:tgtEl>
                                      </p:cBhvr>
                                    </p:animEffect>
                                    <p:set>
                                      <p:cBhvr>
                                        <p:cTn id="32" dur="1" fill="hold">
                                          <p:stCondLst>
                                            <p:cond delay="499"/>
                                          </p:stCondLst>
                                        </p:cTn>
                                        <p:tgtEl>
                                          <p:spTgt spid="20"/>
                                        </p:tgtEl>
                                        <p:attrNameLst>
                                          <p:attrName>style.visibility</p:attrName>
                                        </p:attrNameLst>
                                      </p:cBhvr>
                                      <p:to>
                                        <p:strVal val="hidden"/>
                                      </p:to>
                                    </p:set>
                                  </p:childTnLst>
                                </p:cTn>
                              </p:par>
                              <p:par>
                                <p:cTn id="33" presetID="10" presetClass="entr" presetSubtype="0" fill="hold" grpId="2" nodeType="withEffect">
                                  <p:stCondLst>
                                    <p:cond delay="1000"/>
                                  </p:stCondLst>
                                  <p:iterate type="lt">
                                    <p:tmPct val="0"/>
                                  </p:iterate>
                                  <p:childTnLst>
                                    <p:set>
                                      <p:cBhvr>
                                        <p:cTn id="34" dur="1" fill="hold">
                                          <p:stCondLst>
                                            <p:cond delay="0"/>
                                          </p:stCondLst>
                                        </p:cTn>
                                        <p:tgtEl>
                                          <p:spTgt spid="16">
                                            <p:txEl>
                                              <p:pRg st="0" end="0"/>
                                            </p:txEl>
                                          </p:spTgt>
                                        </p:tgtEl>
                                        <p:attrNameLst>
                                          <p:attrName>style.visibility</p:attrName>
                                        </p:attrNameLst>
                                      </p:cBhvr>
                                      <p:to>
                                        <p:strVal val="visible"/>
                                      </p:to>
                                    </p:set>
                                    <p:animEffect transition="in" filter="fade">
                                      <p:cBhvr>
                                        <p:cTn id="35" dur="500"/>
                                        <p:tgtEl>
                                          <p:spTgt spid="16">
                                            <p:txEl>
                                              <p:pRg st="0" end="0"/>
                                            </p:txEl>
                                          </p:spTgt>
                                        </p:tgtEl>
                                      </p:cBhvr>
                                    </p:animEffect>
                                  </p:childTnLst>
                                </p:cTn>
                              </p:par>
                              <p:par>
                                <p:cTn id="36" presetID="26" presetClass="emph" presetSubtype="0" fill="hold" grpId="0" nodeType="withEffect">
                                  <p:stCondLst>
                                    <p:cond delay="1500"/>
                                  </p:stCondLst>
                                  <p:iterate type="lt">
                                    <p:tmPct val="10000"/>
                                  </p:iterate>
                                  <p:childTnLst>
                                    <p:animEffect transition="out" filter="fade">
                                      <p:cBhvr>
                                        <p:cTn id="37" dur="500" tmFilter="0, 0; .2, .5; .8, .5; 1, 0"/>
                                        <p:tgtEl>
                                          <p:spTgt spid="16">
                                            <p:txEl>
                                              <p:pRg st="0" end="0"/>
                                            </p:txEl>
                                          </p:spTgt>
                                        </p:tgtEl>
                                      </p:cBhvr>
                                    </p:animEffect>
                                    <p:animScale>
                                      <p:cBhvr>
                                        <p:cTn id="38" dur="250" autoRev="1" fill="hold"/>
                                        <p:tgtEl>
                                          <p:spTgt spid="16">
                                            <p:txEl>
                                              <p:pRg st="0" end="0"/>
                                            </p:txEl>
                                          </p:spTgt>
                                        </p:tgtEl>
                                      </p:cBhvr>
                                      <p:by x="105000" y="105000"/>
                                    </p:animScale>
                                  </p:childTnLst>
                                </p:cTn>
                              </p:par>
                              <p:par>
                                <p:cTn id="39" presetID="26" presetClass="emph" presetSubtype="0" fill="hold" grpId="1" nodeType="withEffect">
                                  <p:stCondLst>
                                    <p:cond delay="2000"/>
                                  </p:stCondLst>
                                  <p:iterate type="lt">
                                    <p:tmPct val="10000"/>
                                  </p:iterate>
                                  <p:childTnLst>
                                    <p:animEffect transition="out" filter="fade">
                                      <p:cBhvr>
                                        <p:cTn id="40" dur="500" tmFilter="0, 0; .2, .5; .8, .5; 1, 0"/>
                                        <p:tgtEl>
                                          <p:spTgt spid="16">
                                            <p:txEl>
                                              <p:pRg st="0" end="0"/>
                                            </p:txEl>
                                          </p:spTgt>
                                        </p:tgtEl>
                                      </p:cBhvr>
                                    </p:animEffect>
                                    <p:animScale>
                                      <p:cBhvr>
                                        <p:cTn id="41" dur="250" autoRev="1" fill="hold"/>
                                        <p:tgtEl>
                                          <p:spTgt spid="16">
                                            <p:txEl>
                                              <p:pRg st="0" end="0"/>
                                            </p:txEl>
                                          </p:spTgt>
                                        </p:tgtEl>
                                      </p:cBhvr>
                                      <p:by x="105000" y="105000"/>
                                    </p:animScale>
                                  </p:childTnLst>
                                </p:cTn>
                              </p:par>
                              <p:par>
                                <p:cTn id="42" presetID="26" presetClass="emph" presetSubtype="0" fill="hold" grpId="3" nodeType="withEffect">
                                  <p:stCondLst>
                                    <p:cond delay="2500"/>
                                  </p:stCondLst>
                                  <p:iterate type="lt">
                                    <p:tmPct val="10000"/>
                                  </p:iterate>
                                  <p:childTnLst>
                                    <p:animEffect transition="out" filter="fade">
                                      <p:cBhvr>
                                        <p:cTn id="43" dur="500" tmFilter="0, 0; .2, .5; .8, .5; 1, 0"/>
                                        <p:tgtEl>
                                          <p:spTgt spid="16">
                                            <p:txEl>
                                              <p:pRg st="0" end="0"/>
                                            </p:txEl>
                                          </p:spTgt>
                                        </p:tgtEl>
                                      </p:cBhvr>
                                    </p:animEffect>
                                    <p:animScale>
                                      <p:cBhvr>
                                        <p:cTn id="44" dur="250" autoRev="1" fill="hold"/>
                                        <p:tgtEl>
                                          <p:spTgt spid="16">
                                            <p:txEl>
                                              <p:pRg st="0" end="0"/>
                                            </p:txEl>
                                          </p:spTgt>
                                        </p:tgtEl>
                                      </p:cBhvr>
                                      <p:by x="105000" y="105000"/>
                                    </p:animScale>
                                  </p:childTnLst>
                                </p:cTn>
                              </p:par>
                              <p:par>
                                <p:cTn id="45" presetID="10" presetClass="exit" presetSubtype="0" fill="hold" grpId="4" nodeType="withEffect">
                                  <p:stCondLst>
                                    <p:cond delay="3750"/>
                                  </p:stCondLst>
                                  <p:iterate type="lt">
                                    <p:tmPct val="0"/>
                                  </p:iterate>
                                  <p:childTnLst>
                                    <p:animEffect transition="out" filter="fade">
                                      <p:cBhvr>
                                        <p:cTn id="46" dur="500"/>
                                        <p:tgtEl>
                                          <p:spTgt spid="16">
                                            <p:txEl>
                                              <p:pRg st="0" end="0"/>
                                            </p:txEl>
                                          </p:spTgt>
                                        </p:tgtEl>
                                      </p:cBhvr>
                                    </p:animEffect>
                                    <p:set>
                                      <p:cBhvr>
                                        <p:cTn id="47" dur="1" fill="hold">
                                          <p:stCondLst>
                                            <p:cond delay="499"/>
                                          </p:stCondLst>
                                        </p:cTn>
                                        <p:tgtEl>
                                          <p:spTgt spid="16">
                                            <p:txEl>
                                              <p:pRg st="0" end="0"/>
                                            </p:txEl>
                                          </p:spTgt>
                                        </p:tgtEl>
                                        <p:attrNameLst>
                                          <p:attrName>style.visibility</p:attrName>
                                        </p:attrNameLst>
                                      </p:cBhvr>
                                      <p:to>
                                        <p:strVal val="hidden"/>
                                      </p:to>
                                    </p:set>
                                  </p:childTnLst>
                                </p:cTn>
                              </p:par>
                              <p:par>
                                <p:cTn id="48" presetID="10" presetClass="entr" presetSubtype="0" fill="hold" nodeType="withEffect">
                                  <p:stCondLst>
                                    <p:cond delay="1250"/>
                                  </p:stCondLst>
                                  <p:childTnLst>
                                    <p:set>
                                      <p:cBhvr>
                                        <p:cTn id="49" dur="1" fill="hold">
                                          <p:stCondLst>
                                            <p:cond delay="0"/>
                                          </p:stCondLst>
                                        </p:cTn>
                                        <p:tgtEl>
                                          <p:spTgt spid="30"/>
                                        </p:tgtEl>
                                        <p:attrNameLst>
                                          <p:attrName>style.visibility</p:attrName>
                                        </p:attrNameLst>
                                      </p:cBhvr>
                                      <p:to>
                                        <p:strVal val="visible"/>
                                      </p:to>
                                    </p:set>
                                    <p:animEffect transition="in" filter="fade">
                                      <p:cBhvr>
                                        <p:cTn id="50" dur="500"/>
                                        <p:tgtEl>
                                          <p:spTgt spid="30"/>
                                        </p:tgtEl>
                                      </p:cBhvr>
                                    </p:animEffect>
                                  </p:childTnLst>
                                </p:cTn>
                              </p:par>
                              <p:par>
                                <p:cTn id="51" presetID="10" presetClass="exit" presetSubtype="0" fill="hold" nodeType="withEffect">
                                  <p:stCondLst>
                                    <p:cond delay="4000"/>
                                  </p:stCondLst>
                                  <p:childTnLst>
                                    <p:animEffect transition="out" filter="fade">
                                      <p:cBhvr>
                                        <p:cTn id="52" dur="500"/>
                                        <p:tgtEl>
                                          <p:spTgt spid="30"/>
                                        </p:tgtEl>
                                      </p:cBhvr>
                                    </p:animEffect>
                                    <p:set>
                                      <p:cBhvr>
                                        <p:cTn id="53" dur="1" fill="hold">
                                          <p:stCondLst>
                                            <p:cond delay="499"/>
                                          </p:stCondLst>
                                        </p:cTn>
                                        <p:tgtEl>
                                          <p:spTgt spid="30"/>
                                        </p:tgtEl>
                                        <p:attrNameLst>
                                          <p:attrName>style.visibility</p:attrName>
                                        </p:attrNameLst>
                                      </p:cBhvr>
                                      <p:to>
                                        <p:strVal val="hidden"/>
                                      </p:to>
                                    </p:set>
                                  </p:childTnLst>
                                </p:cTn>
                              </p:par>
                              <p:par>
                                <p:cTn id="54" presetID="10" presetClass="entr" presetSubtype="0" fill="hold" grpId="0" nodeType="withEffect">
                                  <p:stCondLst>
                                    <p:cond delay="1500"/>
                                  </p:stCondLst>
                                  <p:iterate type="lt">
                                    <p:tmPct val="0"/>
                                  </p:iterate>
                                  <p:childTnLst>
                                    <p:set>
                                      <p:cBhvr>
                                        <p:cTn id="55" dur="1" fill="hold">
                                          <p:stCondLst>
                                            <p:cond delay="0"/>
                                          </p:stCondLst>
                                        </p:cTn>
                                        <p:tgtEl>
                                          <p:spTgt spid="17">
                                            <p:txEl>
                                              <p:pRg st="0" end="0"/>
                                            </p:txEl>
                                          </p:spTgt>
                                        </p:tgtEl>
                                        <p:attrNameLst>
                                          <p:attrName>style.visibility</p:attrName>
                                        </p:attrNameLst>
                                      </p:cBhvr>
                                      <p:to>
                                        <p:strVal val="visible"/>
                                      </p:to>
                                    </p:set>
                                    <p:animEffect transition="in" filter="fade">
                                      <p:cBhvr>
                                        <p:cTn id="56" dur="500"/>
                                        <p:tgtEl>
                                          <p:spTgt spid="17">
                                            <p:txEl>
                                              <p:pRg st="0" end="0"/>
                                            </p:txEl>
                                          </p:spTgt>
                                        </p:tgtEl>
                                      </p:cBhvr>
                                    </p:animEffect>
                                  </p:childTnLst>
                                </p:cTn>
                              </p:par>
                              <p:par>
                                <p:cTn id="57" presetID="26" presetClass="emph" presetSubtype="0" fill="hold" grpId="1" nodeType="withEffect">
                                  <p:stCondLst>
                                    <p:cond delay="2000"/>
                                  </p:stCondLst>
                                  <p:iterate type="lt">
                                    <p:tmPct val="10000"/>
                                  </p:iterate>
                                  <p:childTnLst>
                                    <p:animEffect transition="out" filter="fade">
                                      <p:cBhvr>
                                        <p:cTn id="58" dur="500" tmFilter="0, 0; .2, .5; .8, .5; 1, 0"/>
                                        <p:tgtEl>
                                          <p:spTgt spid="17">
                                            <p:txEl>
                                              <p:pRg st="0" end="0"/>
                                            </p:txEl>
                                          </p:spTgt>
                                        </p:tgtEl>
                                      </p:cBhvr>
                                    </p:animEffect>
                                    <p:animScale>
                                      <p:cBhvr>
                                        <p:cTn id="59" dur="250" autoRev="1" fill="hold"/>
                                        <p:tgtEl>
                                          <p:spTgt spid="17">
                                            <p:txEl>
                                              <p:pRg st="0" end="0"/>
                                            </p:txEl>
                                          </p:spTgt>
                                        </p:tgtEl>
                                      </p:cBhvr>
                                      <p:by x="105000" y="105000"/>
                                    </p:animScale>
                                  </p:childTnLst>
                                </p:cTn>
                              </p:par>
                              <p:par>
                                <p:cTn id="60" presetID="26" presetClass="emph" presetSubtype="0" fill="hold" grpId="2" nodeType="withEffect">
                                  <p:stCondLst>
                                    <p:cond delay="2500"/>
                                  </p:stCondLst>
                                  <p:iterate type="lt">
                                    <p:tmPct val="10000"/>
                                  </p:iterate>
                                  <p:childTnLst>
                                    <p:animEffect transition="out" filter="fade">
                                      <p:cBhvr>
                                        <p:cTn id="61" dur="500" tmFilter="0, 0; .2, .5; .8, .5; 1, 0"/>
                                        <p:tgtEl>
                                          <p:spTgt spid="17">
                                            <p:txEl>
                                              <p:pRg st="0" end="0"/>
                                            </p:txEl>
                                          </p:spTgt>
                                        </p:tgtEl>
                                      </p:cBhvr>
                                    </p:animEffect>
                                    <p:animScale>
                                      <p:cBhvr>
                                        <p:cTn id="62" dur="250" autoRev="1" fill="hold"/>
                                        <p:tgtEl>
                                          <p:spTgt spid="17">
                                            <p:txEl>
                                              <p:pRg st="0" end="0"/>
                                            </p:txEl>
                                          </p:spTgt>
                                        </p:tgtEl>
                                      </p:cBhvr>
                                      <p:by x="105000" y="105000"/>
                                    </p:animScale>
                                  </p:childTnLst>
                                </p:cTn>
                              </p:par>
                              <p:par>
                                <p:cTn id="63" presetID="26" presetClass="emph" presetSubtype="0" fill="hold" grpId="3" nodeType="withEffect">
                                  <p:stCondLst>
                                    <p:cond delay="3000"/>
                                  </p:stCondLst>
                                  <p:iterate type="lt">
                                    <p:tmPct val="10000"/>
                                  </p:iterate>
                                  <p:childTnLst>
                                    <p:animEffect transition="out" filter="fade">
                                      <p:cBhvr>
                                        <p:cTn id="64" dur="500" tmFilter="0, 0; .2, .5; .8, .5; 1, 0"/>
                                        <p:tgtEl>
                                          <p:spTgt spid="17">
                                            <p:txEl>
                                              <p:pRg st="0" end="0"/>
                                            </p:txEl>
                                          </p:spTgt>
                                        </p:tgtEl>
                                      </p:cBhvr>
                                    </p:animEffect>
                                    <p:animScale>
                                      <p:cBhvr>
                                        <p:cTn id="65" dur="250" autoRev="1" fill="hold"/>
                                        <p:tgtEl>
                                          <p:spTgt spid="17">
                                            <p:txEl>
                                              <p:pRg st="0" end="0"/>
                                            </p:txEl>
                                          </p:spTgt>
                                        </p:tgtEl>
                                      </p:cBhvr>
                                      <p:by x="105000" y="105000"/>
                                    </p:animScale>
                                  </p:childTnLst>
                                </p:cTn>
                              </p:par>
                              <p:par>
                                <p:cTn id="66" presetID="10" presetClass="exit" presetSubtype="0" fill="hold" grpId="4" nodeType="withEffect">
                                  <p:stCondLst>
                                    <p:cond delay="4250"/>
                                  </p:stCondLst>
                                  <p:iterate type="lt">
                                    <p:tmPct val="0"/>
                                  </p:iterate>
                                  <p:childTnLst>
                                    <p:animEffect transition="out" filter="fade">
                                      <p:cBhvr>
                                        <p:cTn id="67" dur="500"/>
                                        <p:tgtEl>
                                          <p:spTgt spid="17">
                                            <p:txEl>
                                              <p:pRg st="0" end="0"/>
                                            </p:txEl>
                                          </p:spTgt>
                                        </p:tgtEl>
                                      </p:cBhvr>
                                    </p:animEffect>
                                    <p:set>
                                      <p:cBhvr>
                                        <p:cTn id="68" dur="1" fill="hold">
                                          <p:stCondLst>
                                            <p:cond delay="499"/>
                                          </p:stCondLst>
                                        </p:cTn>
                                        <p:tgtEl>
                                          <p:spTgt spid="17">
                                            <p:txEl>
                                              <p:pRg st="0" end="0"/>
                                            </p:txEl>
                                          </p:spTgt>
                                        </p:tgtEl>
                                        <p:attrNameLst>
                                          <p:attrName>style.visibility</p:attrName>
                                        </p:attrNameLst>
                                      </p:cBhvr>
                                      <p:to>
                                        <p:strVal val="hidden"/>
                                      </p:to>
                                    </p:set>
                                  </p:childTnLst>
                                </p:cTn>
                              </p:par>
                              <p:par>
                                <p:cTn id="69" presetID="10" presetClass="entr" presetSubtype="0" fill="hold" grpId="0" nodeType="withEffect">
                                  <p:stCondLst>
                                    <p:cond delay="0"/>
                                  </p:stCondLst>
                                  <p:childTnLst>
                                    <p:set>
                                      <p:cBhvr>
                                        <p:cTn id="70" dur="1" fill="hold">
                                          <p:stCondLst>
                                            <p:cond delay="0"/>
                                          </p:stCondLst>
                                        </p:cTn>
                                        <p:tgtEl>
                                          <p:spTgt spid="24"/>
                                        </p:tgtEl>
                                        <p:attrNameLst>
                                          <p:attrName>style.visibility</p:attrName>
                                        </p:attrNameLst>
                                      </p:cBhvr>
                                      <p:to>
                                        <p:strVal val="visible"/>
                                      </p:to>
                                    </p:set>
                                    <p:animEffect transition="in" filter="fade">
                                      <p:cBhvr>
                                        <p:cTn id="71" dur="500"/>
                                        <p:tgtEl>
                                          <p:spTgt spid="24"/>
                                        </p:tgtEl>
                                      </p:cBhvr>
                                    </p:animEffect>
                                  </p:childTnLst>
                                </p:cTn>
                              </p:par>
                              <p:par>
                                <p:cTn id="72" presetID="10" presetClass="exit" presetSubtype="0" fill="hold" grpId="2" nodeType="withEffect">
                                  <p:stCondLst>
                                    <p:cond delay="500"/>
                                  </p:stCondLst>
                                  <p:childTnLst>
                                    <p:animEffect transition="out" filter="fade">
                                      <p:cBhvr>
                                        <p:cTn id="73" dur="500"/>
                                        <p:tgtEl>
                                          <p:spTgt spid="24"/>
                                        </p:tgtEl>
                                      </p:cBhvr>
                                    </p:animEffect>
                                    <p:set>
                                      <p:cBhvr>
                                        <p:cTn id="74" dur="1" fill="hold">
                                          <p:stCondLst>
                                            <p:cond delay="499"/>
                                          </p:stCondLst>
                                        </p:cTn>
                                        <p:tgtEl>
                                          <p:spTgt spid="24"/>
                                        </p:tgtEl>
                                        <p:attrNameLst>
                                          <p:attrName>style.visibility</p:attrName>
                                        </p:attrNameLst>
                                      </p:cBhvr>
                                      <p:to>
                                        <p:strVal val="hidden"/>
                                      </p:to>
                                    </p:set>
                                  </p:childTnLst>
                                </p:cTn>
                              </p:par>
                              <p:par>
                                <p:cTn id="75" presetID="10" presetClass="entr" presetSubtype="0" fill="hold" grpId="3" nodeType="withEffect">
                                  <p:stCondLst>
                                    <p:cond delay="1000"/>
                                  </p:stCondLst>
                                  <p:childTnLst>
                                    <p:set>
                                      <p:cBhvr>
                                        <p:cTn id="76" dur="1" fill="hold">
                                          <p:stCondLst>
                                            <p:cond delay="0"/>
                                          </p:stCondLst>
                                        </p:cTn>
                                        <p:tgtEl>
                                          <p:spTgt spid="24"/>
                                        </p:tgtEl>
                                        <p:attrNameLst>
                                          <p:attrName>style.visibility</p:attrName>
                                        </p:attrNameLst>
                                      </p:cBhvr>
                                      <p:to>
                                        <p:strVal val="visible"/>
                                      </p:to>
                                    </p:set>
                                    <p:animEffect transition="in" filter="fade">
                                      <p:cBhvr>
                                        <p:cTn id="77" dur="500"/>
                                        <p:tgtEl>
                                          <p:spTgt spid="24"/>
                                        </p:tgtEl>
                                      </p:cBhvr>
                                    </p:animEffect>
                                  </p:childTnLst>
                                </p:cTn>
                              </p:par>
                              <p:par>
                                <p:cTn id="78" presetID="10" presetClass="exit" presetSubtype="0" fill="hold" grpId="4" nodeType="withEffect">
                                  <p:stCondLst>
                                    <p:cond delay="1500"/>
                                  </p:stCondLst>
                                  <p:childTnLst>
                                    <p:animEffect transition="out" filter="fade">
                                      <p:cBhvr>
                                        <p:cTn id="79" dur="500"/>
                                        <p:tgtEl>
                                          <p:spTgt spid="24"/>
                                        </p:tgtEl>
                                      </p:cBhvr>
                                    </p:animEffect>
                                    <p:set>
                                      <p:cBhvr>
                                        <p:cTn id="80" dur="1" fill="hold">
                                          <p:stCondLst>
                                            <p:cond delay="499"/>
                                          </p:stCondLst>
                                        </p:cTn>
                                        <p:tgtEl>
                                          <p:spTgt spid="24"/>
                                        </p:tgtEl>
                                        <p:attrNameLst>
                                          <p:attrName>style.visibility</p:attrName>
                                        </p:attrNameLst>
                                      </p:cBhvr>
                                      <p:to>
                                        <p:strVal val="hidden"/>
                                      </p:to>
                                    </p:set>
                                  </p:childTnLst>
                                </p:cTn>
                              </p:par>
                              <p:par>
                                <p:cTn id="81" presetID="10" presetClass="entr" presetSubtype="0" fill="hold" grpId="5" nodeType="withEffect">
                                  <p:stCondLst>
                                    <p:cond delay="2000"/>
                                  </p:stCondLst>
                                  <p:childTnLst>
                                    <p:set>
                                      <p:cBhvr>
                                        <p:cTn id="82" dur="1" fill="hold">
                                          <p:stCondLst>
                                            <p:cond delay="0"/>
                                          </p:stCondLst>
                                        </p:cTn>
                                        <p:tgtEl>
                                          <p:spTgt spid="24"/>
                                        </p:tgtEl>
                                        <p:attrNameLst>
                                          <p:attrName>style.visibility</p:attrName>
                                        </p:attrNameLst>
                                      </p:cBhvr>
                                      <p:to>
                                        <p:strVal val="visible"/>
                                      </p:to>
                                    </p:set>
                                    <p:animEffect transition="in" filter="fade">
                                      <p:cBhvr>
                                        <p:cTn id="83" dur="500"/>
                                        <p:tgtEl>
                                          <p:spTgt spid="24"/>
                                        </p:tgtEl>
                                      </p:cBhvr>
                                    </p:animEffect>
                                  </p:childTnLst>
                                </p:cTn>
                              </p:par>
                              <p:par>
                                <p:cTn id="84" presetID="10" presetClass="exit" presetSubtype="0" fill="hold" grpId="6" nodeType="withEffect">
                                  <p:stCondLst>
                                    <p:cond delay="2500"/>
                                  </p:stCondLst>
                                  <p:childTnLst>
                                    <p:animEffect transition="out" filter="fade">
                                      <p:cBhvr>
                                        <p:cTn id="85" dur="500"/>
                                        <p:tgtEl>
                                          <p:spTgt spid="24"/>
                                        </p:tgtEl>
                                      </p:cBhvr>
                                    </p:animEffect>
                                    <p:set>
                                      <p:cBhvr>
                                        <p:cTn id="86" dur="1" fill="hold">
                                          <p:stCondLst>
                                            <p:cond delay="499"/>
                                          </p:stCondLst>
                                        </p:cTn>
                                        <p:tgtEl>
                                          <p:spTgt spid="24"/>
                                        </p:tgtEl>
                                        <p:attrNameLst>
                                          <p:attrName>style.visibility</p:attrName>
                                        </p:attrNameLst>
                                      </p:cBhvr>
                                      <p:to>
                                        <p:strVal val="hidden"/>
                                      </p:to>
                                    </p:set>
                                  </p:childTnLst>
                                </p:cTn>
                              </p:par>
                              <p:par>
                                <p:cTn id="87" presetID="10" presetClass="entr" presetSubtype="0" fill="hold" grpId="7" nodeType="withEffect">
                                  <p:stCondLst>
                                    <p:cond delay="3000"/>
                                  </p:stCondLst>
                                  <p:childTnLst>
                                    <p:set>
                                      <p:cBhvr>
                                        <p:cTn id="88" dur="1" fill="hold">
                                          <p:stCondLst>
                                            <p:cond delay="0"/>
                                          </p:stCondLst>
                                        </p:cTn>
                                        <p:tgtEl>
                                          <p:spTgt spid="24"/>
                                        </p:tgtEl>
                                        <p:attrNameLst>
                                          <p:attrName>style.visibility</p:attrName>
                                        </p:attrNameLst>
                                      </p:cBhvr>
                                      <p:to>
                                        <p:strVal val="visible"/>
                                      </p:to>
                                    </p:set>
                                    <p:animEffect transition="in" filter="fade">
                                      <p:cBhvr>
                                        <p:cTn id="89" dur="500"/>
                                        <p:tgtEl>
                                          <p:spTgt spid="24"/>
                                        </p:tgtEl>
                                      </p:cBhvr>
                                    </p:animEffect>
                                  </p:childTnLst>
                                </p:cTn>
                              </p:par>
                              <p:par>
                                <p:cTn id="90" presetID="10" presetClass="exit" presetSubtype="0" fill="hold" grpId="9" nodeType="withEffect">
                                  <p:stCondLst>
                                    <p:cond delay="3500"/>
                                  </p:stCondLst>
                                  <p:childTnLst>
                                    <p:animEffect transition="out" filter="fade">
                                      <p:cBhvr>
                                        <p:cTn id="91" dur="500"/>
                                        <p:tgtEl>
                                          <p:spTgt spid="24"/>
                                        </p:tgtEl>
                                      </p:cBhvr>
                                    </p:animEffect>
                                    <p:set>
                                      <p:cBhvr>
                                        <p:cTn id="92" dur="1" fill="hold">
                                          <p:stCondLst>
                                            <p:cond delay="499"/>
                                          </p:stCondLst>
                                        </p:cTn>
                                        <p:tgtEl>
                                          <p:spTgt spid="24"/>
                                        </p:tgtEl>
                                        <p:attrNameLst>
                                          <p:attrName>style.visibility</p:attrName>
                                        </p:attrNameLst>
                                      </p:cBhvr>
                                      <p:to>
                                        <p:strVal val="hidden"/>
                                      </p:to>
                                    </p:set>
                                  </p:childTnLst>
                                </p:cTn>
                              </p:par>
                              <p:par>
                                <p:cTn id="93" presetID="10" presetClass="entr" presetSubtype="0" fill="hold" grpId="8" nodeType="withEffect">
                                  <p:stCondLst>
                                    <p:cond delay="4000"/>
                                  </p:stCondLst>
                                  <p:childTnLst>
                                    <p:set>
                                      <p:cBhvr>
                                        <p:cTn id="94" dur="1" fill="hold">
                                          <p:stCondLst>
                                            <p:cond delay="0"/>
                                          </p:stCondLst>
                                        </p:cTn>
                                        <p:tgtEl>
                                          <p:spTgt spid="24"/>
                                        </p:tgtEl>
                                        <p:attrNameLst>
                                          <p:attrName>style.visibility</p:attrName>
                                        </p:attrNameLst>
                                      </p:cBhvr>
                                      <p:to>
                                        <p:strVal val="visible"/>
                                      </p:to>
                                    </p:set>
                                    <p:animEffect transition="in" filter="fade">
                                      <p:cBhvr>
                                        <p:cTn id="95" dur="500"/>
                                        <p:tgtEl>
                                          <p:spTgt spid="24"/>
                                        </p:tgtEl>
                                      </p:cBhvr>
                                    </p:animEffect>
                                  </p:childTnLst>
                                </p:cTn>
                              </p:par>
                              <p:par>
                                <p:cTn id="96" presetID="10" presetClass="exit" presetSubtype="0" fill="hold" grpId="1" nodeType="withEffect">
                                  <p:stCondLst>
                                    <p:cond delay="4500"/>
                                  </p:stCondLst>
                                  <p:childTnLst>
                                    <p:animEffect transition="out" filter="fade">
                                      <p:cBhvr>
                                        <p:cTn id="97" dur="500"/>
                                        <p:tgtEl>
                                          <p:spTgt spid="24"/>
                                        </p:tgtEl>
                                      </p:cBhvr>
                                    </p:animEffect>
                                    <p:set>
                                      <p:cBhvr>
                                        <p:cTn id="98" dur="1" fill="hold">
                                          <p:stCondLst>
                                            <p:cond delay="499"/>
                                          </p:stCondLst>
                                        </p:cTn>
                                        <p:tgtEl>
                                          <p:spTgt spid="24"/>
                                        </p:tgtEl>
                                        <p:attrNameLst>
                                          <p:attrName>style.visibility</p:attrName>
                                        </p:attrNameLst>
                                      </p:cBhvr>
                                      <p:to>
                                        <p:strVal val="hidden"/>
                                      </p:to>
                                    </p:set>
                                  </p:childTnLst>
                                </p:cTn>
                              </p:par>
                              <p:par>
                                <p:cTn id="99" presetID="10" presetClass="entr" presetSubtype="0" fill="hold" grpId="0" nodeType="withEffect">
                                  <p:stCondLst>
                                    <p:cond delay="0"/>
                                  </p:stCondLst>
                                  <p:childTnLst>
                                    <p:set>
                                      <p:cBhvr>
                                        <p:cTn id="100" dur="1" fill="hold">
                                          <p:stCondLst>
                                            <p:cond delay="0"/>
                                          </p:stCondLst>
                                        </p:cTn>
                                        <p:tgtEl>
                                          <p:spTgt spid="26"/>
                                        </p:tgtEl>
                                        <p:attrNameLst>
                                          <p:attrName>style.visibility</p:attrName>
                                        </p:attrNameLst>
                                      </p:cBhvr>
                                      <p:to>
                                        <p:strVal val="visible"/>
                                      </p:to>
                                    </p:set>
                                    <p:animEffect transition="in" filter="fade">
                                      <p:cBhvr>
                                        <p:cTn id="101" dur="500"/>
                                        <p:tgtEl>
                                          <p:spTgt spid="26"/>
                                        </p:tgtEl>
                                      </p:cBhvr>
                                    </p:animEffect>
                                  </p:childTnLst>
                                </p:cTn>
                              </p:par>
                              <p:par>
                                <p:cTn id="102" presetID="10" presetClass="exit" presetSubtype="0" fill="hold" grpId="2" nodeType="withEffect">
                                  <p:stCondLst>
                                    <p:cond delay="500"/>
                                  </p:stCondLst>
                                  <p:childTnLst>
                                    <p:animEffect transition="out" filter="fade">
                                      <p:cBhvr>
                                        <p:cTn id="103" dur="500"/>
                                        <p:tgtEl>
                                          <p:spTgt spid="26"/>
                                        </p:tgtEl>
                                      </p:cBhvr>
                                    </p:animEffect>
                                    <p:set>
                                      <p:cBhvr>
                                        <p:cTn id="104" dur="1" fill="hold">
                                          <p:stCondLst>
                                            <p:cond delay="499"/>
                                          </p:stCondLst>
                                        </p:cTn>
                                        <p:tgtEl>
                                          <p:spTgt spid="26"/>
                                        </p:tgtEl>
                                        <p:attrNameLst>
                                          <p:attrName>style.visibility</p:attrName>
                                        </p:attrNameLst>
                                      </p:cBhvr>
                                      <p:to>
                                        <p:strVal val="hidden"/>
                                      </p:to>
                                    </p:set>
                                  </p:childTnLst>
                                </p:cTn>
                              </p:par>
                              <p:par>
                                <p:cTn id="105" presetID="10" presetClass="entr" presetSubtype="0" fill="hold" grpId="3" nodeType="withEffect">
                                  <p:stCondLst>
                                    <p:cond delay="1000"/>
                                  </p:stCondLst>
                                  <p:childTnLst>
                                    <p:set>
                                      <p:cBhvr>
                                        <p:cTn id="106" dur="1" fill="hold">
                                          <p:stCondLst>
                                            <p:cond delay="0"/>
                                          </p:stCondLst>
                                        </p:cTn>
                                        <p:tgtEl>
                                          <p:spTgt spid="26"/>
                                        </p:tgtEl>
                                        <p:attrNameLst>
                                          <p:attrName>style.visibility</p:attrName>
                                        </p:attrNameLst>
                                      </p:cBhvr>
                                      <p:to>
                                        <p:strVal val="visible"/>
                                      </p:to>
                                    </p:set>
                                    <p:animEffect transition="in" filter="fade">
                                      <p:cBhvr>
                                        <p:cTn id="107" dur="500"/>
                                        <p:tgtEl>
                                          <p:spTgt spid="26"/>
                                        </p:tgtEl>
                                      </p:cBhvr>
                                    </p:animEffect>
                                  </p:childTnLst>
                                </p:cTn>
                              </p:par>
                              <p:par>
                                <p:cTn id="108" presetID="10" presetClass="exit" presetSubtype="0" fill="hold" grpId="4" nodeType="withEffect">
                                  <p:stCondLst>
                                    <p:cond delay="1500"/>
                                  </p:stCondLst>
                                  <p:childTnLst>
                                    <p:animEffect transition="out" filter="fade">
                                      <p:cBhvr>
                                        <p:cTn id="109" dur="500"/>
                                        <p:tgtEl>
                                          <p:spTgt spid="26"/>
                                        </p:tgtEl>
                                      </p:cBhvr>
                                    </p:animEffect>
                                    <p:set>
                                      <p:cBhvr>
                                        <p:cTn id="110" dur="1" fill="hold">
                                          <p:stCondLst>
                                            <p:cond delay="499"/>
                                          </p:stCondLst>
                                        </p:cTn>
                                        <p:tgtEl>
                                          <p:spTgt spid="26"/>
                                        </p:tgtEl>
                                        <p:attrNameLst>
                                          <p:attrName>style.visibility</p:attrName>
                                        </p:attrNameLst>
                                      </p:cBhvr>
                                      <p:to>
                                        <p:strVal val="hidden"/>
                                      </p:to>
                                    </p:set>
                                  </p:childTnLst>
                                </p:cTn>
                              </p:par>
                              <p:par>
                                <p:cTn id="111" presetID="10" presetClass="entr" presetSubtype="0" fill="hold" grpId="5" nodeType="withEffect">
                                  <p:stCondLst>
                                    <p:cond delay="2000"/>
                                  </p:stCondLst>
                                  <p:childTnLst>
                                    <p:set>
                                      <p:cBhvr>
                                        <p:cTn id="112" dur="1" fill="hold">
                                          <p:stCondLst>
                                            <p:cond delay="0"/>
                                          </p:stCondLst>
                                        </p:cTn>
                                        <p:tgtEl>
                                          <p:spTgt spid="26"/>
                                        </p:tgtEl>
                                        <p:attrNameLst>
                                          <p:attrName>style.visibility</p:attrName>
                                        </p:attrNameLst>
                                      </p:cBhvr>
                                      <p:to>
                                        <p:strVal val="visible"/>
                                      </p:to>
                                    </p:set>
                                    <p:animEffect transition="in" filter="fade">
                                      <p:cBhvr>
                                        <p:cTn id="113" dur="500"/>
                                        <p:tgtEl>
                                          <p:spTgt spid="26"/>
                                        </p:tgtEl>
                                      </p:cBhvr>
                                    </p:animEffect>
                                  </p:childTnLst>
                                </p:cTn>
                              </p:par>
                              <p:par>
                                <p:cTn id="114" presetID="10" presetClass="exit" presetSubtype="0" fill="hold" grpId="6" nodeType="withEffect">
                                  <p:stCondLst>
                                    <p:cond delay="2500"/>
                                  </p:stCondLst>
                                  <p:childTnLst>
                                    <p:animEffect transition="out" filter="fade">
                                      <p:cBhvr>
                                        <p:cTn id="115" dur="500"/>
                                        <p:tgtEl>
                                          <p:spTgt spid="26"/>
                                        </p:tgtEl>
                                      </p:cBhvr>
                                    </p:animEffect>
                                    <p:set>
                                      <p:cBhvr>
                                        <p:cTn id="116" dur="1" fill="hold">
                                          <p:stCondLst>
                                            <p:cond delay="499"/>
                                          </p:stCondLst>
                                        </p:cTn>
                                        <p:tgtEl>
                                          <p:spTgt spid="26"/>
                                        </p:tgtEl>
                                        <p:attrNameLst>
                                          <p:attrName>style.visibility</p:attrName>
                                        </p:attrNameLst>
                                      </p:cBhvr>
                                      <p:to>
                                        <p:strVal val="hidden"/>
                                      </p:to>
                                    </p:set>
                                  </p:childTnLst>
                                </p:cTn>
                              </p:par>
                              <p:par>
                                <p:cTn id="117" presetID="10" presetClass="entr" presetSubtype="0" fill="hold" grpId="7" nodeType="withEffect">
                                  <p:stCondLst>
                                    <p:cond delay="3000"/>
                                  </p:stCondLst>
                                  <p:childTnLst>
                                    <p:set>
                                      <p:cBhvr>
                                        <p:cTn id="118" dur="1" fill="hold">
                                          <p:stCondLst>
                                            <p:cond delay="0"/>
                                          </p:stCondLst>
                                        </p:cTn>
                                        <p:tgtEl>
                                          <p:spTgt spid="26"/>
                                        </p:tgtEl>
                                        <p:attrNameLst>
                                          <p:attrName>style.visibility</p:attrName>
                                        </p:attrNameLst>
                                      </p:cBhvr>
                                      <p:to>
                                        <p:strVal val="visible"/>
                                      </p:to>
                                    </p:set>
                                    <p:animEffect transition="in" filter="fade">
                                      <p:cBhvr>
                                        <p:cTn id="119" dur="500"/>
                                        <p:tgtEl>
                                          <p:spTgt spid="26"/>
                                        </p:tgtEl>
                                      </p:cBhvr>
                                    </p:animEffect>
                                  </p:childTnLst>
                                </p:cTn>
                              </p:par>
                              <p:par>
                                <p:cTn id="120" presetID="10" presetClass="exit" presetSubtype="0" fill="hold" grpId="8" nodeType="withEffect">
                                  <p:stCondLst>
                                    <p:cond delay="3500"/>
                                  </p:stCondLst>
                                  <p:childTnLst>
                                    <p:animEffect transition="out" filter="fade">
                                      <p:cBhvr>
                                        <p:cTn id="121" dur="500"/>
                                        <p:tgtEl>
                                          <p:spTgt spid="26"/>
                                        </p:tgtEl>
                                      </p:cBhvr>
                                    </p:animEffect>
                                    <p:set>
                                      <p:cBhvr>
                                        <p:cTn id="122" dur="1" fill="hold">
                                          <p:stCondLst>
                                            <p:cond delay="499"/>
                                          </p:stCondLst>
                                        </p:cTn>
                                        <p:tgtEl>
                                          <p:spTgt spid="26"/>
                                        </p:tgtEl>
                                        <p:attrNameLst>
                                          <p:attrName>style.visibility</p:attrName>
                                        </p:attrNameLst>
                                      </p:cBhvr>
                                      <p:to>
                                        <p:strVal val="hidden"/>
                                      </p:to>
                                    </p:set>
                                  </p:childTnLst>
                                </p:cTn>
                              </p:par>
                              <p:par>
                                <p:cTn id="123" presetID="10" presetClass="entr" presetSubtype="0" fill="hold" grpId="9" nodeType="withEffect">
                                  <p:stCondLst>
                                    <p:cond delay="4000"/>
                                  </p:stCondLst>
                                  <p:childTnLst>
                                    <p:set>
                                      <p:cBhvr>
                                        <p:cTn id="124" dur="1" fill="hold">
                                          <p:stCondLst>
                                            <p:cond delay="0"/>
                                          </p:stCondLst>
                                        </p:cTn>
                                        <p:tgtEl>
                                          <p:spTgt spid="26"/>
                                        </p:tgtEl>
                                        <p:attrNameLst>
                                          <p:attrName>style.visibility</p:attrName>
                                        </p:attrNameLst>
                                      </p:cBhvr>
                                      <p:to>
                                        <p:strVal val="visible"/>
                                      </p:to>
                                    </p:set>
                                    <p:animEffect transition="in" filter="fade">
                                      <p:cBhvr>
                                        <p:cTn id="125" dur="500"/>
                                        <p:tgtEl>
                                          <p:spTgt spid="26"/>
                                        </p:tgtEl>
                                      </p:cBhvr>
                                    </p:animEffect>
                                  </p:childTnLst>
                                </p:cTn>
                              </p:par>
                              <p:par>
                                <p:cTn id="126" presetID="10" presetClass="exit" presetSubtype="0" fill="hold" grpId="1" nodeType="withEffect">
                                  <p:stCondLst>
                                    <p:cond delay="4500"/>
                                  </p:stCondLst>
                                  <p:childTnLst>
                                    <p:animEffect transition="out" filter="fade">
                                      <p:cBhvr>
                                        <p:cTn id="127" dur="500"/>
                                        <p:tgtEl>
                                          <p:spTgt spid="26"/>
                                        </p:tgtEl>
                                      </p:cBhvr>
                                    </p:animEffect>
                                    <p:set>
                                      <p:cBhvr>
                                        <p:cTn id="128" dur="1" fill="hold">
                                          <p:stCondLst>
                                            <p:cond delay="499"/>
                                          </p:stCondLst>
                                        </p:cTn>
                                        <p:tgtEl>
                                          <p:spTgt spid="26"/>
                                        </p:tgtEl>
                                        <p:attrNameLst>
                                          <p:attrName>style.visibility</p:attrName>
                                        </p:attrNameLst>
                                      </p:cBhvr>
                                      <p:to>
                                        <p:strVal val="hidden"/>
                                      </p:to>
                                    </p:set>
                                  </p:childTnLst>
                                </p:cTn>
                              </p:par>
                              <p:par>
                                <p:cTn id="129" presetID="10" presetClass="entr" presetSubtype="0" fill="hold" grpId="0" nodeType="withEffect">
                                  <p:stCondLst>
                                    <p:cond delay="250"/>
                                  </p:stCondLst>
                                  <p:childTnLst>
                                    <p:set>
                                      <p:cBhvr>
                                        <p:cTn id="130" dur="1" fill="hold">
                                          <p:stCondLst>
                                            <p:cond delay="0"/>
                                          </p:stCondLst>
                                        </p:cTn>
                                        <p:tgtEl>
                                          <p:spTgt spid="25"/>
                                        </p:tgtEl>
                                        <p:attrNameLst>
                                          <p:attrName>style.visibility</p:attrName>
                                        </p:attrNameLst>
                                      </p:cBhvr>
                                      <p:to>
                                        <p:strVal val="visible"/>
                                      </p:to>
                                    </p:set>
                                    <p:animEffect transition="in" filter="fade">
                                      <p:cBhvr>
                                        <p:cTn id="131" dur="500"/>
                                        <p:tgtEl>
                                          <p:spTgt spid="25"/>
                                        </p:tgtEl>
                                      </p:cBhvr>
                                    </p:animEffect>
                                  </p:childTnLst>
                                </p:cTn>
                              </p:par>
                              <p:par>
                                <p:cTn id="132" presetID="10" presetClass="exit" presetSubtype="0" fill="hold" grpId="2" nodeType="withEffect">
                                  <p:stCondLst>
                                    <p:cond delay="750"/>
                                  </p:stCondLst>
                                  <p:childTnLst>
                                    <p:animEffect transition="out" filter="fade">
                                      <p:cBhvr>
                                        <p:cTn id="133" dur="500"/>
                                        <p:tgtEl>
                                          <p:spTgt spid="25"/>
                                        </p:tgtEl>
                                      </p:cBhvr>
                                    </p:animEffect>
                                    <p:set>
                                      <p:cBhvr>
                                        <p:cTn id="134" dur="1" fill="hold">
                                          <p:stCondLst>
                                            <p:cond delay="499"/>
                                          </p:stCondLst>
                                        </p:cTn>
                                        <p:tgtEl>
                                          <p:spTgt spid="25"/>
                                        </p:tgtEl>
                                        <p:attrNameLst>
                                          <p:attrName>style.visibility</p:attrName>
                                        </p:attrNameLst>
                                      </p:cBhvr>
                                      <p:to>
                                        <p:strVal val="hidden"/>
                                      </p:to>
                                    </p:set>
                                  </p:childTnLst>
                                </p:cTn>
                              </p:par>
                              <p:par>
                                <p:cTn id="135" presetID="10" presetClass="entr" presetSubtype="0" fill="hold" grpId="3" nodeType="withEffect">
                                  <p:stCondLst>
                                    <p:cond delay="1250"/>
                                  </p:stCondLst>
                                  <p:childTnLst>
                                    <p:set>
                                      <p:cBhvr>
                                        <p:cTn id="136" dur="1" fill="hold">
                                          <p:stCondLst>
                                            <p:cond delay="0"/>
                                          </p:stCondLst>
                                        </p:cTn>
                                        <p:tgtEl>
                                          <p:spTgt spid="25"/>
                                        </p:tgtEl>
                                        <p:attrNameLst>
                                          <p:attrName>style.visibility</p:attrName>
                                        </p:attrNameLst>
                                      </p:cBhvr>
                                      <p:to>
                                        <p:strVal val="visible"/>
                                      </p:to>
                                    </p:set>
                                    <p:animEffect transition="in" filter="fade">
                                      <p:cBhvr>
                                        <p:cTn id="137" dur="500"/>
                                        <p:tgtEl>
                                          <p:spTgt spid="25"/>
                                        </p:tgtEl>
                                      </p:cBhvr>
                                    </p:animEffect>
                                  </p:childTnLst>
                                </p:cTn>
                              </p:par>
                              <p:par>
                                <p:cTn id="138" presetID="10" presetClass="exit" presetSubtype="0" fill="hold" grpId="4" nodeType="withEffect">
                                  <p:stCondLst>
                                    <p:cond delay="1750"/>
                                  </p:stCondLst>
                                  <p:childTnLst>
                                    <p:animEffect transition="out" filter="fade">
                                      <p:cBhvr>
                                        <p:cTn id="139" dur="500"/>
                                        <p:tgtEl>
                                          <p:spTgt spid="25"/>
                                        </p:tgtEl>
                                      </p:cBhvr>
                                    </p:animEffect>
                                    <p:set>
                                      <p:cBhvr>
                                        <p:cTn id="140" dur="1" fill="hold">
                                          <p:stCondLst>
                                            <p:cond delay="499"/>
                                          </p:stCondLst>
                                        </p:cTn>
                                        <p:tgtEl>
                                          <p:spTgt spid="25"/>
                                        </p:tgtEl>
                                        <p:attrNameLst>
                                          <p:attrName>style.visibility</p:attrName>
                                        </p:attrNameLst>
                                      </p:cBhvr>
                                      <p:to>
                                        <p:strVal val="hidden"/>
                                      </p:to>
                                    </p:set>
                                  </p:childTnLst>
                                </p:cTn>
                              </p:par>
                              <p:par>
                                <p:cTn id="141" presetID="10" presetClass="entr" presetSubtype="0" fill="hold" grpId="5" nodeType="withEffect">
                                  <p:stCondLst>
                                    <p:cond delay="2250"/>
                                  </p:stCondLst>
                                  <p:childTnLst>
                                    <p:set>
                                      <p:cBhvr>
                                        <p:cTn id="142" dur="1" fill="hold">
                                          <p:stCondLst>
                                            <p:cond delay="0"/>
                                          </p:stCondLst>
                                        </p:cTn>
                                        <p:tgtEl>
                                          <p:spTgt spid="25"/>
                                        </p:tgtEl>
                                        <p:attrNameLst>
                                          <p:attrName>style.visibility</p:attrName>
                                        </p:attrNameLst>
                                      </p:cBhvr>
                                      <p:to>
                                        <p:strVal val="visible"/>
                                      </p:to>
                                    </p:set>
                                    <p:animEffect transition="in" filter="fade">
                                      <p:cBhvr>
                                        <p:cTn id="143" dur="500"/>
                                        <p:tgtEl>
                                          <p:spTgt spid="25"/>
                                        </p:tgtEl>
                                      </p:cBhvr>
                                    </p:animEffect>
                                  </p:childTnLst>
                                </p:cTn>
                              </p:par>
                              <p:par>
                                <p:cTn id="144" presetID="10" presetClass="exit" presetSubtype="0" fill="hold" grpId="6" nodeType="withEffect">
                                  <p:stCondLst>
                                    <p:cond delay="2750"/>
                                  </p:stCondLst>
                                  <p:childTnLst>
                                    <p:animEffect transition="out" filter="fade">
                                      <p:cBhvr>
                                        <p:cTn id="145" dur="500"/>
                                        <p:tgtEl>
                                          <p:spTgt spid="25"/>
                                        </p:tgtEl>
                                      </p:cBhvr>
                                    </p:animEffect>
                                    <p:set>
                                      <p:cBhvr>
                                        <p:cTn id="146" dur="1" fill="hold">
                                          <p:stCondLst>
                                            <p:cond delay="499"/>
                                          </p:stCondLst>
                                        </p:cTn>
                                        <p:tgtEl>
                                          <p:spTgt spid="25"/>
                                        </p:tgtEl>
                                        <p:attrNameLst>
                                          <p:attrName>style.visibility</p:attrName>
                                        </p:attrNameLst>
                                      </p:cBhvr>
                                      <p:to>
                                        <p:strVal val="hidden"/>
                                      </p:to>
                                    </p:set>
                                  </p:childTnLst>
                                </p:cTn>
                              </p:par>
                              <p:par>
                                <p:cTn id="147" presetID="10" presetClass="entr" presetSubtype="0" fill="hold" grpId="7" nodeType="withEffect">
                                  <p:stCondLst>
                                    <p:cond delay="3250"/>
                                  </p:stCondLst>
                                  <p:childTnLst>
                                    <p:set>
                                      <p:cBhvr>
                                        <p:cTn id="148" dur="1" fill="hold">
                                          <p:stCondLst>
                                            <p:cond delay="0"/>
                                          </p:stCondLst>
                                        </p:cTn>
                                        <p:tgtEl>
                                          <p:spTgt spid="25"/>
                                        </p:tgtEl>
                                        <p:attrNameLst>
                                          <p:attrName>style.visibility</p:attrName>
                                        </p:attrNameLst>
                                      </p:cBhvr>
                                      <p:to>
                                        <p:strVal val="visible"/>
                                      </p:to>
                                    </p:set>
                                    <p:animEffect transition="in" filter="fade">
                                      <p:cBhvr>
                                        <p:cTn id="149" dur="500"/>
                                        <p:tgtEl>
                                          <p:spTgt spid="25"/>
                                        </p:tgtEl>
                                      </p:cBhvr>
                                    </p:animEffect>
                                  </p:childTnLst>
                                </p:cTn>
                              </p:par>
                              <p:par>
                                <p:cTn id="150" presetID="10" presetClass="exit" presetSubtype="0" fill="hold" grpId="8" nodeType="withEffect">
                                  <p:stCondLst>
                                    <p:cond delay="3750"/>
                                  </p:stCondLst>
                                  <p:childTnLst>
                                    <p:animEffect transition="out" filter="fade">
                                      <p:cBhvr>
                                        <p:cTn id="151" dur="500"/>
                                        <p:tgtEl>
                                          <p:spTgt spid="25"/>
                                        </p:tgtEl>
                                      </p:cBhvr>
                                    </p:animEffect>
                                    <p:set>
                                      <p:cBhvr>
                                        <p:cTn id="152" dur="1" fill="hold">
                                          <p:stCondLst>
                                            <p:cond delay="499"/>
                                          </p:stCondLst>
                                        </p:cTn>
                                        <p:tgtEl>
                                          <p:spTgt spid="25"/>
                                        </p:tgtEl>
                                        <p:attrNameLst>
                                          <p:attrName>style.visibility</p:attrName>
                                        </p:attrNameLst>
                                      </p:cBhvr>
                                      <p:to>
                                        <p:strVal val="hidden"/>
                                      </p:to>
                                    </p:set>
                                  </p:childTnLst>
                                </p:cTn>
                              </p:par>
                              <p:par>
                                <p:cTn id="153" presetID="10" presetClass="entr" presetSubtype="0" fill="hold" grpId="9" nodeType="withEffect">
                                  <p:stCondLst>
                                    <p:cond delay="4250"/>
                                  </p:stCondLst>
                                  <p:childTnLst>
                                    <p:set>
                                      <p:cBhvr>
                                        <p:cTn id="154" dur="1" fill="hold">
                                          <p:stCondLst>
                                            <p:cond delay="0"/>
                                          </p:stCondLst>
                                        </p:cTn>
                                        <p:tgtEl>
                                          <p:spTgt spid="25"/>
                                        </p:tgtEl>
                                        <p:attrNameLst>
                                          <p:attrName>style.visibility</p:attrName>
                                        </p:attrNameLst>
                                      </p:cBhvr>
                                      <p:to>
                                        <p:strVal val="visible"/>
                                      </p:to>
                                    </p:set>
                                    <p:animEffect transition="in" filter="fade">
                                      <p:cBhvr>
                                        <p:cTn id="155" dur="500"/>
                                        <p:tgtEl>
                                          <p:spTgt spid="25"/>
                                        </p:tgtEl>
                                      </p:cBhvr>
                                    </p:animEffect>
                                  </p:childTnLst>
                                </p:cTn>
                              </p:par>
                              <p:par>
                                <p:cTn id="156" presetID="10" presetClass="exit" presetSubtype="0" fill="hold" grpId="1" nodeType="withEffect">
                                  <p:stCondLst>
                                    <p:cond delay="4750"/>
                                  </p:stCondLst>
                                  <p:childTnLst>
                                    <p:animEffect transition="out" filter="fade">
                                      <p:cBhvr>
                                        <p:cTn id="157" dur="500"/>
                                        <p:tgtEl>
                                          <p:spTgt spid="25"/>
                                        </p:tgtEl>
                                      </p:cBhvr>
                                    </p:animEffect>
                                    <p:set>
                                      <p:cBhvr>
                                        <p:cTn id="158" dur="1" fill="hold">
                                          <p:stCondLst>
                                            <p:cond delay="499"/>
                                          </p:stCondLst>
                                        </p:cTn>
                                        <p:tgtEl>
                                          <p:spTgt spid="25"/>
                                        </p:tgtEl>
                                        <p:attrNameLst>
                                          <p:attrName>style.visibility</p:attrName>
                                        </p:attrNameLst>
                                      </p:cBhvr>
                                      <p:to>
                                        <p:strVal val="hidden"/>
                                      </p:to>
                                    </p:set>
                                  </p:childTnLst>
                                </p:cTn>
                              </p:par>
                              <p:par>
                                <p:cTn id="159" presetID="10" presetClass="entr" presetSubtype="0" fill="hold" grpId="0" nodeType="withEffect">
                                  <p:stCondLst>
                                    <p:cond delay="250"/>
                                  </p:stCondLst>
                                  <p:childTnLst>
                                    <p:set>
                                      <p:cBhvr>
                                        <p:cTn id="160" dur="1" fill="hold">
                                          <p:stCondLst>
                                            <p:cond delay="0"/>
                                          </p:stCondLst>
                                        </p:cTn>
                                        <p:tgtEl>
                                          <p:spTgt spid="23"/>
                                        </p:tgtEl>
                                        <p:attrNameLst>
                                          <p:attrName>style.visibility</p:attrName>
                                        </p:attrNameLst>
                                      </p:cBhvr>
                                      <p:to>
                                        <p:strVal val="visible"/>
                                      </p:to>
                                    </p:set>
                                    <p:animEffect transition="in" filter="fade">
                                      <p:cBhvr>
                                        <p:cTn id="161" dur="500"/>
                                        <p:tgtEl>
                                          <p:spTgt spid="23"/>
                                        </p:tgtEl>
                                      </p:cBhvr>
                                    </p:animEffect>
                                  </p:childTnLst>
                                </p:cTn>
                              </p:par>
                              <p:par>
                                <p:cTn id="162" presetID="10" presetClass="exit" presetSubtype="0" fill="hold" grpId="2" nodeType="withEffect">
                                  <p:stCondLst>
                                    <p:cond delay="750"/>
                                  </p:stCondLst>
                                  <p:childTnLst>
                                    <p:animEffect transition="out" filter="fade">
                                      <p:cBhvr>
                                        <p:cTn id="163" dur="500"/>
                                        <p:tgtEl>
                                          <p:spTgt spid="23"/>
                                        </p:tgtEl>
                                      </p:cBhvr>
                                    </p:animEffect>
                                    <p:set>
                                      <p:cBhvr>
                                        <p:cTn id="164" dur="1" fill="hold">
                                          <p:stCondLst>
                                            <p:cond delay="499"/>
                                          </p:stCondLst>
                                        </p:cTn>
                                        <p:tgtEl>
                                          <p:spTgt spid="23"/>
                                        </p:tgtEl>
                                        <p:attrNameLst>
                                          <p:attrName>style.visibility</p:attrName>
                                        </p:attrNameLst>
                                      </p:cBhvr>
                                      <p:to>
                                        <p:strVal val="hidden"/>
                                      </p:to>
                                    </p:set>
                                  </p:childTnLst>
                                </p:cTn>
                              </p:par>
                              <p:par>
                                <p:cTn id="165" presetID="10" presetClass="entr" presetSubtype="0" fill="hold" grpId="3" nodeType="withEffect">
                                  <p:stCondLst>
                                    <p:cond delay="1250"/>
                                  </p:stCondLst>
                                  <p:childTnLst>
                                    <p:set>
                                      <p:cBhvr>
                                        <p:cTn id="166" dur="1" fill="hold">
                                          <p:stCondLst>
                                            <p:cond delay="0"/>
                                          </p:stCondLst>
                                        </p:cTn>
                                        <p:tgtEl>
                                          <p:spTgt spid="23"/>
                                        </p:tgtEl>
                                        <p:attrNameLst>
                                          <p:attrName>style.visibility</p:attrName>
                                        </p:attrNameLst>
                                      </p:cBhvr>
                                      <p:to>
                                        <p:strVal val="visible"/>
                                      </p:to>
                                    </p:set>
                                    <p:animEffect transition="in" filter="fade">
                                      <p:cBhvr>
                                        <p:cTn id="167" dur="500"/>
                                        <p:tgtEl>
                                          <p:spTgt spid="23"/>
                                        </p:tgtEl>
                                      </p:cBhvr>
                                    </p:animEffect>
                                  </p:childTnLst>
                                </p:cTn>
                              </p:par>
                              <p:par>
                                <p:cTn id="168" presetID="10" presetClass="exit" presetSubtype="0" fill="hold" grpId="4" nodeType="withEffect">
                                  <p:stCondLst>
                                    <p:cond delay="1750"/>
                                  </p:stCondLst>
                                  <p:childTnLst>
                                    <p:animEffect transition="out" filter="fade">
                                      <p:cBhvr>
                                        <p:cTn id="169" dur="500"/>
                                        <p:tgtEl>
                                          <p:spTgt spid="23"/>
                                        </p:tgtEl>
                                      </p:cBhvr>
                                    </p:animEffect>
                                    <p:set>
                                      <p:cBhvr>
                                        <p:cTn id="170" dur="1" fill="hold">
                                          <p:stCondLst>
                                            <p:cond delay="499"/>
                                          </p:stCondLst>
                                        </p:cTn>
                                        <p:tgtEl>
                                          <p:spTgt spid="23"/>
                                        </p:tgtEl>
                                        <p:attrNameLst>
                                          <p:attrName>style.visibility</p:attrName>
                                        </p:attrNameLst>
                                      </p:cBhvr>
                                      <p:to>
                                        <p:strVal val="hidden"/>
                                      </p:to>
                                    </p:set>
                                  </p:childTnLst>
                                </p:cTn>
                              </p:par>
                              <p:par>
                                <p:cTn id="171" presetID="10" presetClass="entr" presetSubtype="0" fill="hold" grpId="5" nodeType="withEffect">
                                  <p:stCondLst>
                                    <p:cond delay="2250"/>
                                  </p:stCondLst>
                                  <p:childTnLst>
                                    <p:set>
                                      <p:cBhvr>
                                        <p:cTn id="172" dur="1" fill="hold">
                                          <p:stCondLst>
                                            <p:cond delay="0"/>
                                          </p:stCondLst>
                                        </p:cTn>
                                        <p:tgtEl>
                                          <p:spTgt spid="23"/>
                                        </p:tgtEl>
                                        <p:attrNameLst>
                                          <p:attrName>style.visibility</p:attrName>
                                        </p:attrNameLst>
                                      </p:cBhvr>
                                      <p:to>
                                        <p:strVal val="visible"/>
                                      </p:to>
                                    </p:set>
                                    <p:animEffect transition="in" filter="fade">
                                      <p:cBhvr>
                                        <p:cTn id="173" dur="500"/>
                                        <p:tgtEl>
                                          <p:spTgt spid="23"/>
                                        </p:tgtEl>
                                      </p:cBhvr>
                                    </p:animEffect>
                                  </p:childTnLst>
                                </p:cTn>
                              </p:par>
                              <p:par>
                                <p:cTn id="174" presetID="10" presetClass="exit" presetSubtype="0" fill="hold" grpId="6" nodeType="withEffect">
                                  <p:stCondLst>
                                    <p:cond delay="2750"/>
                                  </p:stCondLst>
                                  <p:childTnLst>
                                    <p:animEffect transition="out" filter="fade">
                                      <p:cBhvr>
                                        <p:cTn id="175" dur="500"/>
                                        <p:tgtEl>
                                          <p:spTgt spid="23"/>
                                        </p:tgtEl>
                                      </p:cBhvr>
                                    </p:animEffect>
                                    <p:set>
                                      <p:cBhvr>
                                        <p:cTn id="176" dur="1" fill="hold">
                                          <p:stCondLst>
                                            <p:cond delay="499"/>
                                          </p:stCondLst>
                                        </p:cTn>
                                        <p:tgtEl>
                                          <p:spTgt spid="23"/>
                                        </p:tgtEl>
                                        <p:attrNameLst>
                                          <p:attrName>style.visibility</p:attrName>
                                        </p:attrNameLst>
                                      </p:cBhvr>
                                      <p:to>
                                        <p:strVal val="hidden"/>
                                      </p:to>
                                    </p:set>
                                  </p:childTnLst>
                                </p:cTn>
                              </p:par>
                              <p:par>
                                <p:cTn id="177" presetID="10" presetClass="entr" presetSubtype="0" fill="hold" grpId="7" nodeType="withEffect">
                                  <p:stCondLst>
                                    <p:cond delay="3250"/>
                                  </p:stCondLst>
                                  <p:childTnLst>
                                    <p:set>
                                      <p:cBhvr>
                                        <p:cTn id="178" dur="1" fill="hold">
                                          <p:stCondLst>
                                            <p:cond delay="0"/>
                                          </p:stCondLst>
                                        </p:cTn>
                                        <p:tgtEl>
                                          <p:spTgt spid="23"/>
                                        </p:tgtEl>
                                        <p:attrNameLst>
                                          <p:attrName>style.visibility</p:attrName>
                                        </p:attrNameLst>
                                      </p:cBhvr>
                                      <p:to>
                                        <p:strVal val="visible"/>
                                      </p:to>
                                    </p:set>
                                    <p:animEffect transition="in" filter="fade">
                                      <p:cBhvr>
                                        <p:cTn id="179" dur="500"/>
                                        <p:tgtEl>
                                          <p:spTgt spid="23"/>
                                        </p:tgtEl>
                                      </p:cBhvr>
                                    </p:animEffect>
                                  </p:childTnLst>
                                </p:cTn>
                              </p:par>
                              <p:par>
                                <p:cTn id="180" presetID="10" presetClass="exit" presetSubtype="0" fill="hold" grpId="8" nodeType="withEffect">
                                  <p:stCondLst>
                                    <p:cond delay="3750"/>
                                  </p:stCondLst>
                                  <p:childTnLst>
                                    <p:animEffect transition="out" filter="fade">
                                      <p:cBhvr>
                                        <p:cTn id="181" dur="500"/>
                                        <p:tgtEl>
                                          <p:spTgt spid="23"/>
                                        </p:tgtEl>
                                      </p:cBhvr>
                                    </p:animEffect>
                                    <p:set>
                                      <p:cBhvr>
                                        <p:cTn id="182" dur="1" fill="hold">
                                          <p:stCondLst>
                                            <p:cond delay="499"/>
                                          </p:stCondLst>
                                        </p:cTn>
                                        <p:tgtEl>
                                          <p:spTgt spid="23"/>
                                        </p:tgtEl>
                                        <p:attrNameLst>
                                          <p:attrName>style.visibility</p:attrName>
                                        </p:attrNameLst>
                                      </p:cBhvr>
                                      <p:to>
                                        <p:strVal val="hidden"/>
                                      </p:to>
                                    </p:set>
                                  </p:childTnLst>
                                </p:cTn>
                              </p:par>
                              <p:par>
                                <p:cTn id="183" presetID="10" presetClass="entr" presetSubtype="0" fill="hold" grpId="9" nodeType="withEffect">
                                  <p:stCondLst>
                                    <p:cond delay="4250"/>
                                  </p:stCondLst>
                                  <p:childTnLst>
                                    <p:set>
                                      <p:cBhvr>
                                        <p:cTn id="184" dur="1" fill="hold">
                                          <p:stCondLst>
                                            <p:cond delay="0"/>
                                          </p:stCondLst>
                                        </p:cTn>
                                        <p:tgtEl>
                                          <p:spTgt spid="23"/>
                                        </p:tgtEl>
                                        <p:attrNameLst>
                                          <p:attrName>style.visibility</p:attrName>
                                        </p:attrNameLst>
                                      </p:cBhvr>
                                      <p:to>
                                        <p:strVal val="visible"/>
                                      </p:to>
                                    </p:set>
                                    <p:animEffect transition="in" filter="fade">
                                      <p:cBhvr>
                                        <p:cTn id="185" dur="500"/>
                                        <p:tgtEl>
                                          <p:spTgt spid="23"/>
                                        </p:tgtEl>
                                      </p:cBhvr>
                                    </p:animEffect>
                                  </p:childTnLst>
                                </p:cTn>
                              </p:par>
                              <p:par>
                                <p:cTn id="186" presetID="10" presetClass="exit" presetSubtype="0" fill="hold" grpId="1" nodeType="withEffect">
                                  <p:stCondLst>
                                    <p:cond delay="4750"/>
                                  </p:stCondLst>
                                  <p:childTnLst>
                                    <p:animEffect transition="out" filter="fade">
                                      <p:cBhvr>
                                        <p:cTn id="187" dur="500"/>
                                        <p:tgtEl>
                                          <p:spTgt spid="23"/>
                                        </p:tgtEl>
                                      </p:cBhvr>
                                    </p:animEffect>
                                    <p:set>
                                      <p:cBhvr>
                                        <p:cTn id="188" dur="1" fill="hold">
                                          <p:stCondLst>
                                            <p:cond delay="499"/>
                                          </p:stCondLst>
                                        </p:cTn>
                                        <p:tgtEl>
                                          <p:spTgt spid="23"/>
                                        </p:tgtEl>
                                        <p:attrNameLst>
                                          <p:attrName>style.visibility</p:attrName>
                                        </p:attrNameLst>
                                      </p:cBhvr>
                                      <p:to>
                                        <p:strVal val="hidden"/>
                                      </p:to>
                                    </p:set>
                                  </p:childTnLst>
                                </p:cTn>
                              </p:par>
                              <p:par>
                                <p:cTn id="189" presetID="10" presetClass="entr" presetSubtype="0" fill="hold" grpId="0" nodeType="withEffect">
                                  <p:stCondLst>
                                    <p:cond delay="500"/>
                                  </p:stCondLst>
                                  <p:childTnLst>
                                    <p:set>
                                      <p:cBhvr>
                                        <p:cTn id="190" dur="1" fill="hold">
                                          <p:stCondLst>
                                            <p:cond delay="0"/>
                                          </p:stCondLst>
                                        </p:cTn>
                                        <p:tgtEl>
                                          <p:spTgt spid="27"/>
                                        </p:tgtEl>
                                        <p:attrNameLst>
                                          <p:attrName>style.visibility</p:attrName>
                                        </p:attrNameLst>
                                      </p:cBhvr>
                                      <p:to>
                                        <p:strVal val="visible"/>
                                      </p:to>
                                    </p:set>
                                    <p:animEffect transition="in" filter="fade">
                                      <p:cBhvr>
                                        <p:cTn id="191" dur="500"/>
                                        <p:tgtEl>
                                          <p:spTgt spid="27"/>
                                        </p:tgtEl>
                                      </p:cBhvr>
                                    </p:animEffect>
                                  </p:childTnLst>
                                </p:cTn>
                              </p:par>
                              <p:par>
                                <p:cTn id="192" presetID="10" presetClass="exit" presetSubtype="0" fill="hold" grpId="2" nodeType="withEffect">
                                  <p:stCondLst>
                                    <p:cond delay="1000"/>
                                  </p:stCondLst>
                                  <p:childTnLst>
                                    <p:animEffect transition="out" filter="fade">
                                      <p:cBhvr>
                                        <p:cTn id="193" dur="500"/>
                                        <p:tgtEl>
                                          <p:spTgt spid="27"/>
                                        </p:tgtEl>
                                      </p:cBhvr>
                                    </p:animEffect>
                                    <p:set>
                                      <p:cBhvr>
                                        <p:cTn id="194" dur="1" fill="hold">
                                          <p:stCondLst>
                                            <p:cond delay="499"/>
                                          </p:stCondLst>
                                        </p:cTn>
                                        <p:tgtEl>
                                          <p:spTgt spid="27"/>
                                        </p:tgtEl>
                                        <p:attrNameLst>
                                          <p:attrName>style.visibility</p:attrName>
                                        </p:attrNameLst>
                                      </p:cBhvr>
                                      <p:to>
                                        <p:strVal val="hidden"/>
                                      </p:to>
                                    </p:set>
                                  </p:childTnLst>
                                </p:cTn>
                              </p:par>
                              <p:par>
                                <p:cTn id="195" presetID="10" presetClass="entr" presetSubtype="0" fill="hold" grpId="3" nodeType="withEffect">
                                  <p:stCondLst>
                                    <p:cond delay="1500"/>
                                  </p:stCondLst>
                                  <p:childTnLst>
                                    <p:set>
                                      <p:cBhvr>
                                        <p:cTn id="196" dur="1" fill="hold">
                                          <p:stCondLst>
                                            <p:cond delay="0"/>
                                          </p:stCondLst>
                                        </p:cTn>
                                        <p:tgtEl>
                                          <p:spTgt spid="27"/>
                                        </p:tgtEl>
                                        <p:attrNameLst>
                                          <p:attrName>style.visibility</p:attrName>
                                        </p:attrNameLst>
                                      </p:cBhvr>
                                      <p:to>
                                        <p:strVal val="visible"/>
                                      </p:to>
                                    </p:set>
                                    <p:animEffect transition="in" filter="fade">
                                      <p:cBhvr>
                                        <p:cTn id="197" dur="500"/>
                                        <p:tgtEl>
                                          <p:spTgt spid="27"/>
                                        </p:tgtEl>
                                      </p:cBhvr>
                                    </p:animEffect>
                                  </p:childTnLst>
                                </p:cTn>
                              </p:par>
                              <p:par>
                                <p:cTn id="198" presetID="10" presetClass="exit" presetSubtype="0" fill="hold" grpId="4" nodeType="withEffect">
                                  <p:stCondLst>
                                    <p:cond delay="2000"/>
                                  </p:stCondLst>
                                  <p:childTnLst>
                                    <p:animEffect transition="out" filter="fade">
                                      <p:cBhvr>
                                        <p:cTn id="199" dur="500"/>
                                        <p:tgtEl>
                                          <p:spTgt spid="27"/>
                                        </p:tgtEl>
                                      </p:cBhvr>
                                    </p:animEffect>
                                    <p:set>
                                      <p:cBhvr>
                                        <p:cTn id="200" dur="1" fill="hold">
                                          <p:stCondLst>
                                            <p:cond delay="499"/>
                                          </p:stCondLst>
                                        </p:cTn>
                                        <p:tgtEl>
                                          <p:spTgt spid="27"/>
                                        </p:tgtEl>
                                        <p:attrNameLst>
                                          <p:attrName>style.visibility</p:attrName>
                                        </p:attrNameLst>
                                      </p:cBhvr>
                                      <p:to>
                                        <p:strVal val="hidden"/>
                                      </p:to>
                                    </p:set>
                                  </p:childTnLst>
                                </p:cTn>
                              </p:par>
                              <p:par>
                                <p:cTn id="201" presetID="10" presetClass="entr" presetSubtype="0" fill="hold" grpId="5" nodeType="withEffect">
                                  <p:stCondLst>
                                    <p:cond delay="2500"/>
                                  </p:stCondLst>
                                  <p:childTnLst>
                                    <p:set>
                                      <p:cBhvr>
                                        <p:cTn id="202" dur="1" fill="hold">
                                          <p:stCondLst>
                                            <p:cond delay="0"/>
                                          </p:stCondLst>
                                        </p:cTn>
                                        <p:tgtEl>
                                          <p:spTgt spid="27"/>
                                        </p:tgtEl>
                                        <p:attrNameLst>
                                          <p:attrName>style.visibility</p:attrName>
                                        </p:attrNameLst>
                                      </p:cBhvr>
                                      <p:to>
                                        <p:strVal val="visible"/>
                                      </p:to>
                                    </p:set>
                                    <p:animEffect transition="in" filter="fade">
                                      <p:cBhvr>
                                        <p:cTn id="203" dur="500"/>
                                        <p:tgtEl>
                                          <p:spTgt spid="27"/>
                                        </p:tgtEl>
                                      </p:cBhvr>
                                    </p:animEffect>
                                  </p:childTnLst>
                                </p:cTn>
                              </p:par>
                              <p:par>
                                <p:cTn id="204" presetID="10" presetClass="exit" presetSubtype="0" fill="hold" grpId="6" nodeType="withEffect">
                                  <p:stCondLst>
                                    <p:cond delay="3000"/>
                                  </p:stCondLst>
                                  <p:childTnLst>
                                    <p:animEffect transition="out" filter="fade">
                                      <p:cBhvr>
                                        <p:cTn id="205" dur="500"/>
                                        <p:tgtEl>
                                          <p:spTgt spid="27"/>
                                        </p:tgtEl>
                                      </p:cBhvr>
                                    </p:animEffect>
                                    <p:set>
                                      <p:cBhvr>
                                        <p:cTn id="206" dur="1" fill="hold">
                                          <p:stCondLst>
                                            <p:cond delay="499"/>
                                          </p:stCondLst>
                                        </p:cTn>
                                        <p:tgtEl>
                                          <p:spTgt spid="27"/>
                                        </p:tgtEl>
                                        <p:attrNameLst>
                                          <p:attrName>style.visibility</p:attrName>
                                        </p:attrNameLst>
                                      </p:cBhvr>
                                      <p:to>
                                        <p:strVal val="hidden"/>
                                      </p:to>
                                    </p:set>
                                  </p:childTnLst>
                                </p:cTn>
                              </p:par>
                              <p:par>
                                <p:cTn id="207" presetID="10" presetClass="entr" presetSubtype="0" fill="hold" grpId="7" nodeType="withEffect">
                                  <p:stCondLst>
                                    <p:cond delay="3500"/>
                                  </p:stCondLst>
                                  <p:childTnLst>
                                    <p:set>
                                      <p:cBhvr>
                                        <p:cTn id="208" dur="1" fill="hold">
                                          <p:stCondLst>
                                            <p:cond delay="0"/>
                                          </p:stCondLst>
                                        </p:cTn>
                                        <p:tgtEl>
                                          <p:spTgt spid="27"/>
                                        </p:tgtEl>
                                        <p:attrNameLst>
                                          <p:attrName>style.visibility</p:attrName>
                                        </p:attrNameLst>
                                      </p:cBhvr>
                                      <p:to>
                                        <p:strVal val="visible"/>
                                      </p:to>
                                    </p:set>
                                    <p:animEffect transition="in" filter="fade">
                                      <p:cBhvr>
                                        <p:cTn id="209" dur="500"/>
                                        <p:tgtEl>
                                          <p:spTgt spid="27"/>
                                        </p:tgtEl>
                                      </p:cBhvr>
                                    </p:animEffect>
                                  </p:childTnLst>
                                </p:cTn>
                              </p:par>
                              <p:par>
                                <p:cTn id="210" presetID="10" presetClass="exit" presetSubtype="0" fill="hold" grpId="8" nodeType="withEffect">
                                  <p:stCondLst>
                                    <p:cond delay="4000"/>
                                  </p:stCondLst>
                                  <p:childTnLst>
                                    <p:animEffect transition="out" filter="fade">
                                      <p:cBhvr>
                                        <p:cTn id="211" dur="500"/>
                                        <p:tgtEl>
                                          <p:spTgt spid="27"/>
                                        </p:tgtEl>
                                      </p:cBhvr>
                                    </p:animEffect>
                                    <p:set>
                                      <p:cBhvr>
                                        <p:cTn id="212" dur="1" fill="hold">
                                          <p:stCondLst>
                                            <p:cond delay="499"/>
                                          </p:stCondLst>
                                        </p:cTn>
                                        <p:tgtEl>
                                          <p:spTgt spid="27"/>
                                        </p:tgtEl>
                                        <p:attrNameLst>
                                          <p:attrName>style.visibility</p:attrName>
                                        </p:attrNameLst>
                                      </p:cBhvr>
                                      <p:to>
                                        <p:strVal val="hidden"/>
                                      </p:to>
                                    </p:set>
                                  </p:childTnLst>
                                </p:cTn>
                              </p:par>
                              <p:par>
                                <p:cTn id="213" presetID="10" presetClass="entr" presetSubtype="0" fill="hold" grpId="9" nodeType="withEffect">
                                  <p:stCondLst>
                                    <p:cond delay="4500"/>
                                  </p:stCondLst>
                                  <p:childTnLst>
                                    <p:set>
                                      <p:cBhvr>
                                        <p:cTn id="214" dur="1" fill="hold">
                                          <p:stCondLst>
                                            <p:cond delay="0"/>
                                          </p:stCondLst>
                                        </p:cTn>
                                        <p:tgtEl>
                                          <p:spTgt spid="27"/>
                                        </p:tgtEl>
                                        <p:attrNameLst>
                                          <p:attrName>style.visibility</p:attrName>
                                        </p:attrNameLst>
                                      </p:cBhvr>
                                      <p:to>
                                        <p:strVal val="visible"/>
                                      </p:to>
                                    </p:set>
                                    <p:animEffect transition="in" filter="fade">
                                      <p:cBhvr>
                                        <p:cTn id="215" dur="500"/>
                                        <p:tgtEl>
                                          <p:spTgt spid="27"/>
                                        </p:tgtEl>
                                      </p:cBhvr>
                                    </p:animEffect>
                                  </p:childTnLst>
                                </p:cTn>
                              </p:par>
                              <p:par>
                                <p:cTn id="216" presetID="10" presetClass="exit" presetSubtype="0" fill="hold" grpId="1" nodeType="withEffect">
                                  <p:stCondLst>
                                    <p:cond delay="5000"/>
                                  </p:stCondLst>
                                  <p:childTnLst>
                                    <p:animEffect transition="out" filter="fade">
                                      <p:cBhvr>
                                        <p:cTn id="217" dur="500"/>
                                        <p:tgtEl>
                                          <p:spTgt spid="27"/>
                                        </p:tgtEl>
                                      </p:cBhvr>
                                    </p:animEffect>
                                    <p:set>
                                      <p:cBhvr>
                                        <p:cTn id="218" dur="1" fill="hold">
                                          <p:stCondLst>
                                            <p:cond delay="499"/>
                                          </p:stCondLst>
                                        </p:cTn>
                                        <p:tgtEl>
                                          <p:spTgt spid="27"/>
                                        </p:tgtEl>
                                        <p:attrNameLst>
                                          <p:attrName>style.visibility</p:attrName>
                                        </p:attrNameLst>
                                      </p:cBhvr>
                                      <p:to>
                                        <p:strVal val="hidden"/>
                                      </p:to>
                                    </p:set>
                                  </p:childTnLst>
                                </p:cTn>
                              </p:par>
                              <p:par>
                                <p:cTn id="219" presetID="10" presetClass="entr" presetSubtype="0" fill="hold" grpId="0" nodeType="withEffect">
                                  <p:stCondLst>
                                    <p:cond delay="750"/>
                                  </p:stCondLst>
                                  <p:childTnLst>
                                    <p:set>
                                      <p:cBhvr>
                                        <p:cTn id="220" dur="1" fill="hold">
                                          <p:stCondLst>
                                            <p:cond delay="0"/>
                                          </p:stCondLst>
                                        </p:cTn>
                                        <p:tgtEl>
                                          <p:spTgt spid="22"/>
                                        </p:tgtEl>
                                        <p:attrNameLst>
                                          <p:attrName>style.visibility</p:attrName>
                                        </p:attrNameLst>
                                      </p:cBhvr>
                                      <p:to>
                                        <p:strVal val="visible"/>
                                      </p:to>
                                    </p:set>
                                    <p:animEffect transition="in" filter="fade">
                                      <p:cBhvr>
                                        <p:cTn id="221" dur="500"/>
                                        <p:tgtEl>
                                          <p:spTgt spid="22"/>
                                        </p:tgtEl>
                                      </p:cBhvr>
                                    </p:animEffect>
                                  </p:childTnLst>
                                </p:cTn>
                              </p:par>
                              <p:par>
                                <p:cTn id="222" presetID="10" presetClass="exit" presetSubtype="0" fill="hold" grpId="2" nodeType="withEffect">
                                  <p:stCondLst>
                                    <p:cond delay="1250"/>
                                  </p:stCondLst>
                                  <p:childTnLst>
                                    <p:animEffect transition="out" filter="fade">
                                      <p:cBhvr>
                                        <p:cTn id="223" dur="500"/>
                                        <p:tgtEl>
                                          <p:spTgt spid="22"/>
                                        </p:tgtEl>
                                      </p:cBhvr>
                                    </p:animEffect>
                                    <p:set>
                                      <p:cBhvr>
                                        <p:cTn id="224" dur="1" fill="hold">
                                          <p:stCondLst>
                                            <p:cond delay="499"/>
                                          </p:stCondLst>
                                        </p:cTn>
                                        <p:tgtEl>
                                          <p:spTgt spid="22"/>
                                        </p:tgtEl>
                                        <p:attrNameLst>
                                          <p:attrName>style.visibility</p:attrName>
                                        </p:attrNameLst>
                                      </p:cBhvr>
                                      <p:to>
                                        <p:strVal val="hidden"/>
                                      </p:to>
                                    </p:set>
                                  </p:childTnLst>
                                </p:cTn>
                              </p:par>
                              <p:par>
                                <p:cTn id="225" presetID="10" presetClass="entr" presetSubtype="0" fill="hold" grpId="3" nodeType="withEffect">
                                  <p:stCondLst>
                                    <p:cond delay="1750"/>
                                  </p:stCondLst>
                                  <p:childTnLst>
                                    <p:set>
                                      <p:cBhvr>
                                        <p:cTn id="226" dur="1" fill="hold">
                                          <p:stCondLst>
                                            <p:cond delay="0"/>
                                          </p:stCondLst>
                                        </p:cTn>
                                        <p:tgtEl>
                                          <p:spTgt spid="22"/>
                                        </p:tgtEl>
                                        <p:attrNameLst>
                                          <p:attrName>style.visibility</p:attrName>
                                        </p:attrNameLst>
                                      </p:cBhvr>
                                      <p:to>
                                        <p:strVal val="visible"/>
                                      </p:to>
                                    </p:set>
                                    <p:animEffect transition="in" filter="fade">
                                      <p:cBhvr>
                                        <p:cTn id="227" dur="500"/>
                                        <p:tgtEl>
                                          <p:spTgt spid="22"/>
                                        </p:tgtEl>
                                      </p:cBhvr>
                                    </p:animEffect>
                                  </p:childTnLst>
                                </p:cTn>
                              </p:par>
                              <p:par>
                                <p:cTn id="228" presetID="10" presetClass="exit" presetSubtype="0" fill="hold" grpId="4" nodeType="withEffect">
                                  <p:stCondLst>
                                    <p:cond delay="2250"/>
                                  </p:stCondLst>
                                  <p:childTnLst>
                                    <p:animEffect transition="out" filter="fade">
                                      <p:cBhvr>
                                        <p:cTn id="229" dur="500"/>
                                        <p:tgtEl>
                                          <p:spTgt spid="22"/>
                                        </p:tgtEl>
                                      </p:cBhvr>
                                    </p:animEffect>
                                    <p:set>
                                      <p:cBhvr>
                                        <p:cTn id="230" dur="1" fill="hold">
                                          <p:stCondLst>
                                            <p:cond delay="499"/>
                                          </p:stCondLst>
                                        </p:cTn>
                                        <p:tgtEl>
                                          <p:spTgt spid="22"/>
                                        </p:tgtEl>
                                        <p:attrNameLst>
                                          <p:attrName>style.visibility</p:attrName>
                                        </p:attrNameLst>
                                      </p:cBhvr>
                                      <p:to>
                                        <p:strVal val="hidden"/>
                                      </p:to>
                                    </p:set>
                                  </p:childTnLst>
                                </p:cTn>
                              </p:par>
                              <p:par>
                                <p:cTn id="231" presetID="10" presetClass="entr" presetSubtype="0" fill="hold" grpId="5" nodeType="withEffect">
                                  <p:stCondLst>
                                    <p:cond delay="2750"/>
                                  </p:stCondLst>
                                  <p:childTnLst>
                                    <p:set>
                                      <p:cBhvr>
                                        <p:cTn id="232" dur="1" fill="hold">
                                          <p:stCondLst>
                                            <p:cond delay="0"/>
                                          </p:stCondLst>
                                        </p:cTn>
                                        <p:tgtEl>
                                          <p:spTgt spid="22"/>
                                        </p:tgtEl>
                                        <p:attrNameLst>
                                          <p:attrName>style.visibility</p:attrName>
                                        </p:attrNameLst>
                                      </p:cBhvr>
                                      <p:to>
                                        <p:strVal val="visible"/>
                                      </p:to>
                                    </p:set>
                                    <p:animEffect transition="in" filter="fade">
                                      <p:cBhvr>
                                        <p:cTn id="233" dur="500"/>
                                        <p:tgtEl>
                                          <p:spTgt spid="22"/>
                                        </p:tgtEl>
                                      </p:cBhvr>
                                    </p:animEffect>
                                  </p:childTnLst>
                                </p:cTn>
                              </p:par>
                              <p:par>
                                <p:cTn id="234" presetID="10" presetClass="exit" presetSubtype="0" fill="hold" grpId="6" nodeType="withEffect">
                                  <p:stCondLst>
                                    <p:cond delay="3250"/>
                                  </p:stCondLst>
                                  <p:childTnLst>
                                    <p:animEffect transition="out" filter="fade">
                                      <p:cBhvr>
                                        <p:cTn id="235" dur="500"/>
                                        <p:tgtEl>
                                          <p:spTgt spid="22"/>
                                        </p:tgtEl>
                                      </p:cBhvr>
                                    </p:animEffect>
                                    <p:set>
                                      <p:cBhvr>
                                        <p:cTn id="236" dur="1" fill="hold">
                                          <p:stCondLst>
                                            <p:cond delay="499"/>
                                          </p:stCondLst>
                                        </p:cTn>
                                        <p:tgtEl>
                                          <p:spTgt spid="22"/>
                                        </p:tgtEl>
                                        <p:attrNameLst>
                                          <p:attrName>style.visibility</p:attrName>
                                        </p:attrNameLst>
                                      </p:cBhvr>
                                      <p:to>
                                        <p:strVal val="hidden"/>
                                      </p:to>
                                    </p:set>
                                  </p:childTnLst>
                                </p:cTn>
                              </p:par>
                              <p:par>
                                <p:cTn id="237" presetID="10" presetClass="entr" presetSubtype="0" fill="hold" grpId="7" nodeType="withEffect">
                                  <p:stCondLst>
                                    <p:cond delay="3750"/>
                                  </p:stCondLst>
                                  <p:childTnLst>
                                    <p:set>
                                      <p:cBhvr>
                                        <p:cTn id="238" dur="1" fill="hold">
                                          <p:stCondLst>
                                            <p:cond delay="0"/>
                                          </p:stCondLst>
                                        </p:cTn>
                                        <p:tgtEl>
                                          <p:spTgt spid="22"/>
                                        </p:tgtEl>
                                        <p:attrNameLst>
                                          <p:attrName>style.visibility</p:attrName>
                                        </p:attrNameLst>
                                      </p:cBhvr>
                                      <p:to>
                                        <p:strVal val="visible"/>
                                      </p:to>
                                    </p:set>
                                    <p:animEffect transition="in" filter="fade">
                                      <p:cBhvr>
                                        <p:cTn id="239" dur="500"/>
                                        <p:tgtEl>
                                          <p:spTgt spid="22"/>
                                        </p:tgtEl>
                                      </p:cBhvr>
                                    </p:animEffect>
                                  </p:childTnLst>
                                </p:cTn>
                              </p:par>
                              <p:par>
                                <p:cTn id="240" presetID="10" presetClass="exit" presetSubtype="0" fill="hold" grpId="8" nodeType="withEffect">
                                  <p:stCondLst>
                                    <p:cond delay="4250"/>
                                  </p:stCondLst>
                                  <p:childTnLst>
                                    <p:animEffect transition="out" filter="fade">
                                      <p:cBhvr>
                                        <p:cTn id="241" dur="500"/>
                                        <p:tgtEl>
                                          <p:spTgt spid="22"/>
                                        </p:tgtEl>
                                      </p:cBhvr>
                                    </p:animEffect>
                                    <p:set>
                                      <p:cBhvr>
                                        <p:cTn id="242" dur="1" fill="hold">
                                          <p:stCondLst>
                                            <p:cond delay="499"/>
                                          </p:stCondLst>
                                        </p:cTn>
                                        <p:tgtEl>
                                          <p:spTgt spid="22"/>
                                        </p:tgtEl>
                                        <p:attrNameLst>
                                          <p:attrName>style.visibility</p:attrName>
                                        </p:attrNameLst>
                                      </p:cBhvr>
                                      <p:to>
                                        <p:strVal val="hidden"/>
                                      </p:to>
                                    </p:set>
                                  </p:childTnLst>
                                </p:cTn>
                              </p:par>
                              <p:par>
                                <p:cTn id="243" presetID="10" presetClass="entr" presetSubtype="0" fill="hold" grpId="9" nodeType="withEffect">
                                  <p:stCondLst>
                                    <p:cond delay="4750"/>
                                  </p:stCondLst>
                                  <p:childTnLst>
                                    <p:set>
                                      <p:cBhvr>
                                        <p:cTn id="244" dur="1" fill="hold">
                                          <p:stCondLst>
                                            <p:cond delay="0"/>
                                          </p:stCondLst>
                                        </p:cTn>
                                        <p:tgtEl>
                                          <p:spTgt spid="22"/>
                                        </p:tgtEl>
                                        <p:attrNameLst>
                                          <p:attrName>style.visibility</p:attrName>
                                        </p:attrNameLst>
                                      </p:cBhvr>
                                      <p:to>
                                        <p:strVal val="visible"/>
                                      </p:to>
                                    </p:set>
                                    <p:animEffect transition="in" filter="fade">
                                      <p:cBhvr>
                                        <p:cTn id="245" dur="500"/>
                                        <p:tgtEl>
                                          <p:spTgt spid="22"/>
                                        </p:tgtEl>
                                      </p:cBhvr>
                                    </p:animEffect>
                                  </p:childTnLst>
                                </p:cTn>
                              </p:par>
                              <p:par>
                                <p:cTn id="246" presetID="10" presetClass="exit" presetSubtype="0" fill="hold" grpId="1" nodeType="withEffect">
                                  <p:stCondLst>
                                    <p:cond delay="5250"/>
                                  </p:stCondLst>
                                  <p:childTnLst>
                                    <p:animEffect transition="out" filter="fade">
                                      <p:cBhvr>
                                        <p:cTn id="247" dur="500"/>
                                        <p:tgtEl>
                                          <p:spTgt spid="22"/>
                                        </p:tgtEl>
                                      </p:cBhvr>
                                    </p:animEffect>
                                    <p:set>
                                      <p:cBhvr>
                                        <p:cTn id="248" dur="1" fill="hold">
                                          <p:stCondLst>
                                            <p:cond delay="499"/>
                                          </p:stCondLst>
                                        </p:cTn>
                                        <p:tgtEl>
                                          <p:spTgt spid="22"/>
                                        </p:tgtEl>
                                        <p:attrNameLst>
                                          <p:attrName>style.visibility</p:attrName>
                                        </p:attrNameLst>
                                      </p:cBhvr>
                                      <p:to>
                                        <p:strVal val="hidden"/>
                                      </p:to>
                                    </p:set>
                                  </p:childTnLst>
                                </p:cTn>
                              </p:par>
                              <p:par>
                                <p:cTn id="249" presetID="16" presetClass="exit" presetSubtype="21" fill="hold" grpId="1" nodeType="withEffect">
                                  <p:stCondLst>
                                    <p:cond delay="4250"/>
                                  </p:stCondLst>
                                  <p:childTnLst>
                                    <p:animEffect transition="out" filter="barn(inVertical)">
                                      <p:cBhvr>
                                        <p:cTn id="250" dur="1000"/>
                                        <p:tgtEl>
                                          <p:spTgt spid="11"/>
                                        </p:tgtEl>
                                      </p:cBhvr>
                                    </p:animEffect>
                                    <p:set>
                                      <p:cBhvr>
                                        <p:cTn id="251" dur="1" fill="hold">
                                          <p:stCondLst>
                                            <p:cond delay="999"/>
                                          </p:stCondLst>
                                        </p:cTn>
                                        <p:tgtEl>
                                          <p:spTgt spid="11"/>
                                        </p:tgtEl>
                                        <p:attrNameLst>
                                          <p:attrName>style.visibility</p:attrName>
                                        </p:attrNameLst>
                                      </p:cBhvr>
                                      <p:to>
                                        <p:strVal val="hidden"/>
                                      </p:to>
                                    </p:set>
                                  </p:childTnLst>
                                </p:cTn>
                              </p:par>
                            </p:childTnLst>
                          </p:cTn>
                        </p:par>
                        <p:par>
                          <p:cTn id="252" fill="hold">
                            <p:stCondLst>
                              <p:cond delay="7750"/>
                            </p:stCondLst>
                            <p:childTnLst>
                              <p:par>
                                <p:cTn id="253" presetID="16" presetClass="exit" presetSubtype="37" fill="hold" grpId="1" nodeType="afterEffect">
                                  <p:stCondLst>
                                    <p:cond delay="0"/>
                                  </p:stCondLst>
                                  <p:childTnLst>
                                    <p:animEffect transition="out" filter="barn(outVertical)">
                                      <p:cBhvr>
                                        <p:cTn id="254" dur="2000"/>
                                        <p:tgtEl>
                                          <p:spTgt spid="3"/>
                                        </p:tgtEl>
                                      </p:cBhvr>
                                    </p:animEffect>
                                    <p:set>
                                      <p:cBhvr>
                                        <p:cTn id="255" dur="1" fill="hold">
                                          <p:stCondLst>
                                            <p:cond delay="1999"/>
                                          </p:stCondLst>
                                        </p:cTn>
                                        <p:tgtEl>
                                          <p:spTgt spid="3"/>
                                        </p:tgtEl>
                                        <p:attrNameLst>
                                          <p:attrName>style.visibility</p:attrName>
                                        </p:attrNameLst>
                                      </p:cBhvr>
                                      <p:to>
                                        <p:strVal val="hidden"/>
                                      </p:to>
                                    </p:set>
                                  </p:childTnLst>
                                </p:cTn>
                              </p:par>
                              <p:par>
                                <p:cTn id="256" presetID="16" presetClass="exit" presetSubtype="37" fill="hold" grpId="1" nodeType="withEffect">
                                  <p:stCondLst>
                                    <p:cond delay="0"/>
                                  </p:stCondLst>
                                  <p:childTnLst>
                                    <p:animEffect transition="out" filter="barn(outVertical)">
                                      <p:cBhvr>
                                        <p:cTn id="257" dur="2000"/>
                                        <p:tgtEl>
                                          <p:spTgt spid="2"/>
                                        </p:tgtEl>
                                      </p:cBhvr>
                                    </p:animEffect>
                                    <p:set>
                                      <p:cBhvr>
                                        <p:cTn id="258" dur="1" fill="hold">
                                          <p:stCondLst>
                                            <p:cond delay="1999"/>
                                          </p:stCondLst>
                                        </p:cTn>
                                        <p:tgtEl>
                                          <p:spTgt spid="2"/>
                                        </p:tgtEl>
                                        <p:attrNameLst>
                                          <p:attrName>style.visibility</p:attrName>
                                        </p:attrNameLst>
                                      </p:cBhvr>
                                      <p:to>
                                        <p:strVal val="hidden"/>
                                      </p:to>
                                    </p:set>
                                  </p:childTnLst>
                                </p:cTn>
                              </p:par>
                              <p:par>
                                <p:cTn id="259" presetID="16" presetClass="exit" presetSubtype="37" fill="hold" nodeType="withEffect">
                                  <p:stCondLst>
                                    <p:cond delay="0"/>
                                  </p:stCondLst>
                                  <p:childTnLst>
                                    <p:animEffect transition="out" filter="barn(outVertical)">
                                      <p:cBhvr>
                                        <p:cTn id="260" dur="2000"/>
                                        <p:tgtEl>
                                          <p:spTgt spid="8"/>
                                        </p:tgtEl>
                                      </p:cBhvr>
                                    </p:animEffect>
                                    <p:set>
                                      <p:cBhvr>
                                        <p:cTn id="261" dur="1" fill="hold">
                                          <p:stCondLst>
                                            <p:cond delay="1999"/>
                                          </p:stCondLst>
                                        </p:cTn>
                                        <p:tgtEl>
                                          <p:spTgt spid="8"/>
                                        </p:tgtEl>
                                        <p:attrNameLst>
                                          <p:attrName>style.visibility</p:attrName>
                                        </p:attrNameLst>
                                      </p:cBhvr>
                                      <p:to>
                                        <p:strVal val="hidden"/>
                                      </p:to>
                                    </p:set>
                                  </p:childTnLst>
                                </p:cTn>
                              </p:par>
                              <p:par>
                                <p:cTn id="262" presetID="16" presetClass="exit" presetSubtype="37" fill="hold" nodeType="withEffect">
                                  <p:stCondLst>
                                    <p:cond delay="0"/>
                                  </p:stCondLst>
                                  <p:childTnLst>
                                    <p:animEffect transition="out" filter="barn(outVertical)">
                                      <p:cBhvr>
                                        <p:cTn id="263" dur="2000"/>
                                        <p:tgtEl>
                                          <p:spTgt spid="6"/>
                                        </p:tgtEl>
                                      </p:cBhvr>
                                    </p:animEffect>
                                    <p:set>
                                      <p:cBhvr>
                                        <p:cTn id="264"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7" grpId="1" animBg="1"/>
      <p:bldP spid="27" grpId="2" animBg="1"/>
      <p:bldP spid="27" grpId="3" animBg="1"/>
      <p:bldP spid="27" grpId="4" animBg="1"/>
      <p:bldP spid="27" grpId="5" animBg="1"/>
      <p:bldP spid="27" grpId="6" animBg="1"/>
      <p:bldP spid="27" grpId="7" animBg="1"/>
      <p:bldP spid="27" grpId="8" animBg="1"/>
      <p:bldP spid="27" grpId="9" animBg="1"/>
      <p:bldP spid="25" grpId="0" animBg="1"/>
      <p:bldP spid="25" grpId="1" animBg="1"/>
      <p:bldP spid="25" grpId="2" animBg="1"/>
      <p:bldP spid="25" grpId="3" animBg="1"/>
      <p:bldP spid="25" grpId="4" animBg="1"/>
      <p:bldP spid="25" grpId="5" animBg="1"/>
      <p:bldP spid="25" grpId="6" animBg="1"/>
      <p:bldP spid="25" grpId="7" animBg="1"/>
      <p:bldP spid="25" grpId="8" animBg="1"/>
      <p:bldP spid="25" grpId="9" animBg="1"/>
      <p:bldP spid="26" grpId="0" animBg="1"/>
      <p:bldP spid="26" grpId="1" animBg="1"/>
      <p:bldP spid="26" grpId="2" animBg="1"/>
      <p:bldP spid="26" grpId="3" animBg="1"/>
      <p:bldP spid="26" grpId="4" animBg="1"/>
      <p:bldP spid="26" grpId="5" animBg="1"/>
      <p:bldP spid="26" grpId="6" animBg="1"/>
      <p:bldP spid="26" grpId="7" animBg="1"/>
      <p:bldP spid="26" grpId="8" animBg="1"/>
      <p:bldP spid="26" grpId="9" animBg="1"/>
      <p:bldP spid="24" grpId="0" animBg="1"/>
      <p:bldP spid="24" grpId="1" animBg="1"/>
      <p:bldP spid="24" grpId="2" animBg="1"/>
      <p:bldP spid="24" grpId="3" animBg="1"/>
      <p:bldP spid="24" grpId="4" animBg="1"/>
      <p:bldP spid="24" grpId="5" animBg="1"/>
      <p:bldP spid="24" grpId="6" animBg="1"/>
      <p:bldP spid="24" grpId="7" animBg="1"/>
      <p:bldP spid="24" grpId="8" animBg="1"/>
      <p:bldP spid="24" grpId="9" animBg="1"/>
      <p:bldP spid="23" grpId="0" animBg="1"/>
      <p:bldP spid="23" grpId="1" animBg="1"/>
      <p:bldP spid="23" grpId="2" animBg="1"/>
      <p:bldP spid="23" grpId="3" animBg="1"/>
      <p:bldP spid="23" grpId="4" animBg="1"/>
      <p:bldP spid="23" grpId="5" animBg="1"/>
      <p:bldP spid="23" grpId="6" animBg="1"/>
      <p:bldP spid="23" grpId="7" animBg="1"/>
      <p:bldP spid="23" grpId="8" animBg="1"/>
      <p:bldP spid="23" grpId="9" animBg="1"/>
      <p:bldP spid="22" grpId="0" animBg="1"/>
      <p:bldP spid="22" grpId="1" animBg="1"/>
      <p:bldP spid="22" grpId="2" animBg="1"/>
      <p:bldP spid="22" grpId="3" animBg="1"/>
      <p:bldP spid="22" grpId="4" animBg="1"/>
      <p:bldP spid="22" grpId="5" animBg="1"/>
      <p:bldP spid="22" grpId="6" animBg="1"/>
      <p:bldP spid="22" grpId="7" animBg="1"/>
      <p:bldP spid="22" grpId="8" animBg="1"/>
      <p:bldP spid="22" grpId="9" animBg="1"/>
      <p:bldP spid="2" grpId="0" animBg="1"/>
      <p:bldP spid="2" grpId="1" animBg="1"/>
      <p:bldP spid="3" grpId="0" animBg="1"/>
      <p:bldP spid="3" grpId="1" animBg="1"/>
      <p:bldP spid="11" grpId="0" animBg="1"/>
      <p:bldP spid="11" grpId="1" animBg="1"/>
      <p:bldP spid="16" grpId="0" build="p">
        <p:tmplLst>
          <p:tmpl lvl="1">
            <p:tnLst>
              <p:par>
                <p:cTn presetID="26" presetClass="emph" presetSubtype="0" fill="hold" nodeType="withEffect">
                  <p:stCondLst>
                    <p:cond delay="1500"/>
                  </p:stCondLst>
                  <p:iterate type="lt">
                    <p:tmPct val="10000"/>
                  </p:iterate>
                  <p:childTnLst>
                    <p:animEffect transition="out" filter="fade">
                      <p:cBhvr>
                        <p:cTn dur="500" tmFilter="0, 0; .2, .5; .8, .5; 1, 0"/>
                        <p:tgtEl>
                          <p:spTgt spid="16"/>
                        </p:tgtEl>
                      </p:cBhvr>
                    </p:animEffect>
                    <p:animScale>
                      <p:cBhvr>
                        <p:cTn dur="250" autoRev="1" fill="hold"/>
                        <p:tgtEl>
                          <p:spTgt spid="16"/>
                        </p:tgtEl>
                      </p:cBhvr>
                      <p:by x="105000" y="105000"/>
                    </p:animScale>
                  </p:childTnLst>
                </p:cTn>
              </p:par>
            </p:tnLst>
          </p:tmpl>
        </p:tmplLst>
      </p:bldP>
      <p:bldP spid="16" grpId="1" build="p">
        <p:tmplLst>
          <p:tmpl lvl="1">
            <p:tnLst>
              <p:par>
                <p:cTn presetID="26" presetClass="emph" presetSubtype="0" fill="hold" nodeType="withEffect">
                  <p:stCondLst>
                    <p:cond delay="2000"/>
                  </p:stCondLst>
                  <p:iterate type="lt">
                    <p:tmPct val="10000"/>
                  </p:iterate>
                  <p:childTnLst>
                    <p:animEffect transition="out" filter="fade">
                      <p:cBhvr>
                        <p:cTn dur="500" tmFilter="0, 0; .2, .5; .8, .5; 1, 0"/>
                        <p:tgtEl>
                          <p:spTgt spid="16"/>
                        </p:tgtEl>
                      </p:cBhvr>
                    </p:animEffect>
                    <p:animScale>
                      <p:cBhvr>
                        <p:cTn dur="250" autoRev="1" fill="hold"/>
                        <p:tgtEl>
                          <p:spTgt spid="16"/>
                        </p:tgtEl>
                      </p:cBhvr>
                      <p:by x="105000" y="105000"/>
                    </p:animScale>
                  </p:childTnLst>
                </p:cTn>
              </p:par>
            </p:tnLst>
          </p:tmpl>
        </p:tmplLst>
      </p:bldP>
      <p:bldP spid="16" grpId="2" build="p">
        <p:tmplLst>
          <p:tmpl lvl="1">
            <p:tnLst>
              <p:par>
                <p:cTn presetID="10" presetClass="entr" presetSubtype="0" fill="hold" nodeType="withEffect">
                  <p:stCondLst>
                    <p:cond delay="1000"/>
                  </p:stCondLst>
                  <p:iterate type="lt">
                    <p:tmPct val="0"/>
                  </p:iterate>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Lst>
      </p:bldP>
      <p:bldP spid="16" grpId="3" build="p">
        <p:tmplLst>
          <p:tmpl lvl="1">
            <p:tnLst>
              <p:par>
                <p:cTn presetID="26" presetClass="emph" presetSubtype="0" fill="hold" nodeType="withEffect">
                  <p:stCondLst>
                    <p:cond delay="2500"/>
                  </p:stCondLst>
                  <p:iterate type="lt">
                    <p:tmPct val="10000"/>
                  </p:iterate>
                  <p:childTnLst>
                    <p:animEffect transition="out" filter="fade">
                      <p:cBhvr>
                        <p:cTn dur="500" tmFilter="0, 0; .2, .5; .8, .5; 1, 0"/>
                        <p:tgtEl>
                          <p:spTgt spid="16"/>
                        </p:tgtEl>
                      </p:cBhvr>
                    </p:animEffect>
                    <p:animScale>
                      <p:cBhvr>
                        <p:cTn dur="250" autoRev="1" fill="hold"/>
                        <p:tgtEl>
                          <p:spTgt spid="16"/>
                        </p:tgtEl>
                      </p:cBhvr>
                      <p:by x="105000" y="105000"/>
                    </p:animScale>
                  </p:childTnLst>
                </p:cTn>
              </p:par>
            </p:tnLst>
          </p:tmpl>
        </p:tmplLst>
      </p:bldP>
      <p:bldP spid="16" grpId="4" build="p">
        <p:tmplLst>
          <p:tmpl lvl="1">
            <p:tnLst>
              <p:par>
                <p:cTn presetID="10" presetClass="exit" presetSubtype="0" fill="hold" nodeType="withEffect">
                  <p:stCondLst>
                    <p:cond delay="3750"/>
                  </p:stCondLst>
                  <p:iterate type="lt">
                    <p:tmPct val="0"/>
                  </p:iterate>
                  <p:childTnLst>
                    <p:animEffect transition="out" filter="fade">
                      <p:cBhvr>
                        <p:cTn dur="500"/>
                        <p:tgtEl>
                          <p:spTgt spid="16"/>
                        </p:tgtEl>
                      </p:cBhvr>
                    </p:animEffect>
                    <p:set>
                      <p:cBhvr>
                        <p:cTn dur="1" fill="hold">
                          <p:stCondLst>
                            <p:cond delay="499"/>
                          </p:stCondLst>
                        </p:cTn>
                        <p:tgtEl>
                          <p:spTgt spid="16"/>
                        </p:tgtEl>
                        <p:attrNameLst>
                          <p:attrName>style.visibility</p:attrName>
                        </p:attrNameLst>
                      </p:cBhvr>
                      <p:to>
                        <p:strVal val="hidden"/>
                      </p:to>
                    </p:set>
                  </p:childTnLst>
                </p:cTn>
              </p:par>
            </p:tnLst>
          </p:tmpl>
        </p:tmplLst>
      </p:bldP>
      <p:bldP spid="17" grpId="0" build="p">
        <p:tmplLst>
          <p:tmpl lvl="1">
            <p:tnLst>
              <p:par>
                <p:cTn presetID="10" presetClass="entr" presetSubtype="0" fill="hold" nodeType="withEffect">
                  <p:stCondLst>
                    <p:cond delay="1500"/>
                  </p:stCondLst>
                  <p:iterate type="lt">
                    <p:tmPct val="0"/>
                  </p:iterate>
                  <p:childTnLst>
                    <p:set>
                      <p:cBhvr>
                        <p:cTn dur="1" fill="hold">
                          <p:stCondLst>
                            <p:cond delay="0"/>
                          </p:stCondLst>
                        </p:cTn>
                        <p:tgtEl>
                          <p:spTgt spid="17"/>
                        </p:tgtEl>
                        <p:attrNameLst>
                          <p:attrName>style.visibility</p:attrName>
                        </p:attrNameLst>
                      </p:cBhvr>
                      <p:to>
                        <p:strVal val="visible"/>
                      </p:to>
                    </p:set>
                    <p:animEffect transition="in" filter="fade">
                      <p:cBhvr>
                        <p:cTn dur="500"/>
                        <p:tgtEl>
                          <p:spTgt spid="17"/>
                        </p:tgtEl>
                      </p:cBhvr>
                    </p:animEffect>
                  </p:childTnLst>
                </p:cTn>
              </p:par>
            </p:tnLst>
          </p:tmpl>
        </p:tmplLst>
      </p:bldP>
      <p:bldP spid="17" grpId="1" build="p">
        <p:tmplLst>
          <p:tmpl lvl="1">
            <p:tnLst>
              <p:par>
                <p:cTn presetID="26" presetClass="emph" presetSubtype="0" fill="hold" nodeType="withEffect">
                  <p:stCondLst>
                    <p:cond delay="2000"/>
                  </p:stCondLst>
                  <p:iterate type="lt">
                    <p:tmPct val="10000"/>
                  </p:iterate>
                  <p:childTnLst>
                    <p:animEffect transition="out" filter="fade">
                      <p:cBhvr>
                        <p:cTn dur="500" tmFilter="0, 0; .2, .5; .8, .5; 1, 0"/>
                        <p:tgtEl>
                          <p:spTgt spid="17"/>
                        </p:tgtEl>
                      </p:cBhvr>
                    </p:animEffect>
                    <p:animScale>
                      <p:cBhvr>
                        <p:cTn dur="250" autoRev="1" fill="hold"/>
                        <p:tgtEl>
                          <p:spTgt spid="17"/>
                        </p:tgtEl>
                      </p:cBhvr>
                      <p:by x="105000" y="105000"/>
                    </p:animScale>
                  </p:childTnLst>
                </p:cTn>
              </p:par>
            </p:tnLst>
          </p:tmpl>
        </p:tmplLst>
      </p:bldP>
      <p:bldP spid="17" grpId="2" build="p">
        <p:tmplLst>
          <p:tmpl lvl="1">
            <p:tnLst>
              <p:par>
                <p:cTn presetID="26" presetClass="emph" presetSubtype="0" fill="hold" nodeType="withEffect">
                  <p:stCondLst>
                    <p:cond delay="2500"/>
                  </p:stCondLst>
                  <p:iterate type="lt">
                    <p:tmPct val="10000"/>
                  </p:iterate>
                  <p:childTnLst>
                    <p:animEffect transition="out" filter="fade">
                      <p:cBhvr>
                        <p:cTn dur="500" tmFilter="0, 0; .2, .5; .8, .5; 1, 0"/>
                        <p:tgtEl>
                          <p:spTgt spid="17"/>
                        </p:tgtEl>
                      </p:cBhvr>
                    </p:animEffect>
                    <p:animScale>
                      <p:cBhvr>
                        <p:cTn dur="250" autoRev="1" fill="hold"/>
                        <p:tgtEl>
                          <p:spTgt spid="17"/>
                        </p:tgtEl>
                      </p:cBhvr>
                      <p:by x="105000" y="105000"/>
                    </p:animScale>
                  </p:childTnLst>
                </p:cTn>
              </p:par>
            </p:tnLst>
          </p:tmpl>
        </p:tmplLst>
      </p:bldP>
      <p:bldP spid="17" grpId="3" build="p">
        <p:tmplLst>
          <p:tmpl lvl="1">
            <p:tnLst>
              <p:par>
                <p:cTn presetID="26" presetClass="emph" presetSubtype="0" fill="hold" nodeType="withEffect">
                  <p:stCondLst>
                    <p:cond delay="3000"/>
                  </p:stCondLst>
                  <p:iterate type="lt">
                    <p:tmPct val="10000"/>
                  </p:iterate>
                  <p:childTnLst>
                    <p:animEffect transition="out" filter="fade">
                      <p:cBhvr>
                        <p:cTn dur="500" tmFilter="0, 0; .2, .5; .8, .5; 1, 0"/>
                        <p:tgtEl>
                          <p:spTgt spid="17"/>
                        </p:tgtEl>
                      </p:cBhvr>
                    </p:animEffect>
                    <p:animScale>
                      <p:cBhvr>
                        <p:cTn dur="250" autoRev="1" fill="hold"/>
                        <p:tgtEl>
                          <p:spTgt spid="17"/>
                        </p:tgtEl>
                      </p:cBhvr>
                      <p:by x="105000" y="105000"/>
                    </p:animScale>
                  </p:childTnLst>
                </p:cTn>
              </p:par>
            </p:tnLst>
          </p:tmpl>
        </p:tmplLst>
      </p:bldP>
      <p:bldP spid="17" grpId="4" build="p">
        <p:tmplLst>
          <p:tmpl lvl="1">
            <p:tnLst>
              <p:par>
                <p:cTn presetID="10" presetClass="exit" presetSubtype="0" fill="hold" nodeType="withEffect">
                  <p:stCondLst>
                    <p:cond delay="4250"/>
                  </p:stCondLst>
                  <p:iterate type="lt">
                    <p:tmPct val="0"/>
                  </p:iterate>
                  <p:childTnLst>
                    <p:animEffect transition="out" filter="fade">
                      <p:cBhvr>
                        <p:cTn dur="500"/>
                        <p:tgtEl>
                          <p:spTgt spid="17"/>
                        </p:tgtEl>
                      </p:cBhvr>
                    </p:animEffect>
                    <p:set>
                      <p:cBhvr>
                        <p:cTn dur="1" fill="hold">
                          <p:stCondLst>
                            <p:cond delay="499"/>
                          </p:stCondLst>
                        </p:cTn>
                        <p:tgtEl>
                          <p:spTgt spid="17"/>
                        </p:tgtEl>
                        <p:attrNameLst>
                          <p:attrName>style.visibility</p:attrName>
                        </p:attrNameLst>
                      </p:cBhvr>
                      <p:to>
                        <p:strVal val="hidden"/>
                      </p:to>
                    </p:set>
                  </p:childTnLst>
                </p:cTn>
              </p:par>
            </p:tnLst>
          </p:tmpl>
        </p:tmplLst>
      </p:bldP>
      <p:bldP spid="18" grpId="0"/>
      <p:bldP spid="18" grpId="1"/>
    </p:bldLst>
  </p:timing>
  <p:extLst>
    <p:ext uri="{DCECCB84-F9BA-43D5-87BE-67443E8EF086}">
      <p15:sldGuideLst xmlns:p15="http://schemas.microsoft.com/office/powerpoint/2012/main">
        <p15:guide id="1" orient="horz" pos="2880">
          <p15:clr>
            <a:srgbClr val="FBAE40"/>
          </p15:clr>
        </p15:guide>
        <p15:guide id="2" pos="16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58957"/>
          </a:xfrm>
        </p:spPr>
        <p:txBody>
          <a:bodyPr/>
          <a:lstStyle>
            <a:lvl1pPr algn="ctr">
              <a:defRPr>
                <a:solidFill>
                  <a:schemeClr val="accent1">
                    <a:lumMod val="50000"/>
                  </a:schemeClr>
                </a:solidFill>
                <a:latin typeface="Corbel" panose="020B0503020204020204" pitchFamily="34" charset="0"/>
              </a:defRPr>
            </a:lvl1pPr>
          </a:lstStyle>
          <a:p>
            <a:r>
              <a:rPr lang="en-US" dirty="0"/>
              <a:t>Click to edit Master title style</a:t>
            </a:r>
          </a:p>
        </p:txBody>
      </p:sp>
      <p:sp>
        <p:nvSpPr>
          <p:cNvPr id="3" name="Content Placeholder 2"/>
          <p:cNvSpPr>
            <a:spLocks noGrp="1"/>
          </p:cNvSpPr>
          <p:nvPr>
            <p:ph idx="1"/>
          </p:nvPr>
        </p:nvSpPr>
        <p:spPr>
          <a:xfrm>
            <a:off x="-1" y="1258956"/>
            <a:ext cx="9143999" cy="5599043"/>
          </a:xfrm>
        </p:spPr>
        <p:txBody>
          <a:bodyPr/>
          <a:lstStyle>
            <a:lvl1pPr>
              <a:buClr>
                <a:schemeClr val="accent2">
                  <a:lumMod val="75000"/>
                </a:schemeClr>
              </a:buClr>
              <a:buFont typeface="Wingdings" panose="05000000000000000000" pitchFamily="2" charset="2"/>
              <a:buChar char="Ø"/>
              <a:defRPr>
                <a:solidFill>
                  <a:schemeClr val="accent1">
                    <a:lumMod val="50000"/>
                  </a:schemeClr>
                </a:solidFill>
                <a:latin typeface="Corbel" panose="020B0503020204020204" pitchFamily="34" charset="0"/>
              </a:defRPr>
            </a:lvl1pPr>
            <a:lvl2pPr>
              <a:defRPr>
                <a:solidFill>
                  <a:schemeClr val="accent1">
                    <a:lumMod val="50000"/>
                  </a:schemeClr>
                </a:solidFill>
                <a:latin typeface="Corbel" panose="020B0503020204020204" pitchFamily="34" charset="0"/>
              </a:defRPr>
            </a:lvl2pPr>
            <a:lvl3pPr>
              <a:defRPr>
                <a:solidFill>
                  <a:schemeClr val="accent1">
                    <a:lumMod val="50000"/>
                  </a:schemeClr>
                </a:solidFill>
                <a:latin typeface="Corbel" panose="020B0503020204020204" pitchFamily="34" charset="0"/>
              </a:defRPr>
            </a:lvl3pPr>
            <a:lvl4pPr>
              <a:defRPr>
                <a:solidFill>
                  <a:schemeClr val="accent1">
                    <a:lumMod val="50000"/>
                  </a:schemeClr>
                </a:solidFill>
                <a:latin typeface="Corbel" panose="020B0503020204020204" pitchFamily="34" charset="0"/>
              </a:defRPr>
            </a:lvl4pPr>
            <a:lvl5pPr>
              <a:defRPr>
                <a:solidFill>
                  <a:schemeClr val="accent1">
                    <a:lumMod val="50000"/>
                  </a:schemeClr>
                </a:solidFill>
                <a:latin typeface="Corbel" panose="020B05030202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54453935"/>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81AC8D-0882-4B34-ABCE-93D7104B3513}"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939693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81AC8D-0882-4B34-ABCE-93D7104B3513}"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1882893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81AC8D-0882-4B34-ABCE-93D7104B3513}"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2589271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81AC8D-0882-4B34-ABCE-93D7104B3513}"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2263324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81AC8D-0882-4B34-ABCE-93D7104B3513}"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2431197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581AC8D-0882-4B34-ABCE-93D7104B3513}"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1291586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581AC8D-0882-4B34-ABCE-93D7104B3513}"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4247235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81AC8D-0882-4B34-ABCE-93D7104B3513}" type="datetimeFigureOut">
              <a:rPr lang="en-US" smtClean="0"/>
              <a:t>1/25/2021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1672A1-594F-403B-A1AC-3909520736A0}" type="slidenum">
              <a:rPr lang="en-US" smtClean="0"/>
              <a:t>‹#›</a:t>
            </a:fld>
            <a:endParaRPr lang="en-US"/>
          </a:p>
        </p:txBody>
      </p:sp>
    </p:spTree>
    <p:extLst>
      <p:ext uri="{BB962C8B-B14F-4D97-AF65-F5344CB8AC3E}">
        <p14:creationId xmlns:p14="http://schemas.microsoft.com/office/powerpoint/2010/main" val="357467685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338068EC-8701-49CF-A4AC-5D0C33F6B1D8}"/>
              </a:ext>
            </a:extLst>
          </p:cNvPr>
          <p:cNvSpPr>
            <a:spLocks noGrp="1"/>
          </p:cNvSpPr>
          <p:nvPr>
            <p:ph type="body" sz="quarter" idx="11"/>
          </p:nvPr>
        </p:nvSpPr>
        <p:spPr>
          <a:xfrm>
            <a:off x="2411896" y="5006340"/>
            <a:ext cx="4267200" cy="559594"/>
          </a:xfrm>
        </p:spPr>
        <p:txBody>
          <a:bodyPr>
            <a:noAutofit/>
          </a:bodyPr>
          <a:lstStyle/>
          <a:p>
            <a:pPr>
              <a:spcBef>
                <a:spcPts val="0"/>
              </a:spcBef>
            </a:pPr>
            <a:r>
              <a:rPr lang="en-US" sz="2400" b="1" dirty="0">
                <a:solidFill>
                  <a:schemeClr val="accent2">
                    <a:lumMod val="75000"/>
                  </a:schemeClr>
                </a:solidFill>
                <a:effectLst>
                  <a:outerShdw blurRad="38100" dist="38100" dir="2700000" algn="tl">
                    <a:srgbClr val="000000">
                      <a:alpha val="43137"/>
                    </a:srgbClr>
                  </a:outerShdw>
                </a:effectLst>
                <a:latin typeface="Tempus Sans ITC" panose="04020404030D07020202" pitchFamily="82" charset="0"/>
              </a:rPr>
              <a:t>JoLynn Gower</a:t>
            </a:r>
          </a:p>
          <a:p>
            <a:pPr>
              <a:spcBef>
                <a:spcPts val="0"/>
              </a:spcBef>
            </a:pPr>
            <a:r>
              <a:rPr lang="en-US" sz="2400" b="1" dirty="0">
                <a:solidFill>
                  <a:schemeClr val="accent2">
                    <a:lumMod val="75000"/>
                  </a:schemeClr>
                </a:solidFill>
                <a:effectLst>
                  <a:outerShdw blurRad="38100" dist="38100" dir="2700000" algn="tl">
                    <a:srgbClr val="000000">
                      <a:alpha val="43137"/>
                    </a:srgbClr>
                  </a:outerShdw>
                </a:effectLst>
                <a:latin typeface="Tempus Sans ITC" panose="04020404030D07020202" pitchFamily="82" charset="0"/>
              </a:rPr>
              <a:t>Spring 2021</a:t>
            </a:r>
          </a:p>
          <a:p>
            <a:pPr>
              <a:spcBef>
                <a:spcPts val="0"/>
              </a:spcBef>
            </a:pPr>
            <a:r>
              <a:rPr lang="en-US" sz="2400" b="1" dirty="0">
                <a:solidFill>
                  <a:schemeClr val="accent2">
                    <a:lumMod val="75000"/>
                  </a:schemeClr>
                </a:solidFill>
                <a:effectLst>
                  <a:outerShdw blurRad="38100" dist="38100" dir="2700000" algn="tl">
                    <a:srgbClr val="000000">
                      <a:alpha val="43137"/>
                    </a:srgbClr>
                  </a:outerShdw>
                </a:effectLst>
                <a:latin typeface="Tempus Sans ITC" panose="04020404030D07020202" pitchFamily="82" charset="0"/>
              </a:rPr>
              <a:t>217-493-6151</a:t>
            </a:r>
          </a:p>
          <a:p>
            <a:pPr>
              <a:spcBef>
                <a:spcPts val="0"/>
              </a:spcBef>
            </a:pPr>
            <a:r>
              <a:rPr lang="en-US" sz="2400" b="1" dirty="0">
                <a:solidFill>
                  <a:schemeClr val="accent2">
                    <a:lumMod val="75000"/>
                  </a:schemeClr>
                </a:solidFill>
                <a:effectLst>
                  <a:outerShdw blurRad="38100" dist="38100" dir="2700000" algn="tl">
                    <a:srgbClr val="000000">
                      <a:alpha val="43137"/>
                    </a:srgbClr>
                  </a:outerShdw>
                </a:effectLst>
                <a:latin typeface="Tempus Sans ITC" panose="04020404030D07020202" pitchFamily="82" charset="0"/>
              </a:rPr>
              <a:t>jgower@guardingthetruth.org</a:t>
            </a:r>
          </a:p>
        </p:txBody>
      </p:sp>
      <p:sp>
        <p:nvSpPr>
          <p:cNvPr id="5" name="Title 4">
            <a:extLst>
              <a:ext uri="{FF2B5EF4-FFF2-40B4-BE49-F238E27FC236}">
                <a16:creationId xmlns:a16="http://schemas.microsoft.com/office/drawing/2014/main" id="{66058731-1267-4D78-BE19-23FEE65ADE71}"/>
              </a:ext>
            </a:extLst>
          </p:cNvPr>
          <p:cNvSpPr>
            <a:spLocks noGrp="1"/>
          </p:cNvSpPr>
          <p:nvPr>
            <p:ph type="title"/>
          </p:nvPr>
        </p:nvSpPr>
        <p:spPr>
          <a:xfrm>
            <a:off x="3919580" y="1851660"/>
            <a:ext cx="1301948" cy="1577340"/>
          </a:xfrm>
        </p:spPr>
        <p:txBody>
          <a:bodyPr/>
          <a:lstStyle/>
          <a:p>
            <a:r>
              <a:rPr lang="en-US" dirty="0"/>
              <a:t> </a:t>
            </a:r>
          </a:p>
        </p:txBody>
      </p:sp>
      <p:sp>
        <p:nvSpPr>
          <p:cNvPr id="2" name="TextBox 1">
            <a:extLst>
              <a:ext uri="{FF2B5EF4-FFF2-40B4-BE49-F238E27FC236}">
                <a16:creationId xmlns:a16="http://schemas.microsoft.com/office/drawing/2014/main" id="{20ABE465-AF6E-4A58-B184-D18858BEBFEA}"/>
              </a:ext>
            </a:extLst>
          </p:cNvPr>
          <p:cNvSpPr txBox="1"/>
          <p:nvPr/>
        </p:nvSpPr>
        <p:spPr>
          <a:xfrm>
            <a:off x="2107096" y="2490882"/>
            <a:ext cx="4837043" cy="1718868"/>
          </a:xfrm>
          <a:prstGeom prst="rect">
            <a:avLst/>
          </a:prstGeom>
          <a:noFill/>
        </p:spPr>
        <p:txBody>
          <a:bodyPr wrap="square" rtlCol="0">
            <a:spAutoFit/>
          </a:bodyPr>
          <a:lstStyle/>
          <a:p>
            <a:pPr algn="ctr">
              <a:lnSpc>
                <a:spcPct val="90000"/>
              </a:lnSpc>
            </a:pPr>
            <a:endParaRPr lang="en-US" sz="844" dirty="0"/>
          </a:p>
          <a:p>
            <a:pPr algn="ctr">
              <a:lnSpc>
                <a:spcPct val="90000"/>
              </a:lnSpc>
            </a:pPr>
            <a:r>
              <a:rPr lang="en-US" sz="3600" b="1" dirty="0">
                <a:solidFill>
                  <a:schemeClr val="accent1">
                    <a:lumMod val="75000"/>
                  </a:schemeClr>
                </a:solidFill>
                <a:effectLst>
                  <a:outerShdw blurRad="38100" dist="38100" dir="2700000" algn="tl">
                    <a:srgbClr val="000000">
                      <a:alpha val="43137"/>
                    </a:srgbClr>
                  </a:outerShdw>
                </a:effectLst>
                <a:latin typeface="Tempus Sans ITC" panose="04020404030D07020202" pitchFamily="82" charset="0"/>
              </a:rPr>
              <a:t>AN</a:t>
            </a:r>
          </a:p>
          <a:p>
            <a:pPr algn="ctr">
              <a:lnSpc>
                <a:spcPct val="90000"/>
              </a:lnSpc>
            </a:pPr>
            <a:r>
              <a:rPr lang="en-US" sz="3600" b="1" dirty="0">
                <a:solidFill>
                  <a:schemeClr val="accent1">
                    <a:lumMod val="75000"/>
                  </a:schemeClr>
                </a:solidFill>
                <a:effectLst>
                  <a:outerShdw blurRad="38100" dist="38100" dir="2700000" algn="tl">
                    <a:srgbClr val="000000">
                      <a:alpha val="43137"/>
                    </a:srgbClr>
                  </a:outerShdw>
                </a:effectLst>
                <a:latin typeface="Tempus Sans ITC" panose="04020404030D07020202" pitchFamily="82" charset="0"/>
              </a:rPr>
              <a:t>ACCEPTABLE</a:t>
            </a:r>
          </a:p>
          <a:p>
            <a:pPr algn="ctr">
              <a:lnSpc>
                <a:spcPct val="90000"/>
              </a:lnSpc>
            </a:pPr>
            <a:r>
              <a:rPr lang="en-US" sz="3600" b="1" dirty="0">
                <a:solidFill>
                  <a:schemeClr val="accent1">
                    <a:lumMod val="75000"/>
                  </a:schemeClr>
                </a:solidFill>
                <a:effectLst>
                  <a:outerShdw blurRad="38100" dist="38100" dir="2700000" algn="tl">
                    <a:srgbClr val="000000">
                      <a:alpha val="43137"/>
                    </a:srgbClr>
                  </a:outerShdw>
                </a:effectLst>
                <a:latin typeface="Tempus Sans ITC" panose="04020404030D07020202" pitchFamily="82" charset="0"/>
              </a:rPr>
              <a:t>SACRIFICE</a:t>
            </a:r>
          </a:p>
        </p:txBody>
      </p:sp>
      <p:sp>
        <p:nvSpPr>
          <p:cNvPr id="6" name="TextBox 5">
            <a:extLst>
              <a:ext uri="{FF2B5EF4-FFF2-40B4-BE49-F238E27FC236}">
                <a16:creationId xmlns:a16="http://schemas.microsoft.com/office/drawing/2014/main" id="{3D0C3042-5BA9-42A0-BB5F-5091087756B7}"/>
              </a:ext>
            </a:extLst>
          </p:cNvPr>
          <p:cNvSpPr txBox="1"/>
          <p:nvPr/>
        </p:nvSpPr>
        <p:spPr>
          <a:xfrm>
            <a:off x="7755630" y="5565934"/>
            <a:ext cx="998991" cy="369332"/>
          </a:xfrm>
          <a:prstGeom prst="rect">
            <a:avLst/>
          </a:prstGeom>
          <a:noFill/>
        </p:spPr>
        <p:txBody>
          <a:bodyPr wrap="none" rtlCol="0">
            <a:spAutoFit/>
          </a:bodyPr>
          <a:lstStyle/>
          <a:p>
            <a:r>
              <a:rPr lang="en-US" b="1" dirty="0">
                <a:latin typeface="Tempus Sans ITC" panose="04020404030D07020202" pitchFamily="82" charset="0"/>
              </a:rPr>
              <a:t>Lesson 3</a:t>
            </a:r>
          </a:p>
        </p:txBody>
      </p:sp>
    </p:spTree>
    <p:extLst>
      <p:ext uri="{BB962C8B-B14F-4D97-AF65-F5344CB8AC3E}">
        <p14:creationId xmlns:p14="http://schemas.microsoft.com/office/powerpoint/2010/main" val="877942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43620-7093-4E50-9253-09B745F7D66F}"/>
              </a:ext>
            </a:extLst>
          </p:cNvPr>
          <p:cNvSpPr>
            <a:spLocks noGrp="1"/>
          </p:cNvSpPr>
          <p:nvPr>
            <p:ph type="title"/>
          </p:nvPr>
        </p:nvSpPr>
        <p:spPr/>
        <p:txBody>
          <a:bodyPr/>
          <a:lstStyle/>
          <a:p>
            <a:r>
              <a:rPr lang="en-US" b="1" dirty="0"/>
              <a:t>SORT OF PERSON GOD USES</a:t>
            </a:r>
          </a:p>
        </p:txBody>
      </p:sp>
      <p:sp>
        <p:nvSpPr>
          <p:cNvPr id="3" name="Content Placeholder 2">
            <a:extLst>
              <a:ext uri="{FF2B5EF4-FFF2-40B4-BE49-F238E27FC236}">
                <a16:creationId xmlns:a16="http://schemas.microsoft.com/office/drawing/2014/main" id="{ECACB053-4B91-4730-818D-4051AB2C9F94}"/>
              </a:ext>
            </a:extLst>
          </p:cNvPr>
          <p:cNvSpPr>
            <a:spLocks noGrp="1"/>
          </p:cNvSpPr>
          <p:nvPr>
            <p:ph idx="1"/>
          </p:nvPr>
        </p:nvSpPr>
        <p:spPr>
          <a:xfrm>
            <a:off x="-1" y="940904"/>
            <a:ext cx="9143999" cy="5917096"/>
          </a:xfrm>
        </p:spPr>
        <p:txBody>
          <a:bodyPr>
            <a:normAutofit lnSpcReduction="10000"/>
          </a:bodyPr>
          <a:lstStyle/>
          <a:p>
            <a:pPr>
              <a:lnSpc>
                <a:spcPct val="100000"/>
              </a:lnSpc>
            </a:pPr>
            <a:r>
              <a:rPr lang="en-US" dirty="0"/>
              <a:t>It is easy to descend the spiral of defeat when:</a:t>
            </a:r>
          </a:p>
          <a:p>
            <a:pPr marL="0" indent="0">
              <a:lnSpc>
                <a:spcPct val="100000"/>
              </a:lnSpc>
              <a:spcBef>
                <a:spcPts val="300"/>
              </a:spcBef>
              <a:buNone/>
            </a:pPr>
            <a:r>
              <a:rPr lang="en-US" dirty="0"/>
              <a:t>    </a:t>
            </a:r>
            <a:r>
              <a:rPr lang="en-US" b="1" dirty="0"/>
              <a:t>1.  you have been a victim of past situations or</a:t>
            </a:r>
          </a:p>
          <a:p>
            <a:pPr marL="0" indent="0">
              <a:lnSpc>
                <a:spcPct val="100000"/>
              </a:lnSpc>
              <a:spcBef>
                <a:spcPts val="300"/>
              </a:spcBef>
              <a:buNone/>
            </a:pPr>
            <a:r>
              <a:rPr lang="en-US" b="1" dirty="0"/>
              <a:t>    2.  you are failing right now or</a:t>
            </a:r>
          </a:p>
          <a:p>
            <a:pPr marL="0" indent="0">
              <a:lnSpc>
                <a:spcPct val="100000"/>
              </a:lnSpc>
              <a:spcBef>
                <a:spcPts val="300"/>
              </a:spcBef>
              <a:buNone/>
            </a:pPr>
            <a:r>
              <a:rPr lang="en-US" dirty="0"/>
              <a:t>    </a:t>
            </a:r>
            <a:r>
              <a:rPr lang="en-US" b="1" dirty="0"/>
              <a:t>3.  people have taken advantage of you</a:t>
            </a:r>
          </a:p>
          <a:p>
            <a:pPr>
              <a:lnSpc>
                <a:spcPct val="100000"/>
              </a:lnSpc>
            </a:pPr>
            <a:r>
              <a:rPr lang="en-US" b="1" dirty="0"/>
              <a:t>Jeremiah 33:3 </a:t>
            </a:r>
            <a:r>
              <a:rPr lang="en-US" dirty="0"/>
              <a:t> 'Call to Me and I will answer you, and I will tell you great and mighty things, which you do not know.’ </a:t>
            </a:r>
          </a:p>
          <a:p>
            <a:pPr>
              <a:lnSpc>
                <a:spcPct val="100000"/>
              </a:lnSpc>
            </a:pPr>
            <a:r>
              <a:rPr lang="en-US" b="1" dirty="0"/>
              <a:t>Jeremiah 32:26-27 </a:t>
            </a:r>
            <a:r>
              <a:rPr lang="en-US" dirty="0"/>
              <a:t> Then the word of the </a:t>
            </a:r>
            <a:r>
              <a:rPr lang="en-US" cap="small" dirty="0">
                <a:effectLst/>
              </a:rPr>
              <a:t>LORD</a:t>
            </a:r>
            <a:r>
              <a:rPr lang="en-US" dirty="0"/>
              <a:t> came to Jeremiah, saying, "Behold, I am the </a:t>
            </a:r>
            <a:r>
              <a:rPr lang="en-US" cap="small" dirty="0">
                <a:effectLst/>
              </a:rPr>
              <a:t>LORD</a:t>
            </a:r>
            <a:r>
              <a:rPr lang="en-US" dirty="0"/>
              <a:t>, the God of all flesh; is anything too difficult for Me?" </a:t>
            </a:r>
          </a:p>
          <a:p>
            <a:pPr>
              <a:lnSpc>
                <a:spcPct val="100000"/>
              </a:lnSpc>
            </a:pPr>
            <a:r>
              <a:rPr lang="en-US" dirty="0"/>
              <a:t>Our problem:  God’s timing might not be our timing; God’s methodology might not be ours</a:t>
            </a:r>
          </a:p>
          <a:p>
            <a:pPr>
              <a:lnSpc>
                <a:spcPct val="100000"/>
              </a:lnSpc>
            </a:pPr>
            <a:r>
              <a:rPr lang="en-US" dirty="0"/>
              <a:t>God told Jeremiah that He was going to restore Judah, and He was…but not during Jeremiah’s lifetime</a:t>
            </a:r>
          </a:p>
        </p:txBody>
      </p:sp>
    </p:spTree>
    <p:extLst>
      <p:ext uri="{BB962C8B-B14F-4D97-AF65-F5344CB8AC3E}">
        <p14:creationId xmlns:p14="http://schemas.microsoft.com/office/powerpoint/2010/main" val="3856599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1FCF7-C70A-48B8-B1BF-B8BC540A4EDB}"/>
              </a:ext>
            </a:extLst>
          </p:cNvPr>
          <p:cNvSpPr>
            <a:spLocks noGrp="1"/>
          </p:cNvSpPr>
          <p:nvPr>
            <p:ph type="title"/>
          </p:nvPr>
        </p:nvSpPr>
        <p:spPr>
          <a:xfrm>
            <a:off x="0" y="1"/>
            <a:ext cx="9144000" cy="1126434"/>
          </a:xfrm>
        </p:spPr>
        <p:txBody>
          <a:bodyPr/>
          <a:lstStyle/>
          <a:p>
            <a:r>
              <a:rPr lang="en-US" b="1" dirty="0"/>
              <a:t>TRUST AND TIMING</a:t>
            </a:r>
          </a:p>
        </p:txBody>
      </p:sp>
      <p:sp>
        <p:nvSpPr>
          <p:cNvPr id="3" name="Content Placeholder 2">
            <a:extLst>
              <a:ext uri="{FF2B5EF4-FFF2-40B4-BE49-F238E27FC236}">
                <a16:creationId xmlns:a16="http://schemas.microsoft.com/office/drawing/2014/main" id="{CA693BBE-94C9-4C05-A277-0BD0426ED946}"/>
              </a:ext>
            </a:extLst>
          </p:cNvPr>
          <p:cNvSpPr>
            <a:spLocks noGrp="1"/>
          </p:cNvSpPr>
          <p:nvPr>
            <p:ph idx="1"/>
          </p:nvPr>
        </p:nvSpPr>
        <p:spPr>
          <a:xfrm>
            <a:off x="-1" y="1007165"/>
            <a:ext cx="9143999" cy="5850835"/>
          </a:xfrm>
        </p:spPr>
        <p:txBody>
          <a:bodyPr>
            <a:noAutofit/>
          </a:bodyPr>
          <a:lstStyle/>
          <a:p>
            <a:pPr>
              <a:spcBef>
                <a:spcPts val="0"/>
              </a:spcBef>
            </a:pPr>
            <a:r>
              <a:rPr lang="en-US" b="1" dirty="0"/>
              <a:t>Isaiah 45:14-15 </a:t>
            </a:r>
            <a:r>
              <a:rPr lang="en-US" baseline="30000" dirty="0"/>
              <a:t> </a:t>
            </a:r>
            <a:r>
              <a:rPr lang="en-US" dirty="0"/>
              <a:t> Thus says the </a:t>
            </a:r>
            <a:r>
              <a:rPr lang="en-US" cap="small" dirty="0">
                <a:effectLst/>
              </a:rPr>
              <a:t>LORD</a:t>
            </a:r>
            <a:r>
              <a:rPr lang="en-US" dirty="0"/>
              <a:t>, "The products of Egypt and the merchandise of Cush and the Sabeans, men of stature, will come over to you and will be yours; they will walk behind you, they will come over in chains and will bow down to you;</a:t>
            </a:r>
            <a:r>
              <a:rPr lang="en-US" spc="-150" dirty="0"/>
              <a:t> they will make </a:t>
            </a:r>
            <a:r>
              <a:rPr lang="en-US" dirty="0"/>
              <a:t>supplication to you: 'Surely, God is with you, and there is none else, no other </a:t>
            </a:r>
            <a:r>
              <a:rPr lang="en-US" dirty="0" err="1"/>
              <a:t>God.'Truly</a:t>
            </a:r>
            <a:r>
              <a:rPr lang="en-US" dirty="0"/>
              <a:t>, You are a God </a:t>
            </a:r>
            <a:r>
              <a:rPr lang="en-US" b="1" dirty="0"/>
              <a:t>who hides Himself</a:t>
            </a:r>
            <a:r>
              <a:rPr lang="en-US" dirty="0"/>
              <a:t>, O God of Israel, Savior! </a:t>
            </a:r>
          </a:p>
          <a:p>
            <a:pPr>
              <a:spcBef>
                <a:spcPts val="0"/>
              </a:spcBef>
            </a:pPr>
            <a:r>
              <a:rPr lang="en-US" b="1" dirty="0"/>
              <a:t>1 Peter 5:6-9 </a:t>
            </a:r>
            <a:r>
              <a:rPr lang="en-US" dirty="0"/>
              <a:t> Therefore humble yourselves under the mighty hand of God, that He may exalt you at the proper time,  casting all your anxiety on Him, because He cares for you. Be of sober </a:t>
            </a:r>
            <a:r>
              <a:rPr lang="en-US" i="1" dirty="0"/>
              <a:t>spirit,</a:t>
            </a:r>
            <a:r>
              <a:rPr lang="en-US" dirty="0"/>
              <a:t> be on the alert. Your adversary, the devil, prowls around like a roaring lion, seeking someone to devour.  But resist him, firm in </a:t>
            </a:r>
            <a:r>
              <a:rPr lang="en-US" i="1" dirty="0"/>
              <a:t>your</a:t>
            </a:r>
            <a:r>
              <a:rPr lang="en-US" dirty="0"/>
              <a:t> faith, knowing that the same experiences of suffering are being accomplished by your brethren who are in the world. </a:t>
            </a:r>
          </a:p>
          <a:p>
            <a:pPr>
              <a:spcBef>
                <a:spcPts val="0"/>
              </a:spcBef>
            </a:pPr>
            <a:endParaRPr lang="en-US" sz="2600" b="1" dirty="0"/>
          </a:p>
        </p:txBody>
      </p:sp>
    </p:spTree>
    <p:extLst>
      <p:ext uri="{BB962C8B-B14F-4D97-AF65-F5344CB8AC3E}">
        <p14:creationId xmlns:p14="http://schemas.microsoft.com/office/powerpoint/2010/main" val="664246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72523-AB22-46E2-98BF-FCFA02CFC35A}"/>
              </a:ext>
            </a:extLst>
          </p:cNvPr>
          <p:cNvSpPr>
            <a:spLocks noGrp="1"/>
          </p:cNvSpPr>
          <p:nvPr>
            <p:ph type="title"/>
          </p:nvPr>
        </p:nvSpPr>
        <p:spPr>
          <a:xfrm>
            <a:off x="0" y="1"/>
            <a:ext cx="9144000" cy="1046922"/>
          </a:xfrm>
        </p:spPr>
        <p:txBody>
          <a:bodyPr/>
          <a:lstStyle/>
          <a:p>
            <a:r>
              <a:rPr lang="en-US" b="1" dirty="0"/>
              <a:t>KEEP GOING</a:t>
            </a:r>
          </a:p>
        </p:txBody>
      </p:sp>
      <p:sp>
        <p:nvSpPr>
          <p:cNvPr id="3" name="Content Placeholder 2">
            <a:extLst>
              <a:ext uri="{FF2B5EF4-FFF2-40B4-BE49-F238E27FC236}">
                <a16:creationId xmlns:a16="http://schemas.microsoft.com/office/drawing/2014/main" id="{AE17BDF0-64A0-4F69-B991-F91D321921D0}"/>
              </a:ext>
            </a:extLst>
          </p:cNvPr>
          <p:cNvSpPr>
            <a:spLocks noGrp="1"/>
          </p:cNvSpPr>
          <p:nvPr>
            <p:ph idx="1"/>
          </p:nvPr>
        </p:nvSpPr>
        <p:spPr>
          <a:xfrm>
            <a:off x="-1" y="914400"/>
            <a:ext cx="9143999" cy="5943599"/>
          </a:xfrm>
        </p:spPr>
        <p:txBody>
          <a:bodyPr>
            <a:normAutofit fontScale="92500" lnSpcReduction="20000"/>
          </a:bodyPr>
          <a:lstStyle/>
          <a:p>
            <a:pPr>
              <a:lnSpc>
                <a:spcPct val="102000"/>
              </a:lnSpc>
              <a:spcBef>
                <a:spcPts val="0"/>
              </a:spcBef>
              <a:spcAft>
                <a:spcPts val="300"/>
              </a:spcAft>
            </a:pPr>
            <a:r>
              <a:rPr lang="en-US" sz="3000" b="1" dirty="0"/>
              <a:t>Hebrews 13:1-6 </a:t>
            </a:r>
            <a:r>
              <a:rPr lang="en-US" sz="3000" dirty="0"/>
              <a:t> Let love of the brethren continue.  Do not neglect to show hospitality to strangers, for by this some have entertained angels without knowing it. Remember the prisoners, as though in prison with them, </a:t>
            </a:r>
            <a:r>
              <a:rPr lang="en-US" sz="3000" i="1" dirty="0"/>
              <a:t>and</a:t>
            </a:r>
            <a:r>
              <a:rPr lang="en-US" sz="3000" dirty="0"/>
              <a:t> those who are ill-treated, since you yourselves also are in the body. Marriage </a:t>
            </a:r>
            <a:r>
              <a:rPr lang="en-US" sz="3000" i="1" dirty="0"/>
              <a:t>is to be held</a:t>
            </a:r>
            <a:r>
              <a:rPr lang="en-US" sz="3000" dirty="0"/>
              <a:t> in honor among all, and the </a:t>
            </a:r>
            <a:r>
              <a:rPr lang="en-US" sz="3000" i="1" dirty="0"/>
              <a:t>marriage</a:t>
            </a:r>
            <a:r>
              <a:rPr lang="en-US" sz="3000" dirty="0"/>
              <a:t> bed </a:t>
            </a:r>
            <a:r>
              <a:rPr lang="en-US" sz="3000" i="1" dirty="0"/>
              <a:t>is to be</a:t>
            </a:r>
            <a:r>
              <a:rPr lang="en-US" sz="3000" dirty="0"/>
              <a:t> undefiled; for fornicators and adulterers God will judge.  </a:t>
            </a:r>
            <a:r>
              <a:rPr lang="en-US" sz="3000" i="1" dirty="0"/>
              <a:t>Make sure that</a:t>
            </a:r>
            <a:r>
              <a:rPr lang="en-US" sz="3000" dirty="0"/>
              <a:t> your character is free from the love of money, being content with what you have; for He Himself has said</a:t>
            </a:r>
            <a:r>
              <a:rPr lang="en-US" sz="2600" dirty="0"/>
              <a:t>, "I </a:t>
            </a:r>
            <a:r>
              <a:rPr lang="en-US" sz="2600" cap="small" dirty="0">
                <a:effectLst/>
              </a:rPr>
              <a:t>WILL NEVER DESERT YOU</a:t>
            </a:r>
            <a:r>
              <a:rPr lang="en-US" sz="2600" dirty="0"/>
              <a:t>, </a:t>
            </a:r>
            <a:r>
              <a:rPr lang="en-US" sz="2600" cap="small" dirty="0">
                <a:effectLst/>
              </a:rPr>
              <a:t>NOR WILL</a:t>
            </a:r>
            <a:r>
              <a:rPr lang="en-US" sz="2600" dirty="0"/>
              <a:t> I </a:t>
            </a:r>
            <a:r>
              <a:rPr lang="en-US" sz="2600" cap="small" dirty="0">
                <a:effectLst/>
              </a:rPr>
              <a:t>EVER FORSAKE</a:t>
            </a:r>
            <a:r>
              <a:rPr lang="en-US" sz="2600" dirty="0"/>
              <a:t> </a:t>
            </a:r>
            <a:r>
              <a:rPr lang="en-US" sz="2600" cap="small" dirty="0">
                <a:effectLst/>
              </a:rPr>
              <a:t>YOU</a:t>
            </a:r>
            <a:r>
              <a:rPr lang="en-US" sz="2600" dirty="0"/>
              <a:t>," </a:t>
            </a:r>
            <a:r>
              <a:rPr lang="en-US" sz="3000" dirty="0"/>
              <a:t>so that we confidently say, </a:t>
            </a:r>
            <a:r>
              <a:rPr lang="en-US" sz="2600" dirty="0"/>
              <a:t>"</a:t>
            </a:r>
            <a:r>
              <a:rPr lang="en-US" sz="2600" cap="small" dirty="0">
                <a:effectLst/>
              </a:rPr>
              <a:t>THE</a:t>
            </a:r>
            <a:r>
              <a:rPr lang="en-US" sz="2600" dirty="0"/>
              <a:t> </a:t>
            </a:r>
            <a:r>
              <a:rPr lang="en-US" sz="2600" cap="small" dirty="0">
                <a:effectLst/>
              </a:rPr>
              <a:t>LORD IS MY HELPER</a:t>
            </a:r>
            <a:r>
              <a:rPr lang="en-US" sz="2600" dirty="0"/>
              <a:t>, I </a:t>
            </a:r>
            <a:r>
              <a:rPr lang="en-US" sz="2600" cap="small" dirty="0">
                <a:effectLst/>
              </a:rPr>
              <a:t>WILL NOT BE AFRAID</a:t>
            </a:r>
            <a:r>
              <a:rPr lang="en-US" sz="2600" dirty="0"/>
              <a:t>. </a:t>
            </a:r>
            <a:r>
              <a:rPr lang="en-US" sz="2600" cap="small" dirty="0">
                <a:effectLst/>
              </a:rPr>
              <a:t>WHAT WILL MAN DO TO ME</a:t>
            </a:r>
            <a:r>
              <a:rPr lang="en-US" sz="2600" dirty="0"/>
              <a:t>?“</a:t>
            </a:r>
          </a:p>
          <a:p>
            <a:pPr>
              <a:lnSpc>
                <a:spcPct val="102000"/>
              </a:lnSpc>
              <a:spcBef>
                <a:spcPts val="0"/>
              </a:spcBef>
              <a:spcAft>
                <a:spcPts val="300"/>
              </a:spcAft>
            </a:pPr>
            <a:r>
              <a:rPr lang="en-US" sz="3000" b="1" dirty="0"/>
              <a:t>Trust</a:t>
            </a:r>
            <a:r>
              <a:rPr lang="en-US" sz="3000" dirty="0"/>
              <a:t> </a:t>
            </a:r>
            <a:r>
              <a:rPr lang="en-US" sz="3000" b="1" dirty="0"/>
              <a:t>is not a passive state of mind.  </a:t>
            </a:r>
            <a:r>
              <a:rPr lang="en-US" sz="3000" dirty="0"/>
              <a:t>It is a vigorous act of the soul by which we choose to lay hold of the promises of God and cling to them despite the adversity that at times seeks to overwhelm us. </a:t>
            </a:r>
          </a:p>
          <a:p>
            <a:endParaRPr lang="en-US" b="1" dirty="0"/>
          </a:p>
        </p:txBody>
      </p:sp>
    </p:spTree>
    <p:extLst>
      <p:ext uri="{BB962C8B-B14F-4D97-AF65-F5344CB8AC3E}">
        <p14:creationId xmlns:p14="http://schemas.microsoft.com/office/powerpoint/2010/main" val="3458047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805F19C-35C7-4B48-AE78-4FC238EDC962}"/>
              </a:ext>
            </a:extLst>
          </p:cNvPr>
          <p:cNvSpPr>
            <a:spLocks noGrp="1"/>
          </p:cNvSpPr>
          <p:nvPr>
            <p:ph type="title"/>
          </p:nvPr>
        </p:nvSpPr>
        <p:spPr>
          <a:xfrm>
            <a:off x="0" y="0"/>
            <a:ext cx="9144000" cy="1152939"/>
          </a:xfrm>
        </p:spPr>
        <p:txBody>
          <a:bodyPr/>
          <a:lstStyle/>
          <a:p>
            <a:r>
              <a:rPr lang="en-US" b="1" dirty="0"/>
              <a:t>VERSE FOR THE JOURNEY</a:t>
            </a:r>
          </a:p>
        </p:txBody>
      </p:sp>
      <p:sp>
        <p:nvSpPr>
          <p:cNvPr id="6" name="Content Placeholder 5">
            <a:extLst>
              <a:ext uri="{FF2B5EF4-FFF2-40B4-BE49-F238E27FC236}">
                <a16:creationId xmlns:a16="http://schemas.microsoft.com/office/drawing/2014/main" id="{1F8B8EF3-9DEB-4559-A335-2C6390C6AF97}"/>
              </a:ext>
            </a:extLst>
          </p:cNvPr>
          <p:cNvSpPr>
            <a:spLocks noGrp="1"/>
          </p:cNvSpPr>
          <p:nvPr>
            <p:ph idx="1"/>
          </p:nvPr>
        </p:nvSpPr>
        <p:spPr>
          <a:xfrm>
            <a:off x="-1" y="1007165"/>
            <a:ext cx="9143999" cy="5850835"/>
          </a:xfrm>
        </p:spPr>
        <p:txBody>
          <a:bodyPr>
            <a:noAutofit/>
          </a:bodyPr>
          <a:lstStyle/>
          <a:p>
            <a:pPr>
              <a:lnSpc>
                <a:spcPct val="88000"/>
              </a:lnSpc>
              <a:spcBef>
                <a:spcPts val="300"/>
              </a:spcBef>
            </a:pPr>
            <a:r>
              <a:rPr lang="en-US" b="1" u="sng" dirty="0"/>
              <a:t>1 John 2:3-6  </a:t>
            </a:r>
            <a:r>
              <a:rPr lang="en-US" b="1" dirty="0"/>
              <a:t>By this we know that we have come to know Him, if we keep His commandments. The one who says, "I have come to know Him," and does not keep His commandments, is a liar, and the truth is not in him;  but whoever keeps His word, in him the love of God has truly been perfected. By this we know that we are in Him:</a:t>
            </a:r>
            <a:r>
              <a:rPr lang="en-US" b="1" baseline="30000" dirty="0"/>
              <a:t> </a:t>
            </a:r>
            <a:r>
              <a:rPr lang="en-US" b="1" dirty="0"/>
              <a:t> the one who says he abides in Him ought himself to walk in the same manner as He walked. </a:t>
            </a:r>
          </a:p>
          <a:p>
            <a:pPr>
              <a:lnSpc>
                <a:spcPct val="88000"/>
              </a:lnSpc>
              <a:spcBef>
                <a:spcPts val="300"/>
              </a:spcBef>
            </a:pPr>
            <a:r>
              <a:rPr lang="en-US" b="1" dirty="0"/>
              <a:t>Exodus 15:22-24 </a:t>
            </a:r>
            <a:r>
              <a:rPr lang="en-US" dirty="0"/>
              <a:t> Then Moses led Israel from the Red Sea, and they went out into the wilderness of </a:t>
            </a:r>
            <a:r>
              <a:rPr lang="en-US" dirty="0" err="1"/>
              <a:t>Shur</a:t>
            </a:r>
            <a:r>
              <a:rPr lang="en-US" dirty="0"/>
              <a:t>; and they went three days in the wilderness and found no water.  When they came to Marah, they could not drink the waters of Marah, for they were bitter; therefore it was named Marah.  So the people grumbled at Moses, saying, "What shall we drink?" </a:t>
            </a:r>
          </a:p>
          <a:p>
            <a:pPr>
              <a:lnSpc>
                <a:spcPct val="88000"/>
              </a:lnSpc>
              <a:spcBef>
                <a:spcPts val="300"/>
              </a:spcBef>
            </a:pPr>
            <a:endParaRPr lang="en-US" b="1" dirty="0"/>
          </a:p>
        </p:txBody>
      </p:sp>
    </p:spTree>
    <p:extLst>
      <p:ext uri="{BB962C8B-B14F-4D97-AF65-F5344CB8AC3E}">
        <p14:creationId xmlns:p14="http://schemas.microsoft.com/office/powerpoint/2010/main" val="2965413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0F225-A7E0-4548-9FF4-1E7B30DEFC45}"/>
              </a:ext>
            </a:extLst>
          </p:cNvPr>
          <p:cNvSpPr>
            <a:spLocks noGrp="1"/>
          </p:cNvSpPr>
          <p:nvPr>
            <p:ph type="title"/>
          </p:nvPr>
        </p:nvSpPr>
        <p:spPr>
          <a:xfrm>
            <a:off x="0" y="1"/>
            <a:ext cx="9144000" cy="1073426"/>
          </a:xfrm>
        </p:spPr>
        <p:txBody>
          <a:bodyPr/>
          <a:lstStyle/>
          <a:p>
            <a:r>
              <a:rPr lang="en-US" b="1" dirty="0"/>
              <a:t>THE TEST OF ADVERSITY</a:t>
            </a:r>
          </a:p>
        </p:txBody>
      </p:sp>
      <p:sp>
        <p:nvSpPr>
          <p:cNvPr id="3" name="Content Placeholder 2">
            <a:extLst>
              <a:ext uri="{FF2B5EF4-FFF2-40B4-BE49-F238E27FC236}">
                <a16:creationId xmlns:a16="http://schemas.microsoft.com/office/drawing/2014/main" id="{4F18EB5E-9628-4363-99C8-A3DAEA1F2230}"/>
              </a:ext>
            </a:extLst>
          </p:cNvPr>
          <p:cNvSpPr>
            <a:spLocks noGrp="1"/>
          </p:cNvSpPr>
          <p:nvPr>
            <p:ph idx="1"/>
          </p:nvPr>
        </p:nvSpPr>
        <p:spPr>
          <a:xfrm>
            <a:off x="-1" y="1073426"/>
            <a:ext cx="9143999" cy="5784573"/>
          </a:xfrm>
        </p:spPr>
        <p:txBody>
          <a:bodyPr>
            <a:normAutofit/>
          </a:bodyPr>
          <a:lstStyle/>
          <a:p>
            <a:pPr>
              <a:spcBef>
                <a:spcPts val="300"/>
              </a:spcBef>
            </a:pPr>
            <a:r>
              <a:rPr lang="en-US" b="1" dirty="0"/>
              <a:t>Exodus 15:25-26 </a:t>
            </a:r>
            <a:r>
              <a:rPr lang="en-US" baseline="30000" dirty="0"/>
              <a:t> </a:t>
            </a:r>
            <a:r>
              <a:rPr lang="en-US" dirty="0"/>
              <a:t> Then he cried out to the </a:t>
            </a:r>
            <a:r>
              <a:rPr lang="en-US" cap="small" dirty="0">
                <a:effectLst/>
              </a:rPr>
              <a:t>LORD</a:t>
            </a:r>
            <a:r>
              <a:rPr lang="en-US" dirty="0"/>
              <a:t>, and the </a:t>
            </a:r>
            <a:r>
              <a:rPr lang="en-US" cap="small" dirty="0">
                <a:effectLst/>
              </a:rPr>
              <a:t>LORD</a:t>
            </a:r>
            <a:r>
              <a:rPr lang="en-US" dirty="0"/>
              <a:t> showed him a tree; and he threw </a:t>
            </a:r>
            <a:r>
              <a:rPr lang="en-US" i="1" dirty="0"/>
              <a:t>it</a:t>
            </a:r>
            <a:r>
              <a:rPr lang="en-US" dirty="0"/>
              <a:t> into the waters, and the waters became sweet. There He made for them a statute and regulation, and there He</a:t>
            </a:r>
            <a:r>
              <a:rPr lang="en-US" b="1" dirty="0"/>
              <a:t> tested </a:t>
            </a:r>
            <a:r>
              <a:rPr lang="en-US" dirty="0"/>
              <a:t>them.  And He said, "</a:t>
            </a:r>
            <a:r>
              <a:rPr lang="en-US" b="1" dirty="0"/>
              <a:t>If </a:t>
            </a:r>
            <a:r>
              <a:rPr lang="en-US" dirty="0"/>
              <a:t>you will give earnest heed to the voice of the </a:t>
            </a:r>
            <a:r>
              <a:rPr lang="en-US" cap="small" dirty="0">
                <a:effectLst/>
              </a:rPr>
              <a:t>LORD</a:t>
            </a:r>
            <a:r>
              <a:rPr lang="en-US" dirty="0"/>
              <a:t> your God, and do what is right in His sight, and give ear to His commandments, and keep all His statutes, I will put none of the diseases on you which I have put on the Egyptians; for I, the </a:t>
            </a:r>
            <a:r>
              <a:rPr lang="en-US" cap="small" dirty="0">
                <a:effectLst/>
              </a:rPr>
              <a:t>LORD</a:t>
            </a:r>
            <a:r>
              <a:rPr lang="en-US" dirty="0"/>
              <a:t>, am your healer." </a:t>
            </a:r>
          </a:p>
          <a:p>
            <a:pPr>
              <a:spcBef>
                <a:spcPts val="300"/>
              </a:spcBef>
            </a:pPr>
            <a:r>
              <a:rPr lang="en-US" b="1" dirty="0"/>
              <a:t>Tested:</a:t>
            </a:r>
            <a:r>
              <a:rPr lang="en-US" dirty="0"/>
              <a:t> </a:t>
            </a:r>
            <a:r>
              <a:rPr lang="en-US" i="1" dirty="0" err="1"/>
              <a:t>nasah</a:t>
            </a:r>
            <a:r>
              <a:rPr lang="en-US" i="1" dirty="0"/>
              <a:t>: </a:t>
            </a:r>
            <a:r>
              <a:rPr lang="en-US" dirty="0"/>
              <a:t>to assay; to see what something is made of</a:t>
            </a:r>
          </a:p>
          <a:p>
            <a:pPr>
              <a:spcBef>
                <a:spcPts val="300"/>
              </a:spcBef>
            </a:pPr>
            <a:r>
              <a:rPr lang="en-US" dirty="0"/>
              <a:t>This is a conditional covenant:  God will act on their behalf if they are doing what they have been told to do</a:t>
            </a:r>
          </a:p>
          <a:p>
            <a:pPr>
              <a:spcBef>
                <a:spcPts val="300"/>
              </a:spcBef>
            </a:pPr>
            <a:r>
              <a:rPr lang="en-US" b="1" dirty="0"/>
              <a:t>Healer:</a:t>
            </a:r>
            <a:r>
              <a:rPr lang="en-US" dirty="0"/>
              <a:t> </a:t>
            </a:r>
            <a:r>
              <a:rPr lang="en-US" i="1" dirty="0" err="1"/>
              <a:t>rapha</a:t>
            </a:r>
            <a:r>
              <a:rPr lang="en-US" i="1" dirty="0"/>
              <a:t>: </a:t>
            </a:r>
            <a:r>
              <a:rPr lang="en-US" dirty="0"/>
              <a:t>physician</a:t>
            </a:r>
          </a:p>
          <a:p>
            <a:pPr>
              <a:spcBef>
                <a:spcPts val="300"/>
              </a:spcBef>
            </a:pPr>
            <a:r>
              <a:rPr lang="en-US" dirty="0"/>
              <a:t>God’s healing isn’t just in the physical realm</a:t>
            </a:r>
          </a:p>
          <a:p>
            <a:pPr>
              <a:spcBef>
                <a:spcPts val="300"/>
              </a:spcBef>
            </a:pPr>
            <a:endParaRPr lang="en-US" b="1" dirty="0"/>
          </a:p>
        </p:txBody>
      </p:sp>
    </p:spTree>
    <p:extLst>
      <p:ext uri="{BB962C8B-B14F-4D97-AF65-F5344CB8AC3E}">
        <p14:creationId xmlns:p14="http://schemas.microsoft.com/office/powerpoint/2010/main" val="352384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8E90E-0836-4EE2-8E01-CD4C8C19B24C}"/>
              </a:ext>
            </a:extLst>
          </p:cNvPr>
          <p:cNvSpPr>
            <a:spLocks noGrp="1"/>
          </p:cNvSpPr>
          <p:nvPr>
            <p:ph type="title"/>
          </p:nvPr>
        </p:nvSpPr>
        <p:spPr>
          <a:xfrm>
            <a:off x="0" y="1"/>
            <a:ext cx="9144000" cy="1046922"/>
          </a:xfrm>
        </p:spPr>
        <p:txBody>
          <a:bodyPr/>
          <a:lstStyle/>
          <a:p>
            <a:r>
              <a:rPr lang="en-US" b="1" dirty="0"/>
              <a:t> GOD’S HEALING</a:t>
            </a:r>
          </a:p>
        </p:txBody>
      </p:sp>
      <p:sp>
        <p:nvSpPr>
          <p:cNvPr id="3" name="Content Placeholder 2">
            <a:extLst>
              <a:ext uri="{FF2B5EF4-FFF2-40B4-BE49-F238E27FC236}">
                <a16:creationId xmlns:a16="http://schemas.microsoft.com/office/drawing/2014/main" id="{7A2C0893-2FBE-437D-B6E6-D796BA8CA169}"/>
              </a:ext>
            </a:extLst>
          </p:cNvPr>
          <p:cNvSpPr>
            <a:spLocks noGrp="1"/>
          </p:cNvSpPr>
          <p:nvPr>
            <p:ph idx="1"/>
          </p:nvPr>
        </p:nvSpPr>
        <p:spPr>
          <a:xfrm>
            <a:off x="-1" y="1046922"/>
            <a:ext cx="9143999" cy="5811077"/>
          </a:xfrm>
        </p:spPr>
        <p:txBody>
          <a:bodyPr>
            <a:noAutofit/>
          </a:bodyPr>
          <a:lstStyle/>
          <a:p>
            <a:pPr>
              <a:lnSpc>
                <a:spcPct val="88000"/>
              </a:lnSpc>
              <a:spcBef>
                <a:spcPts val="300"/>
              </a:spcBef>
            </a:pPr>
            <a:r>
              <a:rPr lang="en-US" sz="2600" b="1" dirty="0"/>
              <a:t>Deuteronomy 32:39 </a:t>
            </a:r>
            <a:r>
              <a:rPr lang="en-US" sz="2600" dirty="0"/>
              <a:t> 'See now that I, I am He, and there is no god besides Me; It is I who put to death and give life. I have wounded, it is I who heal; no one who can deliver from My hand. </a:t>
            </a:r>
          </a:p>
          <a:p>
            <a:pPr>
              <a:lnSpc>
                <a:spcPct val="88000"/>
              </a:lnSpc>
              <a:spcBef>
                <a:spcPts val="300"/>
              </a:spcBef>
            </a:pPr>
            <a:r>
              <a:rPr lang="en-US" sz="2600" b="1" dirty="0"/>
              <a:t>Psalm 147:3 </a:t>
            </a:r>
            <a:r>
              <a:rPr lang="en-US" sz="2600" dirty="0"/>
              <a:t> He heals the brokenhearted and binds up their wounds. </a:t>
            </a:r>
          </a:p>
          <a:p>
            <a:pPr>
              <a:lnSpc>
                <a:spcPct val="88000"/>
              </a:lnSpc>
              <a:spcBef>
                <a:spcPts val="300"/>
              </a:spcBef>
            </a:pPr>
            <a:r>
              <a:rPr lang="en-US" sz="2600" b="1" dirty="0"/>
              <a:t>Isaiah 30:26 </a:t>
            </a:r>
            <a:r>
              <a:rPr lang="en-US" sz="2600" dirty="0"/>
              <a:t> The light of the moon </a:t>
            </a:r>
            <a:r>
              <a:rPr lang="en-US" sz="2600" spc="-150" dirty="0"/>
              <a:t>will be as </a:t>
            </a:r>
            <a:r>
              <a:rPr lang="en-US" sz="2600" dirty="0"/>
              <a:t>the light of the sun, and the light of the sun will be seven times </a:t>
            </a:r>
            <a:r>
              <a:rPr lang="en-US" sz="2600" i="1" dirty="0"/>
              <a:t>brighter,</a:t>
            </a:r>
            <a:r>
              <a:rPr lang="en-US" sz="2600" dirty="0"/>
              <a:t> like the light of seven days, on the day the </a:t>
            </a:r>
            <a:r>
              <a:rPr lang="en-US" sz="2600" cap="small" dirty="0">
                <a:effectLst/>
              </a:rPr>
              <a:t>LORD</a:t>
            </a:r>
            <a:r>
              <a:rPr lang="en-US" sz="2600" dirty="0"/>
              <a:t> binds up the fracture of His people and heals the bruise He has inflicted. </a:t>
            </a:r>
            <a:br>
              <a:rPr lang="en-US" sz="2600" dirty="0"/>
            </a:br>
            <a:r>
              <a:rPr lang="en-US" sz="2600" b="1" dirty="0"/>
              <a:t>1 Peter 2:21-24 …</a:t>
            </a:r>
            <a:r>
              <a:rPr lang="en-US" sz="2600" dirty="0"/>
              <a:t> since Christ also suffered for you, leaving you an example for you to follow in His steps,  </a:t>
            </a:r>
            <a:r>
              <a:rPr lang="en-US" sz="2400" cap="small" dirty="0">
                <a:effectLst/>
              </a:rPr>
              <a:t>WHO</a:t>
            </a:r>
            <a:r>
              <a:rPr lang="en-US" sz="2400" dirty="0"/>
              <a:t> </a:t>
            </a:r>
            <a:r>
              <a:rPr lang="en-US" sz="2400" cap="small" dirty="0">
                <a:effectLst/>
              </a:rPr>
              <a:t>COMMITTED NO SIN</a:t>
            </a:r>
            <a:r>
              <a:rPr lang="en-US" sz="2400" dirty="0"/>
              <a:t>, </a:t>
            </a:r>
            <a:r>
              <a:rPr lang="en-US" sz="2400" cap="small" dirty="0">
                <a:effectLst/>
              </a:rPr>
              <a:t>NOR WAS ANY DECEIT FOUND IN</a:t>
            </a:r>
            <a:r>
              <a:rPr lang="en-US" sz="2400" dirty="0"/>
              <a:t> </a:t>
            </a:r>
            <a:r>
              <a:rPr lang="en-US" sz="2400" cap="small" dirty="0">
                <a:effectLst/>
              </a:rPr>
              <a:t>HIS MOUTH;</a:t>
            </a:r>
            <a:r>
              <a:rPr lang="en-US" sz="2600" dirty="0"/>
              <a:t> while being reviled, He did not revile in return; while suffering, He uttered no </a:t>
            </a:r>
            <a:r>
              <a:rPr lang="en-US" sz="2600" spc="-150" dirty="0"/>
              <a:t>threats, but kept </a:t>
            </a:r>
            <a:r>
              <a:rPr lang="en-US" sz="2600" dirty="0"/>
              <a:t>entrusting </a:t>
            </a:r>
            <a:r>
              <a:rPr lang="en-US" sz="2600" i="1" dirty="0"/>
              <a:t>Himself</a:t>
            </a:r>
            <a:r>
              <a:rPr lang="en-US" sz="2600" dirty="0"/>
              <a:t> </a:t>
            </a:r>
            <a:r>
              <a:rPr lang="en-US" sz="2600" spc="-150" dirty="0"/>
              <a:t>to Him who </a:t>
            </a:r>
            <a:r>
              <a:rPr lang="en-US" sz="2600" dirty="0"/>
              <a:t>judges righteously.  He Himself</a:t>
            </a:r>
            <a:r>
              <a:rPr lang="en-US" sz="2600" spc="-150" dirty="0"/>
              <a:t> bore our sins in </a:t>
            </a:r>
            <a:r>
              <a:rPr lang="en-US" sz="2600" dirty="0"/>
              <a:t>His body on the cross, so that we might </a:t>
            </a:r>
            <a:r>
              <a:rPr lang="en-US" sz="2600" spc="-150" dirty="0"/>
              <a:t>die to sin and live to </a:t>
            </a:r>
            <a:r>
              <a:rPr lang="en-US" sz="2600" dirty="0"/>
              <a:t>righteousness; by His wounds you were healed. </a:t>
            </a:r>
            <a:endParaRPr lang="en-US" sz="2600" b="1" dirty="0"/>
          </a:p>
        </p:txBody>
      </p:sp>
    </p:spTree>
    <p:extLst>
      <p:ext uri="{BB962C8B-B14F-4D97-AF65-F5344CB8AC3E}">
        <p14:creationId xmlns:p14="http://schemas.microsoft.com/office/powerpoint/2010/main" val="2611078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6D338-39E7-4687-8796-5634E247DF59}"/>
              </a:ext>
            </a:extLst>
          </p:cNvPr>
          <p:cNvSpPr>
            <a:spLocks noGrp="1"/>
          </p:cNvSpPr>
          <p:nvPr>
            <p:ph type="title"/>
          </p:nvPr>
        </p:nvSpPr>
        <p:spPr>
          <a:xfrm>
            <a:off x="0" y="1"/>
            <a:ext cx="9144000" cy="967410"/>
          </a:xfrm>
        </p:spPr>
        <p:txBody>
          <a:bodyPr>
            <a:normAutofit/>
          </a:bodyPr>
          <a:lstStyle/>
          <a:p>
            <a:r>
              <a:rPr lang="en-US" sz="4800" b="1" dirty="0"/>
              <a:t>GOD DOESN’T CHANGE</a:t>
            </a:r>
          </a:p>
        </p:txBody>
      </p:sp>
      <p:sp>
        <p:nvSpPr>
          <p:cNvPr id="3" name="Content Placeholder 2">
            <a:extLst>
              <a:ext uri="{FF2B5EF4-FFF2-40B4-BE49-F238E27FC236}">
                <a16:creationId xmlns:a16="http://schemas.microsoft.com/office/drawing/2014/main" id="{96F3C392-5458-4941-9665-D4D8AF391E68}"/>
              </a:ext>
            </a:extLst>
          </p:cNvPr>
          <p:cNvSpPr>
            <a:spLocks noGrp="1"/>
          </p:cNvSpPr>
          <p:nvPr>
            <p:ph idx="1"/>
          </p:nvPr>
        </p:nvSpPr>
        <p:spPr>
          <a:xfrm>
            <a:off x="-1" y="967410"/>
            <a:ext cx="9143999" cy="5890590"/>
          </a:xfrm>
        </p:spPr>
        <p:txBody>
          <a:bodyPr>
            <a:normAutofit lnSpcReduction="10000"/>
          </a:bodyPr>
          <a:lstStyle/>
          <a:p>
            <a:r>
              <a:rPr lang="en-US" b="1" dirty="0"/>
              <a:t>If God was the healer then, He is the healer now</a:t>
            </a:r>
          </a:p>
          <a:p>
            <a:r>
              <a:rPr lang="en-US" b="1" dirty="0"/>
              <a:t>Hebrews 13:7-9 </a:t>
            </a:r>
            <a:r>
              <a:rPr lang="en-US" dirty="0"/>
              <a:t> Remember those who led you, who spoke the word of God to you; and considering the result of their conduct, imitate their faith.  Jesus Christ </a:t>
            </a:r>
            <a:r>
              <a:rPr lang="en-US" i="1" dirty="0"/>
              <a:t>is</a:t>
            </a:r>
            <a:r>
              <a:rPr lang="en-US" dirty="0"/>
              <a:t> the same yesterday and today and forever.  Do not be carried away by varied and strange teachings; </a:t>
            </a:r>
          </a:p>
          <a:p>
            <a:r>
              <a:rPr lang="en-US" dirty="0"/>
              <a:t>God is both creator and sustainer</a:t>
            </a:r>
          </a:p>
          <a:p>
            <a:r>
              <a:rPr lang="en-US" b="1" dirty="0"/>
              <a:t>Jeremiah 17:5, 7,8 </a:t>
            </a:r>
            <a:r>
              <a:rPr lang="en-US" dirty="0"/>
              <a:t> Thus says the </a:t>
            </a:r>
            <a:r>
              <a:rPr lang="en-US" cap="small" dirty="0">
                <a:effectLst/>
              </a:rPr>
              <a:t>LORD</a:t>
            </a:r>
            <a:r>
              <a:rPr lang="en-US" dirty="0"/>
              <a:t>, "Cursed is the man who trusts in mankind and makes flesh his strength, and whose heart turns away from the </a:t>
            </a:r>
            <a:r>
              <a:rPr lang="en-US" cap="small" dirty="0">
                <a:effectLst/>
              </a:rPr>
              <a:t>LORD</a:t>
            </a:r>
            <a:r>
              <a:rPr lang="en-US" dirty="0"/>
              <a:t>... Blessed is the man who trusts in the </a:t>
            </a:r>
            <a:r>
              <a:rPr lang="en-US" cap="small" dirty="0">
                <a:effectLst/>
              </a:rPr>
              <a:t>LORD</a:t>
            </a:r>
            <a:r>
              <a:rPr lang="en-US" dirty="0"/>
              <a:t> and whose trust is the </a:t>
            </a:r>
            <a:r>
              <a:rPr lang="en-US" cap="small" dirty="0">
                <a:effectLst/>
              </a:rPr>
              <a:t>LORD</a:t>
            </a:r>
            <a:r>
              <a:rPr lang="en-US" dirty="0"/>
              <a:t>. For he will be like a tree planted by the water, that extends its roots by a stream and will not fear when the heat comes; But its leaves will be green, and it will not be anxious in a year of drought nor cease to yield fruit. </a:t>
            </a:r>
          </a:p>
        </p:txBody>
      </p:sp>
    </p:spTree>
    <p:extLst>
      <p:ext uri="{BB962C8B-B14F-4D97-AF65-F5344CB8AC3E}">
        <p14:creationId xmlns:p14="http://schemas.microsoft.com/office/powerpoint/2010/main" val="3603902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76588-1DE8-4B8A-930A-51CC7CE591DC}"/>
              </a:ext>
            </a:extLst>
          </p:cNvPr>
          <p:cNvSpPr>
            <a:spLocks noGrp="1"/>
          </p:cNvSpPr>
          <p:nvPr>
            <p:ph type="title"/>
          </p:nvPr>
        </p:nvSpPr>
        <p:spPr>
          <a:xfrm>
            <a:off x="0" y="-92765"/>
            <a:ext cx="9144000" cy="1258957"/>
          </a:xfrm>
        </p:spPr>
        <p:txBody>
          <a:bodyPr/>
          <a:lstStyle/>
          <a:p>
            <a:r>
              <a:rPr lang="en-US" b="1" dirty="0"/>
              <a:t>WHERE DO YOU TURN?</a:t>
            </a:r>
          </a:p>
        </p:txBody>
      </p:sp>
      <p:sp>
        <p:nvSpPr>
          <p:cNvPr id="3" name="Content Placeholder 2">
            <a:extLst>
              <a:ext uri="{FF2B5EF4-FFF2-40B4-BE49-F238E27FC236}">
                <a16:creationId xmlns:a16="http://schemas.microsoft.com/office/drawing/2014/main" id="{D1D3B260-0AF5-4B6A-A229-351998400D0F}"/>
              </a:ext>
            </a:extLst>
          </p:cNvPr>
          <p:cNvSpPr>
            <a:spLocks noGrp="1"/>
          </p:cNvSpPr>
          <p:nvPr>
            <p:ph idx="1"/>
          </p:nvPr>
        </p:nvSpPr>
        <p:spPr>
          <a:xfrm>
            <a:off x="-1" y="1060174"/>
            <a:ext cx="9143999" cy="5797825"/>
          </a:xfrm>
        </p:spPr>
        <p:txBody>
          <a:bodyPr>
            <a:normAutofit/>
          </a:bodyPr>
          <a:lstStyle/>
          <a:p>
            <a:r>
              <a:rPr lang="en-US" b="1" dirty="0"/>
              <a:t>Jeremiah 46:11-12 </a:t>
            </a:r>
            <a:r>
              <a:rPr lang="en-US" dirty="0"/>
              <a:t> Go up to Gilead and obtain balm, O virgin daughter of Egypt! In vain have you multiplied remedies; there is no healing for you.  The nations have heard of your shame, and the earth is full of your cry </a:t>
            </a:r>
            <a:r>
              <a:rPr lang="en-US" i="1" dirty="0"/>
              <a:t>of distress;</a:t>
            </a:r>
            <a:r>
              <a:rPr lang="en-US" dirty="0"/>
              <a:t> For one warrior has stumbled over another, and both of them have fallen down together. </a:t>
            </a:r>
          </a:p>
          <a:p>
            <a:r>
              <a:rPr lang="en-US" dirty="0"/>
              <a:t>False prophets had said what the people wanted to hear</a:t>
            </a:r>
          </a:p>
          <a:p>
            <a:r>
              <a:rPr lang="en-US" dirty="0"/>
              <a:t>Priests had ruled on their own authority</a:t>
            </a:r>
          </a:p>
          <a:p>
            <a:r>
              <a:rPr lang="en-US" dirty="0"/>
              <a:t>These things were chosen over God; therefore judgment was coming rather than the healing that they needed.  We turn to worldly people for advice; this doesn’t mean that we should never go to others for help, but </a:t>
            </a:r>
          </a:p>
          <a:p>
            <a:pPr marL="0" indent="0" algn="ctr">
              <a:buNone/>
            </a:pPr>
            <a:r>
              <a:rPr lang="en-US" b="1" dirty="0"/>
              <a:t>WE SHOULD NEVER FAIL TO GO TO GOD</a:t>
            </a:r>
          </a:p>
          <a:p>
            <a:endParaRPr lang="en-US" b="1" dirty="0"/>
          </a:p>
          <a:p>
            <a:endParaRPr lang="en-US" b="1" dirty="0"/>
          </a:p>
        </p:txBody>
      </p:sp>
    </p:spTree>
    <p:extLst>
      <p:ext uri="{BB962C8B-B14F-4D97-AF65-F5344CB8AC3E}">
        <p14:creationId xmlns:p14="http://schemas.microsoft.com/office/powerpoint/2010/main" val="2046163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243CE-3D63-4BCC-80A1-C2DA4C5E122B}"/>
              </a:ext>
            </a:extLst>
          </p:cNvPr>
          <p:cNvSpPr>
            <a:spLocks noGrp="1"/>
          </p:cNvSpPr>
          <p:nvPr>
            <p:ph type="title"/>
          </p:nvPr>
        </p:nvSpPr>
        <p:spPr>
          <a:xfrm>
            <a:off x="0" y="1"/>
            <a:ext cx="9144000" cy="1073426"/>
          </a:xfrm>
        </p:spPr>
        <p:txBody>
          <a:bodyPr/>
          <a:lstStyle/>
          <a:p>
            <a:r>
              <a:rPr lang="en-US" b="1" dirty="0"/>
              <a:t>HUMAN STRENGTH?</a:t>
            </a:r>
          </a:p>
        </p:txBody>
      </p:sp>
      <p:sp>
        <p:nvSpPr>
          <p:cNvPr id="3" name="Content Placeholder 2">
            <a:extLst>
              <a:ext uri="{FF2B5EF4-FFF2-40B4-BE49-F238E27FC236}">
                <a16:creationId xmlns:a16="http://schemas.microsoft.com/office/drawing/2014/main" id="{DA05B55D-F656-44B5-9DFB-C71335F7C95C}"/>
              </a:ext>
            </a:extLst>
          </p:cNvPr>
          <p:cNvSpPr>
            <a:spLocks noGrp="1"/>
          </p:cNvSpPr>
          <p:nvPr>
            <p:ph idx="1"/>
          </p:nvPr>
        </p:nvSpPr>
        <p:spPr>
          <a:xfrm>
            <a:off x="-1" y="808383"/>
            <a:ext cx="9143999" cy="6049617"/>
          </a:xfrm>
        </p:spPr>
        <p:txBody>
          <a:bodyPr>
            <a:noAutofit/>
          </a:bodyPr>
          <a:lstStyle/>
          <a:p>
            <a:pPr>
              <a:spcBef>
                <a:spcPts val="300"/>
              </a:spcBef>
            </a:pPr>
            <a:r>
              <a:rPr lang="en-US" sz="2700" b="1" dirty="0"/>
              <a:t>2 Chronicles 14:1-6  </a:t>
            </a:r>
            <a:r>
              <a:rPr lang="en-US" sz="2700" dirty="0"/>
              <a:t>Abijah slept with his fathers; they buried him in the city of David; his son Asa became king in his place. The land was undisturbed for ten years during his days. Asa did good and right in the sight of the </a:t>
            </a:r>
            <a:r>
              <a:rPr lang="en-US" sz="2700" cap="small" dirty="0">
                <a:effectLst/>
              </a:rPr>
              <a:t>LORD</a:t>
            </a:r>
            <a:r>
              <a:rPr lang="en-US" sz="2700" dirty="0"/>
              <a:t> his God,  for he removed the foreign altars and high places, tore down the </a:t>
            </a:r>
            <a:r>
              <a:rPr lang="en-US" sz="2700" i="1" dirty="0"/>
              <a:t>sacred</a:t>
            </a:r>
            <a:r>
              <a:rPr lang="en-US" sz="2700" dirty="0"/>
              <a:t> pillars, cut down the </a:t>
            </a:r>
            <a:r>
              <a:rPr lang="en-US" sz="2700" dirty="0" err="1"/>
              <a:t>Asherim</a:t>
            </a:r>
            <a:r>
              <a:rPr lang="en-US" sz="2700" dirty="0"/>
              <a:t>, and </a:t>
            </a:r>
            <a:r>
              <a:rPr lang="en-US" sz="2700" spc="-150" dirty="0"/>
              <a:t>commanded Judah to </a:t>
            </a:r>
            <a:r>
              <a:rPr lang="en-US" sz="2700" dirty="0"/>
              <a:t>seek the </a:t>
            </a:r>
            <a:r>
              <a:rPr lang="en-US" sz="2700" cap="small" dirty="0">
                <a:effectLst/>
              </a:rPr>
              <a:t>LORD</a:t>
            </a:r>
            <a:r>
              <a:rPr lang="en-US" sz="2700" dirty="0"/>
              <a:t> God of their fathers </a:t>
            </a:r>
            <a:r>
              <a:rPr lang="en-US" sz="2700" spc="-150" dirty="0"/>
              <a:t>and to </a:t>
            </a:r>
            <a:r>
              <a:rPr lang="en-US" sz="2700" dirty="0"/>
              <a:t>observe the law and the commandment. He also removed the high places and the incense altars from all the cities of Judah. The kingdom was undisturbed under him. He built fortified cities in Judah, since  land was undisturbed; and there was no one at war with him during those years, because the </a:t>
            </a:r>
            <a:r>
              <a:rPr lang="en-US" sz="2700" cap="small" dirty="0">
                <a:effectLst/>
              </a:rPr>
              <a:t>LORD</a:t>
            </a:r>
            <a:r>
              <a:rPr lang="en-US" sz="2700" dirty="0"/>
              <a:t> had given him rest. </a:t>
            </a:r>
          </a:p>
          <a:p>
            <a:pPr>
              <a:spcBef>
                <a:spcPts val="0"/>
              </a:spcBef>
            </a:pPr>
            <a:r>
              <a:rPr lang="en-US" sz="2700" b="1" dirty="0"/>
              <a:t>2 Chronicles 14:8 </a:t>
            </a:r>
            <a:r>
              <a:rPr lang="en-US" sz="2700" dirty="0"/>
              <a:t>Asa had an army of 300,000 from Judah, bearing large shields and spears, and 280,000 from Benjamin, bearing shields and wielding bows; all of them were valiant </a:t>
            </a:r>
          </a:p>
          <a:p>
            <a:pPr marL="0" indent="0">
              <a:spcBef>
                <a:spcPts val="0"/>
              </a:spcBef>
              <a:buNone/>
            </a:pPr>
            <a:r>
              <a:rPr lang="en-US" sz="2700" b="1" dirty="0"/>
              <a:t>   </a:t>
            </a:r>
            <a:r>
              <a:rPr lang="en-US" sz="2700" dirty="0"/>
              <a:t>warriors.</a:t>
            </a:r>
          </a:p>
        </p:txBody>
      </p:sp>
    </p:spTree>
    <p:extLst>
      <p:ext uri="{BB962C8B-B14F-4D97-AF65-F5344CB8AC3E}">
        <p14:creationId xmlns:p14="http://schemas.microsoft.com/office/powerpoint/2010/main" val="3891093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87994-7AE7-4829-8A12-B187F5D7CF3C}"/>
              </a:ext>
            </a:extLst>
          </p:cNvPr>
          <p:cNvSpPr>
            <a:spLocks noGrp="1"/>
          </p:cNvSpPr>
          <p:nvPr>
            <p:ph type="title"/>
          </p:nvPr>
        </p:nvSpPr>
        <p:spPr>
          <a:xfrm>
            <a:off x="0" y="1"/>
            <a:ext cx="9144000" cy="1046922"/>
          </a:xfrm>
        </p:spPr>
        <p:txBody>
          <a:bodyPr>
            <a:normAutofit/>
          </a:bodyPr>
          <a:lstStyle/>
          <a:p>
            <a:r>
              <a:rPr lang="en-US" sz="4800" b="1" dirty="0"/>
              <a:t>ASA’S RESPONSE</a:t>
            </a:r>
          </a:p>
        </p:txBody>
      </p:sp>
      <p:sp>
        <p:nvSpPr>
          <p:cNvPr id="3" name="Content Placeholder 2">
            <a:extLst>
              <a:ext uri="{FF2B5EF4-FFF2-40B4-BE49-F238E27FC236}">
                <a16:creationId xmlns:a16="http://schemas.microsoft.com/office/drawing/2014/main" id="{AFDDEF6F-4480-425F-BEAD-6CC2B163422E}"/>
              </a:ext>
            </a:extLst>
          </p:cNvPr>
          <p:cNvSpPr>
            <a:spLocks noGrp="1"/>
          </p:cNvSpPr>
          <p:nvPr>
            <p:ph idx="1"/>
          </p:nvPr>
        </p:nvSpPr>
        <p:spPr>
          <a:xfrm>
            <a:off x="-1" y="1046922"/>
            <a:ext cx="9143999" cy="5811077"/>
          </a:xfrm>
        </p:spPr>
        <p:txBody>
          <a:bodyPr>
            <a:normAutofit lnSpcReduction="10000"/>
          </a:bodyPr>
          <a:lstStyle/>
          <a:p>
            <a:r>
              <a:rPr lang="en-US" b="1" dirty="0"/>
              <a:t>2 Chronicles 14:9-11 </a:t>
            </a:r>
            <a:r>
              <a:rPr lang="en-US" dirty="0"/>
              <a:t> Now Zerah the Ethiopian came out against them with an army of a million men and 300 chariots, and he came to </a:t>
            </a:r>
            <a:r>
              <a:rPr lang="en-US" dirty="0" err="1"/>
              <a:t>Mareshah</a:t>
            </a:r>
            <a:r>
              <a:rPr lang="en-US" dirty="0"/>
              <a:t>. So Asa went out to meet him, and they drew up in battle formation in the valley of </a:t>
            </a:r>
            <a:r>
              <a:rPr lang="en-US" dirty="0" err="1"/>
              <a:t>Zephathah</a:t>
            </a:r>
            <a:r>
              <a:rPr lang="en-US" dirty="0"/>
              <a:t> at </a:t>
            </a:r>
            <a:r>
              <a:rPr lang="en-US" dirty="0" err="1"/>
              <a:t>Mareshah</a:t>
            </a:r>
            <a:r>
              <a:rPr lang="en-US" dirty="0"/>
              <a:t>. Then Asa called to the </a:t>
            </a:r>
            <a:r>
              <a:rPr lang="en-US" cap="small" dirty="0">
                <a:effectLst/>
              </a:rPr>
              <a:t>LORD</a:t>
            </a:r>
            <a:r>
              <a:rPr lang="en-US" dirty="0"/>
              <a:t> his God and said, "</a:t>
            </a:r>
            <a:r>
              <a:rPr lang="en-US" cap="small" dirty="0">
                <a:effectLst/>
              </a:rPr>
              <a:t>LORD</a:t>
            </a:r>
            <a:r>
              <a:rPr lang="en-US" dirty="0"/>
              <a:t>, there is no one besides You to help </a:t>
            </a:r>
            <a:r>
              <a:rPr lang="en-US" i="1" dirty="0"/>
              <a:t>in the battle</a:t>
            </a:r>
            <a:r>
              <a:rPr lang="en-US" dirty="0"/>
              <a:t> between the powerful and those who have no strength; so help us, O </a:t>
            </a:r>
            <a:r>
              <a:rPr lang="en-US" cap="small" dirty="0">
                <a:effectLst/>
              </a:rPr>
              <a:t>LORD</a:t>
            </a:r>
            <a:r>
              <a:rPr lang="en-US" dirty="0"/>
              <a:t> our God, for we trust in You, and in Your name have come against this multitude. O </a:t>
            </a:r>
            <a:r>
              <a:rPr lang="en-US" cap="small" dirty="0">
                <a:effectLst/>
              </a:rPr>
              <a:t>LORD</a:t>
            </a:r>
            <a:r>
              <a:rPr lang="en-US" dirty="0"/>
              <a:t>, You are our God; let not man prevail against You." </a:t>
            </a:r>
          </a:p>
          <a:p>
            <a:r>
              <a:rPr lang="en-US" b="1" dirty="0"/>
              <a:t>2 Chronicles 15:1 </a:t>
            </a:r>
            <a:r>
              <a:rPr lang="en-US" dirty="0"/>
              <a:t> Now the Spirit of God came on Azariah the son of Oded, and he went out to meet Asa and said to him, "Listen to me, Asa, and all Judah and Benjamin: the </a:t>
            </a:r>
            <a:r>
              <a:rPr lang="en-US" cap="small" dirty="0">
                <a:effectLst/>
              </a:rPr>
              <a:t>LORD</a:t>
            </a:r>
            <a:r>
              <a:rPr lang="en-US" dirty="0"/>
              <a:t> is with you when you are with Him. And if you seek Him, He will let you find Him; but if you forsake Him, He will forsake you.</a:t>
            </a:r>
            <a:endParaRPr lang="en-US" b="1" dirty="0"/>
          </a:p>
        </p:txBody>
      </p:sp>
    </p:spTree>
    <p:extLst>
      <p:ext uri="{BB962C8B-B14F-4D97-AF65-F5344CB8AC3E}">
        <p14:creationId xmlns:p14="http://schemas.microsoft.com/office/powerpoint/2010/main" val="3405543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267E7-D53B-48A6-9942-1843864A71AD}"/>
              </a:ext>
            </a:extLst>
          </p:cNvPr>
          <p:cNvSpPr>
            <a:spLocks noGrp="1"/>
          </p:cNvSpPr>
          <p:nvPr>
            <p:ph type="title"/>
          </p:nvPr>
        </p:nvSpPr>
        <p:spPr>
          <a:xfrm>
            <a:off x="0" y="0"/>
            <a:ext cx="9144000" cy="980661"/>
          </a:xfrm>
        </p:spPr>
        <p:txBody>
          <a:bodyPr/>
          <a:lstStyle/>
          <a:p>
            <a:r>
              <a:rPr lang="en-US" b="1" dirty="0"/>
              <a:t>BELIEVE GOD!</a:t>
            </a:r>
          </a:p>
        </p:txBody>
      </p:sp>
      <p:sp>
        <p:nvSpPr>
          <p:cNvPr id="3" name="Content Placeholder 2">
            <a:extLst>
              <a:ext uri="{FF2B5EF4-FFF2-40B4-BE49-F238E27FC236}">
                <a16:creationId xmlns:a16="http://schemas.microsoft.com/office/drawing/2014/main" id="{128A132E-7C91-4CD5-922C-A61189ADEB0E}"/>
              </a:ext>
            </a:extLst>
          </p:cNvPr>
          <p:cNvSpPr>
            <a:spLocks noGrp="1"/>
          </p:cNvSpPr>
          <p:nvPr>
            <p:ph idx="1"/>
          </p:nvPr>
        </p:nvSpPr>
        <p:spPr>
          <a:xfrm>
            <a:off x="-1" y="874643"/>
            <a:ext cx="9143999" cy="5983357"/>
          </a:xfrm>
        </p:spPr>
        <p:txBody>
          <a:bodyPr>
            <a:noAutofit/>
          </a:bodyPr>
          <a:lstStyle/>
          <a:p>
            <a:pPr>
              <a:lnSpc>
                <a:spcPct val="87000"/>
              </a:lnSpc>
              <a:spcBef>
                <a:spcPts val="200"/>
              </a:spcBef>
            </a:pPr>
            <a:r>
              <a:rPr lang="en-US" b="1" dirty="0"/>
              <a:t>2 Chronicles 15:8-10,14,15</a:t>
            </a:r>
            <a:r>
              <a:rPr lang="en-US" baseline="30000" dirty="0"/>
              <a:t> </a:t>
            </a:r>
            <a:r>
              <a:rPr lang="en-US" dirty="0"/>
              <a:t> Now when Asa heard these words and the prophecy which Azariah the son of Oded the prophet spoke, he took courage and removed the abominable idols from all the land of Judah and Benjamin and from the cities which he had captured in the hill country of Ephraim. He then restored the altar of the </a:t>
            </a:r>
            <a:r>
              <a:rPr lang="en-US" cap="small" dirty="0">
                <a:effectLst/>
              </a:rPr>
              <a:t>LORD</a:t>
            </a:r>
            <a:r>
              <a:rPr lang="en-US" dirty="0"/>
              <a:t> which was in front of the porch of the </a:t>
            </a:r>
            <a:r>
              <a:rPr lang="en-US" cap="small" dirty="0">
                <a:effectLst/>
              </a:rPr>
              <a:t>LORD</a:t>
            </a:r>
            <a:r>
              <a:rPr lang="en-US" dirty="0"/>
              <a:t>.  He gathered all Judah and Benjamin and those from Ephraim, Manasseh and Simeon who resided with them, for many defected to him from Israel when they saw that the </a:t>
            </a:r>
            <a:r>
              <a:rPr lang="en-US" cap="small" dirty="0">
                <a:effectLst/>
              </a:rPr>
              <a:t>LORD</a:t>
            </a:r>
            <a:r>
              <a:rPr lang="en-US" dirty="0"/>
              <a:t> his God was with him.  So they assembled at Jerusalem in the third month of the fifteenth year of Asa's reign… Moreover, they made an oath to the </a:t>
            </a:r>
            <a:r>
              <a:rPr lang="en-US" cap="small" dirty="0">
                <a:effectLst/>
              </a:rPr>
              <a:t>LORD</a:t>
            </a:r>
            <a:r>
              <a:rPr lang="en-US" dirty="0"/>
              <a:t> with a loud voice, with shouting, with trumpets and with horns</a:t>
            </a:r>
            <a:r>
              <a:rPr lang="en-US" baseline="30000" dirty="0"/>
              <a:t> </a:t>
            </a:r>
            <a:r>
              <a:rPr lang="en-US" dirty="0"/>
              <a:t> All Judah rejoiced concerning the oath, for they had sworn with their whole heart and had sought Him earnestly, and He let them find Him. </a:t>
            </a:r>
            <a:endParaRPr lang="en-US" b="1" dirty="0"/>
          </a:p>
        </p:txBody>
      </p:sp>
    </p:spTree>
    <p:extLst>
      <p:ext uri="{BB962C8B-B14F-4D97-AF65-F5344CB8AC3E}">
        <p14:creationId xmlns:p14="http://schemas.microsoft.com/office/powerpoint/2010/main" val="2844203784"/>
      </p:ext>
    </p:extLst>
  </p:cSld>
  <p:clrMapOvr>
    <a:masterClrMapping/>
  </p:clrMapOvr>
</p:sld>
</file>

<file path=ppt/theme/theme1.xml><?xml version="1.0" encoding="utf-8"?>
<a:theme xmlns:a="http://schemas.openxmlformats.org/drawingml/2006/main" name="Office Theme">
  <a:themeElements>
    <a:clrScheme name="Custom 10">
      <a:dk1>
        <a:srgbClr val="000000"/>
      </a:dk1>
      <a:lt1>
        <a:srgbClr val="FFFFFF"/>
      </a:lt1>
      <a:dk2>
        <a:srgbClr val="637052"/>
      </a:dk2>
      <a:lt2>
        <a:srgbClr val="FFFFCC"/>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2203</TotalTime>
  <Words>1996</Words>
  <Application>Microsoft Office PowerPoint</Application>
  <PresentationFormat>On-screen Show (4:3)</PresentationFormat>
  <Paragraphs>58</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Calibri Light</vt:lpstr>
      <vt:lpstr>Corbel</vt:lpstr>
      <vt:lpstr>Tempus Sans ITC</vt:lpstr>
      <vt:lpstr>Wingdings</vt:lpstr>
      <vt:lpstr>Office Theme</vt:lpstr>
      <vt:lpstr> </vt:lpstr>
      <vt:lpstr>VERSE FOR THE JOURNEY</vt:lpstr>
      <vt:lpstr>THE TEST OF ADVERSITY</vt:lpstr>
      <vt:lpstr> GOD’S HEALING</vt:lpstr>
      <vt:lpstr>GOD DOESN’T CHANGE</vt:lpstr>
      <vt:lpstr>WHERE DO YOU TURN?</vt:lpstr>
      <vt:lpstr>HUMAN STRENGTH?</vt:lpstr>
      <vt:lpstr>ASA’S RESPONSE</vt:lpstr>
      <vt:lpstr>BELIEVE GOD!</vt:lpstr>
      <vt:lpstr>SORT OF PERSON GOD USES</vt:lpstr>
      <vt:lpstr>TRUST AND TIMING</vt:lpstr>
      <vt:lpstr>KEEP GOING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JoLynn Gower</dc:creator>
  <cp:lastModifiedBy>Gower</cp:lastModifiedBy>
  <cp:revision>53</cp:revision>
  <cp:lastPrinted>2020-12-21T16:52:33Z</cp:lastPrinted>
  <dcterms:created xsi:type="dcterms:W3CDTF">2020-12-14T20:49:15Z</dcterms:created>
  <dcterms:modified xsi:type="dcterms:W3CDTF">2021-01-25T16:32:07Z</dcterms:modified>
</cp:coreProperties>
</file>